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30"/>
  </p:notesMasterIdLst>
  <p:sldIdLst>
    <p:sldId id="1742" r:id="rId2"/>
    <p:sldId id="1541" r:id="rId3"/>
    <p:sldId id="1568" r:id="rId4"/>
    <p:sldId id="1818" r:id="rId5"/>
    <p:sldId id="1751" r:id="rId6"/>
    <p:sldId id="609" r:id="rId7"/>
    <p:sldId id="620" r:id="rId8"/>
    <p:sldId id="1800" r:id="rId9"/>
    <p:sldId id="1588" r:id="rId10"/>
    <p:sldId id="1819" r:id="rId11"/>
    <p:sldId id="1812" r:id="rId12"/>
    <p:sldId id="1814" r:id="rId13"/>
    <p:sldId id="1807" r:id="rId14"/>
    <p:sldId id="1802" r:id="rId15"/>
    <p:sldId id="1820" r:id="rId16"/>
    <p:sldId id="1803" r:id="rId17"/>
    <p:sldId id="1821" r:id="rId18"/>
    <p:sldId id="1822" r:id="rId19"/>
    <p:sldId id="1815" r:id="rId20"/>
    <p:sldId id="1816" r:id="rId21"/>
    <p:sldId id="1731" r:id="rId22"/>
    <p:sldId id="1804" r:id="rId23"/>
    <p:sldId id="1806" r:id="rId24"/>
    <p:sldId id="1808" r:id="rId25"/>
    <p:sldId id="1809" r:id="rId26"/>
    <p:sldId id="1688" r:id="rId27"/>
    <p:sldId id="1764" r:id="rId28"/>
    <p:sldId id="1799" r:id="rId2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5">
          <p15:clr>
            <a:srgbClr val="A4A3A4"/>
          </p15:clr>
        </p15:guide>
        <p15:guide id="2" pos="3629">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文会" initials="张"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BE382D"/>
    <a:srgbClr val="F29C13"/>
    <a:srgbClr val="0FA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p:restoredTop sz="94280" autoAdjust="0"/>
  </p:normalViewPr>
  <p:slideViewPr>
    <p:cSldViewPr snapToGrid="0" showGuides="1">
      <p:cViewPr varScale="1">
        <p:scale>
          <a:sx n="83" d="100"/>
          <a:sy n="83" d="100"/>
        </p:scale>
        <p:origin x="571" y="53"/>
      </p:cViewPr>
      <p:guideLst>
        <p:guide orient="horz" pos="2125"/>
        <p:guide pos="3629"/>
      </p:guideLst>
    </p:cSldViewPr>
  </p:slideViewPr>
  <p:notesTextViewPr>
    <p:cViewPr>
      <p:scale>
        <a:sx n="1" d="1"/>
        <a:sy n="1" d="1"/>
      </p:scale>
      <p:origin x="0" y="0"/>
    </p:cViewPr>
  </p:notesTextViewPr>
  <p:sorterViewPr>
    <p:cViewPr>
      <p:scale>
        <a:sx n="100" d="100"/>
        <a:sy n="100" d="100"/>
      </p:scale>
      <p:origin x="0" y="-9786"/>
    </p:cViewPr>
  </p:sorterViewPr>
  <p:notesViewPr>
    <p:cSldViewPr snapToGrid="0">
      <p:cViewPr varScale="1">
        <p:scale>
          <a:sx n="63" d="100"/>
          <a:sy n="63" d="100"/>
        </p:scale>
        <p:origin x="3206" y="58"/>
      </p:cViewPr>
      <p:guideLst/>
    </p:cSldViewPr>
  </p:notes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njianfei\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24352;&#25991;&#20250;\Desktop\&#33829;&#21830;&#29615;&#22659;\&#22522;&#30784;&#25968;&#25454;-&#20840;&#22269;.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hanjianfei\Desktop\&#34920;&#36716;&#2227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anjianfei\Desktop\&#34920;&#36716;&#2227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anjianfei\Desktop\&#34920;&#36716;&#2227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anjianfei\Desktop\&#34920;&#36716;&#22270;.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C:\Users\hanjianfei\Desktop\&#26032;&#24314;%20Microsoft%20Excel%20&#24037;&#2031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njianfei\Desktop\&#26032;&#24314;%20Microsoft%20Excel%20&#24037;&#20316;&#349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njianfei\Desktop\&#26032;&#24314;%20Microsoft%20Excel%20&#24037;&#20316;&#349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njianfei\Desktop\&#26032;&#24314;%20Microsoft%20Excel%20&#24037;&#20316;&#349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anjianfei\Desktop\&#34920;&#36716;&#2227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anjianfei\Desktop\&#34920;&#36716;&#2227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24352;&#25991;&#20250;\Desktop\&#33829;&#21830;&#29615;&#22659;\&#22522;&#30784;&#25968;&#25454;-&#20840;&#2226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4454852989666979E-2"/>
          <c:y val="3.303568653525126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黑体" panose="02010609060101010101" pitchFamily="49" charset="-122"/>
              <a:ea typeface="黑体" panose="02010609060101010101" pitchFamily="49" charset="-122"/>
              <a:cs typeface="+mn-cs"/>
            </a:defRPr>
          </a:pPr>
          <a:endParaRPr lang="zh-CN"/>
        </a:p>
      </c:txPr>
    </c:title>
    <c:autoTitleDeleted val="0"/>
    <c:plotArea>
      <c:layout>
        <c:manualLayout>
          <c:layoutTarget val="inner"/>
          <c:xMode val="edge"/>
          <c:yMode val="edge"/>
          <c:x val="2.7775150035678525E-3"/>
          <c:y val="0"/>
          <c:w val="0.9638096852838175"/>
          <c:h val="0.88318678915135607"/>
        </c:manualLayout>
      </c:layout>
      <c:barChart>
        <c:barDir val="col"/>
        <c:grouping val="clustered"/>
        <c:varyColors val="0"/>
        <c:ser>
          <c:idx val="0"/>
          <c:order val="0"/>
          <c:tx>
            <c:strRef>
              <c:f>Sheet1!$B$1</c:f>
              <c:strCache>
                <c:ptCount val="1"/>
                <c:pt idx="0">
                  <c:v>世界银行中国营商环境排名</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F0E1-4BA2-8E49-3272BEE03EDB}"/>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F0E1-4BA2-8E49-3272BEE03EDB}"/>
              </c:ext>
            </c:extLst>
          </c:dPt>
          <c:dPt>
            <c:idx val="2"/>
            <c:invertIfNegative val="0"/>
            <c:bubble3D val="0"/>
            <c:spPr>
              <a:solidFill>
                <a:srgbClr val="C00000"/>
              </a:solidFill>
              <a:ln>
                <a:noFill/>
              </a:ln>
              <a:effectLst/>
            </c:spPr>
            <c:extLst>
              <c:ext xmlns:c16="http://schemas.microsoft.com/office/drawing/2014/chart" uri="{C3380CC4-5D6E-409C-BE32-E72D297353CC}">
                <c16:uniqueId val="{00000005-F0E1-4BA2-8E49-3272BEE03EDB}"/>
              </c:ext>
            </c:extLst>
          </c:dPt>
          <c:dLbls>
            <c:dLbl>
              <c:idx val="0"/>
              <c:tx>
                <c:rich>
                  <a:bodyPr/>
                  <a:lstStyle/>
                  <a:p>
                    <a:r>
                      <a:rPr lang="en-US" altLang="zh-CN"/>
                      <a:t>78</a:t>
                    </a:r>
                    <a:r>
                      <a:rPr lang="zh-CN" altLang="en-US"/>
                      <a:t>位</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E1-4BA2-8E49-3272BEE03EDB}"/>
                </c:ext>
              </c:extLst>
            </c:dLbl>
            <c:dLbl>
              <c:idx val="1"/>
              <c:tx>
                <c:rich>
                  <a:bodyPr/>
                  <a:lstStyle/>
                  <a:p>
                    <a:fld id="{B3BEEDE2-E604-43B6-A893-5F1C2C418FE3}" type="VALUE">
                      <a:rPr lang="en-US" altLang="zh-CN"/>
                      <a:pPr/>
                      <a:t>[值]</a:t>
                    </a:fld>
                    <a:r>
                      <a:rPr lang="zh-CN" altLang="en-US"/>
                      <a:t>位</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E1-4BA2-8E49-3272BEE03EDB}"/>
                </c:ext>
              </c:extLst>
            </c:dLbl>
            <c:dLbl>
              <c:idx val="2"/>
              <c:tx>
                <c:rich>
                  <a:bodyPr/>
                  <a:lstStyle/>
                  <a:p>
                    <a:r>
                      <a:rPr lang="en-US" altLang="zh-CN"/>
                      <a:t>31</a:t>
                    </a:r>
                    <a:r>
                      <a:rPr lang="zh-CN" altLang="en-US"/>
                      <a:t>位</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0E1-4BA2-8E49-3272BEE03ED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2018年</c:v>
                </c:pt>
                <c:pt idx="1">
                  <c:v>2019年</c:v>
                </c:pt>
                <c:pt idx="2">
                  <c:v>2020年</c:v>
                </c:pt>
              </c:strCache>
            </c:strRef>
          </c:cat>
          <c:val>
            <c:numRef>
              <c:f>Sheet1!$B$2:$B$4</c:f>
              <c:numCache>
                <c:formatCode>General</c:formatCode>
                <c:ptCount val="3"/>
                <c:pt idx="0">
                  <c:v>31</c:v>
                </c:pt>
                <c:pt idx="1">
                  <c:v>46</c:v>
                </c:pt>
                <c:pt idx="2">
                  <c:v>78</c:v>
                </c:pt>
              </c:numCache>
            </c:numRef>
          </c:val>
          <c:extLst>
            <c:ext xmlns:c16="http://schemas.microsoft.com/office/drawing/2014/chart" uri="{C3380CC4-5D6E-409C-BE32-E72D297353CC}">
              <c16:uniqueId val="{00000006-F0E1-4BA2-8E49-3272BEE03EDB}"/>
            </c:ext>
          </c:extLst>
        </c:ser>
        <c:dLbls>
          <c:showLegendKey val="0"/>
          <c:showVal val="0"/>
          <c:showCatName val="0"/>
          <c:showSerName val="0"/>
          <c:showPercent val="0"/>
          <c:showBubbleSize val="0"/>
        </c:dLbls>
        <c:gapWidth val="219"/>
        <c:overlap val="-27"/>
        <c:axId val="1964862127"/>
        <c:axId val="1964857967"/>
      </c:barChart>
      <c:catAx>
        <c:axId val="1964862127"/>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964857967"/>
        <c:crosses val="autoZero"/>
        <c:auto val="1"/>
        <c:lblAlgn val="ctr"/>
        <c:lblOffset val="100"/>
        <c:noMultiLvlLbl val="0"/>
      </c:catAx>
      <c:valAx>
        <c:axId val="1964857967"/>
        <c:scaling>
          <c:orientation val="minMax"/>
        </c:scaling>
        <c:delete val="1"/>
        <c:axPos val="l"/>
        <c:numFmt formatCode="General" sourceLinked="1"/>
        <c:majorTickMark val="none"/>
        <c:minorTickMark val="none"/>
        <c:tickLblPos val="nextTo"/>
        <c:crossAx val="1964862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44988064789516E-2"/>
          <c:y val="1.9861017709033851E-2"/>
          <c:w val="0.90060614563800767"/>
          <c:h val="0.7404751944057788"/>
        </c:manualLayout>
      </c:layout>
      <c:barChart>
        <c:barDir val="col"/>
        <c:grouping val="percentStacked"/>
        <c:varyColors val="0"/>
        <c:ser>
          <c:idx val="1"/>
          <c:order val="0"/>
          <c:tx>
            <c:strRef>
              <c:f>'总体-规模'!$A$23</c:f>
              <c:strCache>
                <c:ptCount val="1"/>
                <c:pt idx="0">
                  <c:v>变差</c:v>
                </c:pt>
              </c:strCache>
            </c:strRef>
          </c:tx>
          <c:spPr>
            <a:solidFill>
              <a:srgbClr val="4472C4">
                <a:lumMod val="20000"/>
                <a:lumOff val="80000"/>
                <a:alpha val="27000"/>
              </a:srgbClr>
            </a:solidFill>
            <a:ln w="9525">
              <a:solidFill>
                <a:srgbClr val="0070C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'总体-规模'!$J$22:$M$22</c:f>
              <c:strCache>
                <c:ptCount val="4"/>
                <c:pt idx="0">
                  <c:v>国有独资或控股</c:v>
                </c:pt>
                <c:pt idx="1">
                  <c:v>民资控股</c:v>
                </c:pt>
                <c:pt idx="2">
                  <c:v>外商独资或控股</c:v>
                </c:pt>
                <c:pt idx="3">
                  <c:v>其他</c:v>
                </c:pt>
              </c:strCache>
            </c:strRef>
          </c:cat>
          <c:val>
            <c:numRef>
              <c:f>'总体-规模'!$J$23:$M$23</c:f>
              <c:numCache>
                <c:formatCode>0%</c:formatCode>
                <c:ptCount val="4"/>
                <c:pt idx="0">
                  <c:v>0.2</c:v>
                </c:pt>
                <c:pt idx="1">
                  <c:v>0.15682656826568267</c:v>
                </c:pt>
                <c:pt idx="2">
                  <c:v>4.878048780487805E-2</c:v>
                </c:pt>
                <c:pt idx="3">
                  <c:v>0.2139917695473251</c:v>
                </c:pt>
              </c:numCache>
            </c:numRef>
          </c:val>
          <c:extLst>
            <c:ext xmlns:c16="http://schemas.microsoft.com/office/drawing/2014/chart" uri="{C3380CC4-5D6E-409C-BE32-E72D297353CC}">
              <c16:uniqueId val="{00000000-2A8B-49B0-BAE4-658D91F9ACE3}"/>
            </c:ext>
          </c:extLst>
        </c:ser>
        <c:ser>
          <c:idx val="2"/>
          <c:order val="1"/>
          <c:tx>
            <c:strRef>
              <c:f>'总体-规模'!$A$24</c:f>
              <c:strCache>
                <c:ptCount val="1"/>
                <c:pt idx="0">
                  <c:v>没有变化</c:v>
                </c:pt>
              </c:strCache>
            </c:strRef>
          </c:tx>
          <c:spPr>
            <a:noFill/>
            <a:ln>
              <a:solidFill>
                <a:srgbClr val="0070C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'总体-规模'!$J$22:$M$22</c:f>
              <c:strCache>
                <c:ptCount val="4"/>
                <c:pt idx="0">
                  <c:v>国有独资或控股</c:v>
                </c:pt>
                <c:pt idx="1">
                  <c:v>民资控股</c:v>
                </c:pt>
                <c:pt idx="2">
                  <c:v>外商独资或控股</c:v>
                </c:pt>
                <c:pt idx="3">
                  <c:v>其他</c:v>
                </c:pt>
              </c:strCache>
            </c:strRef>
          </c:cat>
          <c:val>
            <c:numRef>
              <c:f>'总体-规模'!$J$24:$M$24</c:f>
              <c:numCache>
                <c:formatCode>0%</c:formatCode>
                <c:ptCount val="4"/>
                <c:pt idx="0">
                  <c:v>0.376</c:v>
                </c:pt>
                <c:pt idx="1">
                  <c:v>0.37453874538745391</c:v>
                </c:pt>
                <c:pt idx="2">
                  <c:v>0.6097560975609756</c:v>
                </c:pt>
                <c:pt idx="3">
                  <c:v>0.32921810699588477</c:v>
                </c:pt>
              </c:numCache>
            </c:numRef>
          </c:val>
          <c:extLst>
            <c:ext xmlns:c16="http://schemas.microsoft.com/office/drawing/2014/chart" uri="{C3380CC4-5D6E-409C-BE32-E72D297353CC}">
              <c16:uniqueId val="{00000001-2A8B-49B0-BAE4-658D91F9ACE3}"/>
            </c:ext>
          </c:extLst>
        </c:ser>
        <c:ser>
          <c:idx val="0"/>
          <c:order val="2"/>
          <c:tx>
            <c:strRef>
              <c:f>'总体-规模'!$A$25</c:f>
              <c:strCache>
                <c:ptCount val="1"/>
                <c:pt idx="0">
                  <c:v>变好</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imes New Roman" panose="02020603050405020304" pitchFamily="18" charset="0"/>
                    <a:ea typeface="宋体" panose="02010600030101010101" pitchFamily="2"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'总体-规模'!$J$22:$M$22</c:f>
              <c:strCache>
                <c:ptCount val="4"/>
                <c:pt idx="0">
                  <c:v>国有独资或控股</c:v>
                </c:pt>
                <c:pt idx="1">
                  <c:v>民资控股</c:v>
                </c:pt>
                <c:pt idx="2">
                  <c:v>外商独资或控股</c:v>
                </c:pt>
                <c:pt idx="3">
                  <c:v>其他</c:v>
                </c:pt>
              </c:strCache>
            </c:strRef>
          </c:cat>
          <c:val>
            <c:numRef>
              <c:f>'总体-规模'!$J$25:$M$25</c:f>
              <c:numCache>
                <c:formatCode>0%</c:formatCode>
                <c:ptCount val="4"/>
                <c:pt idx="0">
                  <c:v>0.42399999999999999</c:v>
                </c:pt>
                <c:pt idx="1">
                  <c:v>0.46863468634686339</c:v>
                </c:pt>
                <c:pt idx="2">
                  <c:v>0.34146341463414637</c:v>
                </c:pt>
                <c:pt idx="3">
                  <c:v>0.45679012345679015</c:v>
                </c:pt>
              </c:numCache>
            </c:numRef>
          </c:val>
          <c:extLst>
            <c:ext xmlns:c16="http://schemas.microsoft.com/office/drawing/2014/chart" uri="{C3380CC4-5D6E-409C-BE32-E72D297353CC}">
              <c16:uniqueId val="{00000002-2A8B-49B0-BAE4-658D91F9ACE3}"/>
            </c:ext>
          </c:extLst>
        </c:ser>
        <c:dLbls>
          <c:showLegendKey val="0"/>
          <c:showVal val="1"/>
          <c:showCatName val="0"/>
          <c:showSerName val="0"/>
          <c:showPercent val="0"/>
          <c:showBubbleSize val="0"/>
        </c:dLbls>
        <c:gapWidth val="150"/>
        <c:overlap val="100"/>
        <c:axId val="706060552"/>
        <c:axId val="840661688"/>
      </c:barChart>
      <c:lineChart>
        <c:grouping val="standard"/>
        <c:varyColors val="0"/>
        <c:ser>
          <c:idx val="3"/>
          <c:order val="3"/>
          <c:tx>
            <c:strRef>
              <c:f>'总体-规模'!$A$26</c:f>
              <c:strCache>
                <c:ptCount val="1"/>
                <c:pt idx="0">
                  <c:v>打分平均值(右轴)</c:v>
                </c:pt>
              </c:strCache>
            </c:strRef>
          </c:tx>
          <c:spPr>
            <a:ln w="19050" cap="rnd">
              <a:solidFill>
                <a:srgbClr val="C00000"/>
              </a:solidFill>
              <a:round/>
            </a:ln>
            <a:effectLst/>
          </c:spPr>
          <c:marker>
            <c:symbol val="circle"/>
            <c:size val="4"/>
            <c:spPr>
              <a:solidFill>
                <a:srgbClr val="C00000"/>
              </a:solidFill>
              <a:ln w="9525">
                <a:solidFill>
                  <a:srgbClr val="C00000"/>
                </a:solidFill>
              </a:ln>
              <a:effectLst/>
            </c:spPr>
          </c:marker>
          <c:dLbls>
            <c:dLbl>
              <c:idx val="0"/>
              <c:layout>
                <c:manualLayout>
                  <c:x val="-3.4312545148085724E-2"/>
                  <c:y val="4.5045045045044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8B-49B0-BAE4-658D91F9ACE3}"/>
                </c:ext>
              </c:extLst>
            </c:dLbl>
            <c:dLbl>
              <c:idx val="2"/>
              <c:layout>
                <c:manualLayout>
                  <c:x val="-3.4312545148085724E-2"/>
                  <c:y val="7.5933075933075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8B-49B0-BAE4-658D91F9ACE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'总体-规模'!$J$22:$M$22</c:f>
              <c:strCache>
                <c:ptCount val="4"/>
                <c:pt idx="0">
                  <c:v>国有独资或控股</c:v>
                </c:pt>
                <c:pt idx="1">
                  <c:v>民资控股</c:v>
                </c:pt>
                <c:pt idx="2">
                  <c:v>外商独资或控股</c:v>
                </c:pt>
                <c:pt idx="3">
                  <c:v>其他</c:v>
                </c:pt>
              </c:strCache>
            </c:strRef>
          </c:cat>
          <c:val>
            <c:numRef>
              <c:f>'总体-规模'!$J$26:$M$26</c:f>
              <c:numCache>
                <c:formatCode>0.0</c:formatCode>
                <c:ptCount val="4"/>
                <c:pt idx="0">
                  <c:v>7.3760000000000003</c:v>
                </c:pt>
                <c:pt idx="1">
                  <c:v>7.4760147601476019</c:v>
                </c:pt>
                <c:pt idx="2">
                  <c:v>7.9512195121951219</c:v>
                </c:pt>
                <c:pt idx="3">
                  <c:v>7.5061728395061724</c:v>
                </c:pt>
              </c:numCache>
            </c:numRef>
          </c:val>
          <c:smooth val="0"/>
          <c:extLst>
            <c:ext xmlns:c16="http://schemas.microsoft.com/office/drawing/2014/chart" uri="{C3380CC4-5D6E-409C-BE32-E72D297353CC}">
              <c16:uniqueId val="{00000005-2A8B-49B0-BAE4-658D91F9ACE3}"/>
            </c:ext>
          </c:extLst>
        </c:ser>
        <c:dLbls>
          <c:showLegendKey val="0"/>
          <c:showVal val="0"/>
          <c:showCatName val="0"/>
          <c:showSerName val="0"/>
          <c:showPercent val="0"/>
          <c:showBubbleSize val="0"/>
        </c:dLbls>
        <c:marker val="1"/>
        <c:smooth val="0"/>
        <c:axId val="691469816"/>
        <c:axId val="685609072"/>
      </c:lineChart>
      <c:catAx>
        <c:axId val="70606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840661688"/>
        <c:crosses val="autoZero"/>
        <c:auto val="1"/>
        <c:lblAlgn val="ctr"/>
        <c:lblOffset val="100"/>
        <c:noMultiLvlLbl val="0"/>
      </c:catAx>
      <c:valAx>
        <c:axId val="840661688"/>
        <c:scaling>
          <c:orientation val="minMax"/>
        </c:scaling>
        <c:delete val="0"/>
        <c:axPos val="l"/>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706060552"/>
        <c:crosses val="autoZero"/>
        <c:crossBetween val="between"/>
        <c:majorUnit val="0.2"/>
      </c:valAx>
      <c:valAx>
        <c:axId val="685609072"/>
        <c:scaling>
          <c:orientation val="minMax"/>
          <c:min val="7"/>
        </c:scaling>
        <c:delete val="0"/>
        <c:axPos val="r"/>
        <c:numFmt formatCode="0.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691469816"/>
        <c:crosses val="max"/>
        <c:crossBetween val="between"/>
        <c:majorUnit val="0.4"/>
      </c:valAx>
      <c:catAx>
        <c:axId val="691469816"/>
        <c:scaling>
          <c:orientation val="minMax"/>
        </c:scaling>
        <c:delete val="1"/>
        <c:axPos val="b"/>
        <c:numFmt formatCode="General" sourceLinked="1"/>
        <c:majorTickMark val="out"/>
        <c:minorTickMark val="none"/>
        <c:tickLblPos val="nextTo"/>
        <c:crossAx val="685609072"/>
        <c:crosses val="autoZero"/>
        <c:auto val="1"/>
        <c:lblAlgn val="ctr"/>
        <c:lblOffset val="100"/>
        <c:noMultiLvlLbl val="0"/>
      </c:catAx>
      <c:spPr>
        <a:noFill/>
        <a:ln>
          <a:noFill/>
        </a:ln>
        <a:effectLst/>
      </c:spPr>
    </c:plotArea>
    <c:legend>
      <c:legendPos val="b"/>
      <c:layout>
        <c:manualLayout>
          <c:xMode val="edge"/>
          <c:yMode val="edge"/>
          <c:x val="0.1598058000784176"/>
          <c:y val="0.91753493218933746"/>
          <c:w val="0.73005530581251377"/>
          <c:h val="6.95851356258326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aseline="0">
          <a:latin typeface="Times New Roman" panose="02020603050405020304" pitchFamily="18" charset="0"/>
          <a:ea typeface="宋体" panose="02010600030101010101" pitchFamily="2" charset="-122"/>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44988064789516E-2"/>
          <c:y val="1.9861017709033851E-2"/>
          <c:w val="0.86307763479962307"/>
          <c:h val="0.57872686630283743"/>
        </c:manualLayout>
      </c:layout>
      <c:barChart>
        <c:barDir val="col"/>
        <c:grouping val="percentStacked"/>
        <c:varyColors val="0"/>
        <c:ser>
          <c:idx val="1"/>
          <c:order val="0"/>
          <c:tx>
            <c:strRef>
              <c:f>'总体-规模'!$A$69</c:f>
              <c:strCache>
                <c:ptCount val="1"/>
                <c:pt idx="0">
                  <c:v>变差</c:v>
                </c:pt>
              </c:strCache>
            </c:strRef>
          </c:tx>
          <c:spPr>
            <a:solidFill>
              <a:srgbClr val="0070C0">
                <a:alpha val="27000"/>
              </a:srgbClr>
            </a:solidFill>
            <a:ln w="9525">
              <a:solidFill>
                <a:srgbClr val="0070C0"/>
              </a:solidFill>
            </a:ln>
            <a:effectLst/>
          </c:spPr>
          <c:invertIfNegative val="0"/>
          <c:dLbls>
            <c:delete val="1"/>
          </c:dLbls>
          <c:cat>
            <c:strRef>
              <c:f>'总体-规模'!$B$68:$AD$68</c:f>
              <c:strCache>
                <c:ptCount val="29"/>
                <c:pt idx="0">
                  <c:v>木竹藤棕草制品业</c:v>
                </c:pt>
                <c:pt idx="1">
                  <c:v>电气机械和器材</c:v>
                </c:pt>
                <c:pt idx="2">
                  <c:v>废气资源综合利用业</c:v>
                </c:pt>
                <c:pt idx="3">
                  <c:v>医药</c:v>
                </c:pt>
                <c:pt idx="4">
                  <c:v>家具</c:v>
                </c:pt>
                <c:pt idx="5">
                  <c:v>化工</c:v>
                </c:pt>
                <c:pt idx="6">
                  <c:v>纺织服装</c:v>
                </c:pt>
                <c:pt idx="7">
                  <c:v>专用设备</c:v>
                </c:pt>
                <c:pt idx="8">
                  <c:v>金属制品业</c:v>
                </c:pt>
                <c:pt idx="9">
                  <c:v>石油煤炭燃料加工业</c:v>
                </c:pt>
                <c:pt idx="10">
                  <c:v>通用设备</c:v>
                </c:pt>
                <c:pt idx="11">
                  <c:v>食品</c:v>
                </c:pt>
                <c:pt idx="12">
                  <c:v>计算机等电子设备</c:v>
                </c:pt>
                <c:pt idx="13">
                  <c:v>汽车</c:v>
                </c:pt>
                <c:pt idx="14">
                  <c:v>纺织业</c:v>
                </c:pt>
                <c:pt idx="15">
                  <c:v>非金属矿物制品业</c:v>
                </c:pt>
                <c:pt idx="16">
                  <c:v>农副食品加工业</c:v>
                </c:pt>
                <c:pt idx="17">
                  <c:v>印刷</c:v>
                </c:pt>
                <c:pt idx="18">
                  <c:v>有色金属冶炼</c:v>
                </c:pt>
                <c:pt idx="19">
                  <c:v>橡胶和塑料制品业</c:v>
                </c:pt>
                <c:pt idx="20">
                  <c:v>酒饮料和精制茶</c:v>
                </c:pt>
                <c:pt idx="21">
                  <c:v>文体娱乐用品</c:v>
                </c:pt>
                <c:pt idx="22">
                  <c:v>其他</c:v>
                </c:pt>
                <c:pt idx="23">
                  <c:v>黑色金属冶炼</c:v>
                </c:pt>
                <c:pt idx="24">
                  <c:v>化学纤维</c:v>
                </c:pt>
                <c:pt idx="25">
                  <c:v>皮毛制品和制鞋业</c:v>
                </c:pt>
                <c:pt idx="26">
                  <c:v>汽车以外运输设备</c:v>
                </c:pt>
                <c:pt idx="27">
                  <c:v>造纸和纸制品业</c:v>
                </c:pt>
                <c:pt idx="28">
                  <c:v>仪器仪表</c:v>
                </c:pt>
              </c:strCache>
            </c:strRef>
          </c:cat>
          <c:val>
            <c:numRef>
              <c:f>'总体-规模'!$B$69:$AD$69</c:f>
              <c:numCache>
                <c:formatCode>0</c:formatCode>
                <c:ptCount val="29"/>
                <c:pt idx="0">
                  <c:v>18.75</c:v>
                </c:pt>
                <c:pt idx="1">
                  <c:v>14.814814814814813</c:v>
                </c:pt>
                <c:pt idx="2">
                  <c:v>0</c:v>
                </c:pt>
                <c:pt idx="3">
                  <c:v>14.583333333333334</c:v>
                </c:pt>
                <c:pt idx="4">
                  <c:v>21.428571428571427</c:v>
                </c:pt>
                <c:pt idx="5">
                  <c:v>7.1428571428571423</c:v>
                </c:pt>
                <c:pt idx="6">
                  <c:v>16.129032258064516</c:v>
                </c:pt>
                <c:pt idx="7">
                  <c:v>18.181818181818183</c:v>
                </c:pt>
                <c:pt idx="8">
                  <c:v>13.043478260869565</c:v>
                </c:pt>
                <c:pt idx="9">
                  <c:v>20</c:v>
                </c:pt>
                <c:pt idx="10">
                  <c:v>7.4074074074074066</c:v>
                </c:pt>
                <c:pt idx="11">
                  <c:v>27.27272727272727</c:v>
                </c:pt>
                <c:pt idx="12">
                  <c:v>18.421052631578945</c:v>
                </c:pt>
                <c:pt idx="13">
                  <c:v>4.2553191489361701</c:v>
                </c:pt>
                <c:pt idx="14">
                  <c:v>17.073170731707318</c:v>
                </c:pt>
                <c:pt idx="15">
                  <c:v>15.384615384615385</c:v>
                </c:pt>
                <c:pt idx="16">
                  <c:v>15</c:v>
                </c:pt>
                <c:pt idx="17">
                  <c:v>14.285714285714285</c:v>
                </c:pt>
                <c:pt idx="18">
                  <c:v>25</c:v>
                </c:pt>
                <c:pt idx="19">
                  <c:v>12.195121951219512</c:v>
                </c:pt>
                <c:pt idx="20">
                  <c:v>14.285714285714285</c:v>
                </c:pt>
                <c:pt idx="21">
                  <c:v>9.0909090909090917</c:v>
                </c:pt>
                <c:pt idx="22">
                  <c:v>27.777777777777779</c:v>
                </c:pt>
                <c:pt idx="23">
                  <c:v>26.923076923076923</c:v>
                </c:pt>
                <c:pt idx="24">
                  <c:v>33.333333333333329</c:v>
                </c:pt>
                <c:pt idx="25">
                  <c:v>16.666666666666664</c:v>
                </c:pt>
                <c:pt idx="26">
                  <c:v>31.578947368421051</c:v>
                </c:pt>
                <c:pt idx="27">
                  <c:v>18.75</c:v>
                </c:pt>
                <c:pt idx="28">
                  <c:v>17.647058823529413</c:v>
                </c:pt>
              </c:numCache>
            </c:numRef>
          </c:val>
          <c:extLst>
            <c:ext xmlns:c16="http://schemas.microsoft.com/office/drawing/2014/chart" uri="{C3380CC4-5D6E-409C-BE32-E72D297353CC}">
              <c16:uniqueId val="{00000000-4BCF-42CF-804A-333DE0517D8C}"/>
            </c:ext>
          </c:extLst>
        </c:ser>
        <c:ser>
          <c:idx val="2"/>
          <c:order val="1"/>
          <c:tx>
            <c:strRef>
              <c:f>'总体-规模'!$A$70</c:f>
              <c:strCache>
                <c:ptCount val="1"/>
                <c:pt idx="0">
                  <c:v>没有变化</c:v>
                </c:pt>
              </c:strCache>
            </c:strRef>
          </c:tx>
          <c:spPr>
            <a:noFill/>
            <a:ln>
              <a:solidFill>
                <a:srgbClr val="0070C0"/>
              </a:solidFill>
            </a:ln>
            <a:effectLst/>
          </c:spPr>
          <c:invertIfNegative val="0"/>
          <c:dLbls>
            <c:delete val="1"/>
          </c:dLbls>
          <c:cat>
            <c:strRef>
              <c:f>'总体-规模'!$B$68:$AD$68</c:f>
              <c:strCache>
                <c:ptCount val="29"/>
                <c:pt idx="0">
                  <c:v>木竹藤棕草制品业</c:v>
                </c:pt>
                <c:pt idx="1">
                  <c:v>电气机械和器材</c:v>
                </c:pt>
                <c:pt idx="2">
                  <c:v>废气资源综合利用业</c:v>
                </c:pt>
                <c:pt idx="3">
                  <c:v>医药</c:v>
                </c:pt>
                <c:pt idx="4">
                  <c:v>家具</c:v>
                </c:pt>
                <c:pt idx="5">
                  <c:v>化工</c:v>
                </c:pt>
                <c:pt idx="6">
                  <c:v>纺织服装</c:v>
                </c:pt>
                <c:pt idx="7">
                  <c:v>专用设备</c:v>
                </c:pt>
                <c:pt idx="8">
                  <c:v>金属制品业</c:v>
                </c:pt>
                <c:pt idx="9">
                  <c:v>石油煤炭燃料加工业</c:v>
                </c:pt>
                <c:pt idx="10">
                  <c:v>通用设备</c:v>
                </c:pt>
                <c:pt idx="11">
                  <c:v>食品</c:v>
                </c:pt>
                <c:pt idx="12">
                  <c:v>计算机等电子设备</c:v>
                </c:pt>
                <c:pt idx="13">
                  <c:v>汽车</c:v>
                </c:pt>
                <c:pt idx="14">
                  <c:v>纺织业</c:v>
                </c:pt>
                <c:pt idx="15">
                  <c:v>非金属矿物制品业</c:v>
                </c:pt>
                <c:pt idx="16">
                  <c:v>农副食品加工业</c:v>
                </c:pt>
                <c:pt idx="17">
                  <c:v>印刷</c:v>
                </c:pt>
                <c:pt idx="18">
                  <c:v>有色金属冶炼</c:v>
                </c:pt>
                <c:pt idx="19">
                  <c:v>橡胶和塑料制品业</c:v>
                </c:pt>
                <c:pt idx="20">
                  <c:v>酒饮料和精制茶</c:v>
                </c:pt>
                <c:pt idx="21">
                  <c:v>文体娱乐用品</c:v>
                </c:pt>
                <c:pt idx="22">
                  <c:v>其他</c:v>
                </c:pt>
                <c:pt idx="23">
                  <c:v>黑色金属冶炼</c:v>
                </c:pt>
                <c:pt idx="24">
                  <c:v>化学纤维</c:v>
                </c:pt>
                <c:pt idx="25">
                  <c:v>皮毛制品和制鞋业</c:v>
                </c:pt>
                <c:pt idx="26">
                  <c:v>汽车以外运输设备</c:v>
                </c:pt>
                <c:pt idx="27">
                  <c:v>造纸和纸制品业</c:v>
                </c:pt>
                <c:pt idx="28">
                  <c:v>仪器仪表</c:v>
                </c:pt>
              </c:strCache>
            </c:strRef>
          </c:cat>
          <c:val>
            <c:numRef>
              <c:f>'总体-规模'!$B$70:$AD$70</c:f>
              <c:numCache>
                <c:formatCode>0</c:formatCode>
                <c:ptCount val="29"/>
                <c:pt idx="0">
                  <c:v>12.5</c:v>
                </c:pt>
                <c:pt idx="1">
                  <c:v>22.222222222222221</c:v>
                </c:pt>
                <c:pt idx="2">
                  <c:v>40</c:v>
                </c:pt>
                <c:pt idx="3">
                  <c:v>27.083333333333332</c:v>
                </c:pt>
                <c:pt idx="4">
                  <c:v>21.428571428571427</c:v>
                </c:pt>
                <c:pt idx="5">
                  <c:v>39.285714285714285</c:v>
                </c:pt>
                <c:pt idx="6">
                  <c:v>32.258064516129032</c:v>
                </c:pt>
                <c:pt idx="7">
                  <c:v>30.303030303030305</c:v>
                </c:pt>
                <c:pt idx="8">
                  <c:v>36.95652173913043</c:v>
                </c:pt>
                <c:pt idx="9">
                  <c:v>30</c:v>
                </c:pt>
                <c:pt idx="10">
                  <c:v>44.444444444444443</c:v>
                </c:pt>
                <c:pt idx="11">
                  <c:v>25</c:v>
                </c:pt>
                <c:pt idx="12">
                  <c:v>34.210526315789473</c:v>
                </c:pt>
                <c:pt idx="13">
                  <c:v>48.936170212765958</c:v>
                </c:pt>
                <c:pt idx="14">
                  <c:v>36.585365853658537</c:v>
                </c:pt>
                <c:pt idx="15">
                  <c:v>38.461538461538467</c:v>
                </c:pt>
                <c:pt idx="16">
                  <c:v>40</c:v>
                </c:pt>
                <c:pt idx="17">
                  <c:v>42.857142857142854</c:v>
                </c:pt>
                <c:pt idx="18">
                  <c:v>33.333333333333329</c:v>
                </c:pt>
                <c:pt idx="19">
                  <c:v>46.341463414634148</c:v>
                </c:pt>
                <c:pt idx="20">
                  <c:v>47.619047619047613</c:v>
                </c:pt>
                <c:pt idx="21">
                  <c:v>54.54545454545454</c:v>
                </c:pt>
                <c:pt idx="22">
                  <c:v>36.111111111111107</c:v>
                </c:pt>
                <c:pt idx="23">
                  <c:v>38.461538461538467</c:v>
                </c:pt>
                <c:pt idx="24">
                  <c:v>33.333333333333329</c:v>
                </c:pt>
                <c:pt idx="25">
                  <c:v>50</c:v>
                </c:pt>
                <c:pt idx="26">
                  <c:v>42.105263157894733</c:v>
                </c:pt>
                <c:pt idx="27">
                  <c:v>56.25</c:v>
                </c:pt>
                <c:pt idx="28">
                  <c:v>64.705882352941174</c:v>
                </c:pt>
              </c:numCache>
            </c:numRef>
          </c:val>
          <c:extLst>
            <c:ext xmlns:c16="http://schemas.microsoft.com/office/drawing/2014/chart" uri="{C3380CC4-5D6E-409C-BE32-E72D297353CC}">
              <c16:uniqueId val="{00000001-4BCF-42CF-804A-333DE0517D8C}"/>
            </c:ext>
          </c:extLst>
        </c:ser>
        <c:ser>
          <c:idx val="0"/>
          <c:order val="2"/>
          <c:tx>
            <c:strRef>
              <c:f>'总体-规模'!$A$71</c:f>
              <c:strCache>
                <c:ptCount val="1"/>
                <c:pt idx="0">
                  <c:v>变好</c:v>
                </c:pt>
              </c:strCache>
            </c:strRef>
          </c:tx>
          <c:spPr>
            <a:solidFill>
              <a:srgbClr val="0070C0"/>
            </a:solidFill>
            <a:ln>
              <a:solidFill>
                <a:srgbClr val="0070C0"/>
              </a:solidFill>
            </a:ln>
            <a:effectLst/>
          </c:spPr>
          <c:invertIfNegative val="0"/>
          <c:dLbls>
            <c:delete val="1"/>
          </c:dLbls>
          <c:cat>
            <c:strRef>
              <c:f>'总体-规模'!$B$68:$AD$68</c:f>
              <c:strCache>
                <c:ptCount val="29"/>
                <c:pt idx="0">
                  <c:v>木竹藤棕草制品业</c:v>
                </c:pt>
                <c:pt idx="1">
                  <c:v>电气机械和器材</c:v>
                </c:pt>
                <c:pt idx="2">
                  <c:v>废气资源综合利用业</c:v>
                </c:pt>
                <c:pt idx="3">
                  <c:v>医药</c:v>
                </c:pt>
                <c:pt idx="4">
                  <c:v>家具</c:v>
                </c:pt>
                <c:pt idx="5">
                  <c:v>化工</c:v>
                </c:pt>
                <c:pt idx="6">
                  <c:v>纺织服装</c:v>
                </c:pt>
                <c:pt idx="7">
                  <c:v>专用设备</c:v>
                </c:pt>
                <c:pt idx="8">
                  <c:v>金属制品业</c:v>
                </c:pt>
                <c:pt idx="9">
                  <c:v>石油煤炭燃料加工业</c:v>
                </c:pt>
                <c:pt idx="10">
                  <c:v>通用设备</c:v>
                </c:pt>
                <c:pt idx="11">
                  <c:v>食品</c:v>
                </c:pt>
                <c:pt idx="12">
                  <c:v>计算机等电子设备</c:v>
                </c:pt>
                <c:pt idx="13">
                  <c:v>汽车</c:v>
                </c:pt>
                <c:pt idx="14">
                  <c:v>纺织业</c:v>
                </c:pt>
                <c:pt idx="15">
                  <c:v>非金属矿物制品业</c:v>
                </c:pt>
                <c:pt idx="16">
                  <c:v>农副食品加工业</c:v>
                </c:pt>
                <c:pt idx="17">
                  <c:v>印刷</c:v>
                </c:pt>
                <c:pt idx="18">
                  <c:v>有色金属冶炼</c:v>
                </c:pt>
                <c:pt idx="19">
                  <c:v>橡胶和塑料制品业</c:v>
                </c:pt>
                <c:pt idx="20">
                  <c:v>酒饮料和精制茶</c:v>
                </c:pt>
                <c:pt idx="21">
                  <c:v>文体娱乐用品</c:v>
                </c:pt>
                <c:pt idx="22">
                  <c:v>其他</c:v>
                </c:pt>
                <c:pt idx="23">
                  <c:v>黑色金属冶炼</c:v>
                </c:pt>
                <c:pt idx="24">
                  <c:v>化学纤维</c:v>
                </c:pt>
                <c:pt idx="25">
                  <c:v>皮毛制品和制鞋业</c:v>
                </c:pt>
                <c:pt idx="26">
                  <c:v>汽车以外运输设备</c:v>
                </c:pt>
                <c:pt idx="27">
                  <c:v>造纸和纸制品业</c:v>
                </c:pt>
                <c:pt idx="28">
                  <c:v>仪器仪表</c:v>
                </c:pt>
              </c:strCache>
            </c:strRef>
          </c:cat>
          <c:val>
            <c:numRef>
              <c:f>'总体-规模'!$B$71:$AD$71</c:f>
              <c:numCache>
                <c:formatCode>0</c:formatCode>
                <c:ptCount val="29"/>
                <c:pt idx="0">
                  <c:v>68.75</c:v>
                </c:pt>
                <c:pt idx="1">
                  <c:v>62.962962962962962</c:v>
                </c:pt>
                <c:pt idx="2">
                  <c:v>60</c:v>
                </c:pt>
                <c:pt idx="3">
                  <c:v>58.333333333333336</c:v>
                </c:pt>
                <c:pt idx="4">
                  <c:v>57.142857142857139</c:v>
                </c:pt>
                <c:pt idx="5">
                  <c:v>53.571428571428569</c:v>
                </c:pt>
                <c:pt idx="6">
                  <c:v>51.612903225806448</c:v>
                </c:pt>
                <c:pt idx="7">
                  <c:v>51.515151515151516</c:v>
                </c:pt>
                <c:pt idx="8">
                  <c:v>50</c:v>
                </c:pt>
                <c:pt idx="9">
                  <c:v>50</c:v>
                </c:pt>
                <c:pt idx="10">
                  <c:v>48.148148148148145</c:v>
                </c:pt>
                <c:pt idx="11">
                  <c:v>47.727272727272727</c:v>
                </c:pt>
                <c:pt idx="12">
                  <c:v>47.368421052631575</c:v>
                </c:pt>
                <c:pt idx="13">
                  <c:v>46.808510638297875</c:v>
                </c:pt>
                <c:pt idx="14">
                  <c:v>46.341463414634148</c:v>
                </c:pt>
                <c:pt idx="15">
                  <c:v>46.153846153846153</c:v>
                </c:pt>
                <c:pt idx="16">
                  <c:v>45</c:v>
                </c:pt>
                <c:pt idx="17">
                  <c:v>42.857142857142854</c:v>
                </c:pt>
                <c:pt idx="18">
                  <c:v>41.666666666666671</c:v>
                </c:pt>
                <c:pt idx="19">
                  <c:v>41.463414634146339</c:v>
                </c:pt>
                <c:pt idx="20">
                  <c:v>38.095238095238095</c:v>
                </c:pt>
                <c:pt idx="21">
                  <c:v>36.363636363636367</c:v>
                </c:pt>
                <c:pt idx="22">
                  <c:v>36.111111111111107</c:v>
                </c:pt>
                <c:pt idx="23">
                  <c:v>34.615384615384613</c:v>
                </c:pt>
                <c:pt idx="24">
                  <c:v>33.333333333333329</c:v>
                </c:pt>
                <c:pt idx="25">
                  <c:v>33.333333333333329</c:v>
                </c:pt>
                <c:pt idx="26">
                  <c:v>26.315789473684209</c:v>
                </c:pt>
                <c:pt idx="27">
                  <c:v>25</c:v>
                </c:pt>
                <c:pt idx="28">
                  <c:v>17.647058823529413</c:v>
                </c:pt>
              </c:numCache>
            </c:numRef>
          </c:val>
          <c:extLst>
            <c:ext xmlns:c16="http://schemas.microsoft.com/office/drawing/2014/chart" uri="{C3380CC4-5D6E-409C-BE32-E72D297353CC}">
              <c16:uniqueId val="{00000002-4BCF-42CF-804A-333DE0517D8C}"/>
            </c:ext>
          </c:extLst>
        </c:ser>
        <c:dLbls>
          <c:showLegendKey val="0"/>
          <c:showVal val="1"/>
          <c:showCatName val="0"/>
          <c:showSerName val="0"/>
          <c:showPercent val="0"/>
          <c:showBubbleSize val="0"/>
        </c:dLbls>
        <c:gapWidth val="150"/>
        <c:overlap val="100"/>
        <c:axId val="706060552"/>
        <c:axId val="840661688"/>
      </c:barChart>
      <c:lineChart>
        <c:grouping val="standard"/>
        <c:varyColors val="0"/>
        <c:ser>
          <c:idx val="3"/>
          <c:order val="3"/>
          <c:tx>
            <c:strRef>
              <c:f>'总体-规模'!$A$72</c:f>
              <c:strCache>
                <c:ptCount val="1"/>
                <c:pt idx="0">
                  <c:v>打分平均值(右轴)</c:v>
                </c:pt>
              </c:strCache>
            </c:strRef>
          </c:tx>
          <c:spPr>
            <a:ln w="19050" cap="rnd">
              <a:solidFill>
                <a:srgbClr val="C00000"/>
              </a:solidFill>
              <a:round/>
            </a:ln>
            <a:effectLst/>
          </c:spPr>
          <c:marker>
            <c:symbol val="circle"/>
            <c:size val="4"/>
            <c:spPr>
              <a:solidFill>
                <a:srgbClr val="C00000"/>
              </a:solidFill>
              <a:ln w="9525">
                <a:solidFill>
                  <a:srgbClr val="C00000"/>
                </a:solidFill>
              </a:ln>
              <a:effectLst/>
            </c:spPr>
          </c:marker>
          <c:cat>
            <c:strRef>
              <c:f>'总体-规模'!$B$68:$AD$68</c:f>
              <c:strCache>
                <c:ptCount val="29"/>
                <c:pt idx="0">
                  <c:v>木竹藤棕草制品业</c:v>
                </c:pt>
                <c:pt idx="1">
                  <c:v>电气机械和器材</c:v>
                </c:pt>
                <c:pt idx="2">
                  <c:v>废气资源综合利用业</c:v>
                </c:pt>
                <c:pt idx="3">
                  <c:v>医药</c:v>
                </c:pt>
                <c:pt idx="4">
                  <c:v>家具</c:v>
                </c:pt>
                <c:pt idx="5">
                  <c:v>化工</c:v>
                </c:pt>
                <c:pt idx="6">
                  <c:v>纺织服装</c:v>
                </c:pt>
                <c:pt idx="7">
                  <c:v>专用设备</c:v>
                </c:pt>
                <c:pt idx="8">
                  <c:v>金属制品业</c:v>
                </c:pt>
                <c:pt idx="9">
                  <c:v>石油煤炭燃料加工业</c:v>
                </c:pt>
                <c:pt idx="10">
                  <c:v>通用设备</c:v>
                </c:pt>
                <c:pt idx="11">
                  <c:v>食品</c:v>
                </c:pt>
                <c:pt idx="12">
                  <c:v>计算机等电子设备</c:v>
                </c:pt>
                <c:pt idx="13">
                  <c:v>汽车</c:v>
                </c:pt>
                <c:pt idx="14">
                  <c:v>纺织业</c:v>
                </c:pt>
                <c:pt idx="15">
                  <c:v>非金属矿物制品业</c:v>
                </c:pt>
                <c:pt idx="16">
                  <c:v>农副食品加工业</c:v>
                </c:pt>
                <c:pt idx="17">
                  <c:v>印刷</c:v>
                </c:pt>
                <c:pt idx="18">
                  <c:v>有色金属冶炼</c:v>
                </c:pt>
                <c:pt idx="19">
                  <c:v>橡胶和塑料制品业</c:v>
                </c:pt>
                <c:pt idx="20">
                  <c:v>酒饮料和精制茶</c:v>
                </c:pt>
                <c:pt idx="21">
                  <c:v>文体娱乐用品</c:v>
                </c:pt>
                <c:pt idx="22">
                  <c:v>其他</c:v>
                </c:pt>
                <c:pt idx="23">
                  <c:v>黑色金属冶炼</c:v>
                </c:pt>
                <c:pt idx="24">
                  <c:v>化学纤维</c:v>
                </c:pt>
                <c:pt idx="25">
                  <c:v>皮毛制品和制鞋业</c:v>
                </c:pt>
                <c:pt idx="26">
                  <c:v>汽车以外运输设备</c:v>
                </c:pt>
                <c:pt idx="27">
                  <c:v>造纸和纸制品业</c:v>
                </c:pt>
                <c:pt idx="28">
                  <c:v>仪器仪表</c:v>
                </c:pt>
              </c:strCache>
            </c:strRef>
          </c:cat>
          <c:val>
            <c:numRef>
              <c:f>'总体-规模'!$B$72:$AD$72</c:f>
              <c:numCache>
                <c:formatCode>0.0</c:formatCode>
                <c:ptCount val="29"/>
                <c:pt idx="0">
                  <c:v>8.3125</c:v>
                </c:pt>
                <c:pt idx="1">
                  <c:v>7.7407407407407405</c:v>
                </c:pt>
                <c:pt idx="2">
                  <c:v>6.4</c:v>
                </c:pt>
                <c:pt idx="3">
                  <c:v>7.833333333333333</c:v>
                </c:pt>
                <c:pt idx="4">
                  <c:v>7.7857142857142856</c:v>
                </c:pt>
                <c:pt idx="5">
                  <c:v>7.9285714285714288</c:v>
                </c:pt>
                <c:pt idx="6">
                  <c:v>7.709677419354839</c:v>
                </c:pt>
                <c:pt idx="7">
                  <c:v>7.4696969696969697</c:v>
                </c:pt>
                <c:pt idx="8">
                  <c:v>7.3695652173913047</c:v>
                </c:pt>
                <c:pt idx="9">
                  <c:v>7.9</c:v>
                </c:pt>
                <c:pt idx="10">
                  <c:v>7.6111111111111107</c:v>
                </c:pt>
                <c:pt idx="11">
                  <c:v>7.4772727272727275</c:v>
                </c:pt>
                <c:pt idx="12">
                  <c:v>7.3947368421052628</c:v>
                </c:pt>
                <c:pt idx="13">
                  <c:v>7.8297872340425529</c:v>
                </c:pt>
                <c:pt idx="14">
                  <c:v>7.6585365853658534</c:v>
                </c:pt>
                <c:pt idx="15">
                  <c:v>7.8205128205128203</c:v>
                </c:pt>
                <c:pt idx="16">
                  <c:v>7.083333333333333</c:v>
                </c:pt>
                <c:pt idx="17">
                  <c:v>6.2857142857142856</c:v>
                </c:pt>
                <c:pt idx="18">
                  <c:v>6.666666666666667</c:v>
                </c:pt>
                <c:pt idx="19">
                  <c:v>7.8292682926829267</c:v>
                </c:pt>
                <c:pt idx="20">
                  <c:v>6.666666666666667</c:v>
                </c:pt>
                <c:pt idx="21">
                  <c:v>6.9090909090909092</c:v>
                </c:pt>
                <c:pt idx="22">
                  <c:v>7.4537037037037033</c:v>
                </c:pt>
                <c:pt idx="23">
                  <c:v>7.5769230769230766</c:v>
                </c:pt>
                <c:pt idx="24">
                  <c:v>6.166666666666667</c:v>
                </c:pt>
                <c:pt idx="25">
                  <c:v>7.5</c:v>
                </c:pt>
                <c:pt idx="26">
                  <c:v>6.8421052631578947</c:v>
                </c:pt>
                <c:pt idx="27">
                  <c:v>6.875</c:v>
                </c:pt>
                <c:pt idx="28">
                  <c:v>7.2352941176470589</c:v>
                </c:pt>
              </c:numCache>
            </c:numRef>
          </c:val>
          <c:smooth val="0"/>
          <c:extLst>
            <c:ext xmlns:c16="http://schemas.microsoft.com/office/drawing/2014/chart" uri="{C3380CC4-5D6E-409C-BE32-E72D297353CC}">
              <c16:uniqueId val="{00000003-4BCF-42CF-804A-333DE0517D8C}"/>
            </c:ext>
          </c:extLst>
        </c:ser>
        <c:dLbls>
          <c:showLegendKey val="0"/>
          <c:showVal val="0"/>
          <c:showCatName val="0"/>
          <c:showSerName val="0"/>
          <c:showPercent val="0"/>
          <c:showBubbleSize val="0"/>
        </c:dLbls>
        <c:marker val="1"/>
        <c:smooth val="0"/>
        <c:axId val="691469816"/>
        <c:axId val="685609072"/>
      </c:lineChart>
      <c:catAx>
        <c:axId val="70606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仿宋_GB2312" panose="02010609030101010101" pitchFamily="49" charset="-122"/>
                <a:ea typeface="仿宋_GB2312" panose="02010609030101010101" pitchFamily="49" charset="-122"/>
                <a:cs typeface="+mn-cs"/>
              </a:defRPr>
            </a:pPr>
            <a:endParaRPr lang="zh-CN"/>
          </a:p>
        </c:txPr>
        <c:crossAx val="840661688"/>
        <c:crosses val="autoZero"/>
        <c:auto val="1"/>
        <c:lblAlgn val="ctr"/>
        <c:lblOffset val="100"/>
        <c:tickLblSkip val="1"/>
        <c:noMultiLvlLbl val="0"/>
      </c:catAx>
      <c:valAx>
        <c:axId val="840661688"/>
        <c:scaling>
          <c:orientation val="minMax"/>
        </c:scaling>
        <c:delete val="0"/>
        <c:axPos val="l"/>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宋体" panose="02010600030101010101" pitchFamily="2" charset="-122"/>
                <a:cs typeface="+mn-cs"/>
              </a:defRPr>
            </a:pPr>
            <a:endParaRPr lang="zh-CN"/>
          </a:p>
        </c:txPr>
        <c:crossAx val="706060552"/>
        <c:crosses val="autoZero"/>
        <c:crossBetween val="between"/>
        <c:majorUnit val="0.2"/>
      </c:valAx>
      <c:valAx>
        <c:axId val="685609072"/>
        <c:scaling>
          <c:orientation val="minMax"/>
          <c:max val="9"/>
          <c:min val="6"/>
        </c:scaling>
        <c:delete val="0"/>
        <c:axPos val="r"/>
        <c:numFmt formatCode="0.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宋体" panose="02010600030101010101" pitchFamily="2" charset="-122"/>
                <a:cs typeface="+mn-cs"/>
              </a:defRPr>
            </a:pPr>
            <a:endParaRPr lang="zh-CN"/>
          </a:p>
        </c:txPr>
        <c:crossAx val="691469816"/>
        <c:crosses val="max"/>
        <c:crossBetween val="between"/>
        <c:majorUnit val="0.5"/>
      </c:valAx>
      <c:catAx>
        <c:axId val="691469816"/>
        <c:scaling>
          <c:orientation val="minMax"/>
        </c:scaling>
        <c:delete val="1"/>
        <c:axPos val="b"/>
        <c:numFmt formatCode="General" sourceLinked="1"/>
        <c:majorTickMark val="out"/>
        <c:minorTickMark val="none"/>
        <c:tickLblPos val="nextTo"/>
        <c:crossAx val="685609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aseline="0">
          <a:latin typeface="Times New Roman" panose="02020603050405020304" pitchFamily="18" charset="0"/>
          <a:ea typeface="宋体" panose="02010600030101010101" pitchFamily="2" charset="-122"/>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黑体" panose="02010609060101010101" pitchFamily="49" charset="-122"/>
                <a:ea typeface="黑体" panose="02010609060101010101" pitchFamily="49" charset="-122"/>
                <a:cs typeface="+mn-cs"/>
              </a:defRPr>
            </a:pPr>
            <a:r>
              <a:rPr lang="zh-CN" altLang="en-US" sz="1400">
                <a:solidFill>
                  <a:schemeClr val="tx1"/>
                </a:solidFill>
                <a:latin typeface="黑体" panose="02010609060101010101" pitchFamily="49" charset="-122"/>
                <a:ea typeface="黑体" panose="02010609060101010101" pitchFamily="49" charset="-122"/>
              </a:rPr>
              <a:t>与疫情之前相比税费优惠政策出台落实情况</a:t>
            </a:r>
          </a:p>
        </c:rich>
      </c:tx>
      <c:layout>
        <c:manualLayout>
          <c:xMode val="edge"/>
          <c:yMode val="edge"/>
          <c:x val="0.13058991399713377"/>
          <c:y val="6.0380294641536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黑体" panose="02010609060101010101" pitchFamily="49" charset="-122"/>
              <a:ea typeface="黑体" panose="02010609060101010101" pitchFamily="49" charset="-122"/>
              <a:cs typeface="+mn-cs"/>
            </a:defRPr>
          </a:pPr>
          <a:endParaRPr lang="zh-CN"/>
        </a:p>
      </c:txPr>
    </c:title>
    <c:autoTitleDeleted val="0"/>
    <c:plotArea>
      <c:layout>
        <c:manualLayout>
          <c:layoutTarget val="inner"/>
          <c:xMode val="edge"/>
          <c:yMode val="edge"/>
          <c:x val="0.12422399295896396"/>
          <c:y val="8.4342069181650783E-2"/>
          <c:w val="0.77151248683734885"/>
          <c:h val="0.9156579308183492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E1-4EDB-B0E6-FBC4C8BE5D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E1-4EDB-B0E6-FBC4C8BE5D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E1-4EDB-B0E6-FBC4C8BE5D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仿宋_GB2312" panose="02010609030101010101" pitchFamily="49" charset="-122"/>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Sheet2!$A$2:$C$2</c:f>
              <c:strCache>
                <c:ptCount val="3"/>
                <c:pt idx="0">
                  <c:v>变好</c:v>
                </c:pt>
                <c:pt idx="1">
                  <c:v>没有变化</c:v>
                </c:pt>
                <c:pt idx="2">
                  <c:v>变差</c:v>
                </c:pt>
              </c:strCache>
            </c:strRef>
          </c:cat>
          <c:val>
            <c:numRef>
              <c:f>Sheet2!$A$3:$C$3</c:f>
              <c:numCache>
                <c:formatCode>0%</c:formatCode>
                <c:ptCount val="3"/>
                <c:pt idx="0">
                  <c:v>0.77</c:v>
                </c:pt>
                <c:pt idx="1">
                  <c:v>0.22</c:v>
                </c:pt>
                <c:pt idx="2">
                  <c:v>0.01</c:v>
                </c:pt>
              </c:numCache>
            </c:numRef>
          </c:val>
          <c:extLst>
            <c:ext xmlns:c16="http://schemas.microsoft.com/office/drawing/2014/chart" uri="{C3380CC4-5D6E-409C-BE32-E72D297353CC}">
              <c16:uniqueId val="{00000006-B2E1-4EDB-B0E6-FBC4C8BE5DD9}"/>
            </c:ext>
          </c:extLst>
        </c:ser>
        <c:dLbls>
          <c:showLegendKey val="0"/>
          <c:showVal val="0"/>
          <c:showCatName val="0"/>
          <c:showSerName val="0"/>
          <c:showPercent val="0"/>
          <c:showBubbleSize val="0"/>
          <c:showLeaderLines val="1"/>
        </c:dLbls>
        <c:firstSliceAng val="13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400" dirty="0">
                <a:solidFill>
                  <a:schemeClr val="tx1"/>
                </a:solidFill>
                <a:latin typeface="黑体" panose="02010609060101010101" pitchFamily="49" charset="-122"/>
                <a:ea typeface="黑体" panose="02010609060101010101" pitchFamily="49" charset="-122"/>
              </a:rPr>
              <a:t>与疫情之前相比获得政府资助项目情况</a:t>
            </a:r>
          </a:p>
        </c:rich>
      </c:tx>
      <c:layout>
        <c:manualLayout>
          <c:xMode val="edge"/>
          <c:yMode val="edge"/>
          <c:x val="0.15871604736916511"/>
          <c:y val="5.30207263008550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6767972600985853"/>
          <c:y val="9.3792650918635173E-2"/>
          <c:w val="0.63545027527046938"/>
          <c:h val="0.906207349081364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62-4BDE-A215-8BD318E38E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62-4BDE-A215-8BD318E38E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62-4BDE-A215-8BD318E38EF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仿宋_GB2312" panose="02010609030101010101" pitchFamily="49" charset="-122"/>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Sheet2!$A$5:$C$5</c:f>
              <c:strCache>
                <c:ptCount val="3"/>
                <c:pt idx="0">
                  <c:v>变好</c:v>
                </c:pt>
                <c:pt idx="1">
                  <c:v>没有变化</c:v>
                </c:pt>
                <c:pt idx="2">
                  <c:v>变差</c:v>
                </c:pt>
              </c:strCache>
            </c:strRef>
          </c:cat>
          <c:val>
            <c:numRef>
              <c:f>Sheet2!$A$6:$C$6</c:f>
              <c:numCache>
                <c:formatCode>0%</c:formatCode>
                <c:ptCount val="3"/>
                <c:pt idx="0">
                  <c:v>0.43</c:v>
                </c:pt>
                <c:pt idx="1">
                  <c:v>0.51</c:v>
                </c:pt>
                <c:pt idx="2">
                  <c:v>0.06</c:v>
                </c:pt>
              </c:numCache>
            </c:numRef>
          </c:val>
          <c:extLst>
            <c:ext xmlns:c16="http://schemas.microsoft.com/office/drawing/2014/chart" uri="{C3380CC4-5D6E-409C-BE32-E72D297353CC}">
              <c16:uniqueId val="{00000006-1B62-4BDE-A215-8BD318E38EF7}"/>
            </c:ext>
          </c:extLst>
        </c:ser>
        <c:dLbls>
          <c:showLegendKey val="0"/>
          <c:showVal val="0"/>
          <c:showCatName val="0"/>
          <c:showSerName val="0"/>
          <c:showPercent val="0"/>
          <c:showBubbleSize val="0"/>
          <c:showLeaderLines val="1"/>
        </c:dLbls>
        <c:firstSliceAng val="24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黑体" panose="02010609060101010101" pitchFamily="49" charset="-122"/>
                <a:ea typeface="黑体" panose="02010609060101010101" pitchFamily="49" charset="-122"/>
                <a:cs typeface="+mn-cs"/>
              </a:defRPr>
            </a:pPr>
            <a:r>
              <a:rPr lang="zh-CN" altLang="en-US" sz="1400">
                <a:solidFill>
                  <a:schemeClr val="tx1"/>
                </a:solidFill>
                <a:latin typeface="黑体" panose="02010609060101010101" pitchFamily="49" charset="-122"/>
                <a:ea typeface="黑体" panose="02010609060101010101" pitchFamily="49" charset="-122"/>
              </a:rPr>
              <a:t>与疫情之前相比获得土地审批的情况</a:t>
            </a:r>
          </a:p>
        </c:rich>
      </c:tx>
      <c:layout>
        <c:manualLayout>
          <c:xMode val="edge"/>
          <c:yMode val="edge"/>
          <c:x val="0.14488636363636365"/>
          <c:y val="1.57728706624605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黑体" panose="02010609060101010101" pitchFamily="49" charset="-122"/>
              <a:ea typeface="黑体" panose="02010609060101010101" pitchFamily="49" charset="-122"/>
              <a:cs typeface="+mn-cs"/>
            </a:defRPr>
          </a:pPr>
          <a:endParaRPr lang="zh-CN"/>
        </a:p>
      </c:txPr>
    </c:title>
    <c:autoTitleDeleted val="0"/>
    <c:plotArea>
      <c:layout>
        <c:manualLayout>
          <c:layoutTarget val="inner"/>
          <c:xMode val="edge"/>
          <c:yMode val="edge"/>
          <c:x val="9.3024859818659045E-2"/>
          <c:y val="9.6181392152479381E-2"/>
          <c:w val="0.8139502803626818"/>
          <c:h val="0.9038186078475204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40-4310-A674-D54664F707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40-4310-A674-D54664F707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40-4310-A674-D54664F707A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仿宋_GB2312" panose="02010609030101010101" pitchFamily="49" charset="-122"/>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Sheet3!$A$2:$C$2</c:f>
              <c:strCache>
                <c:ptCount val="3"/>
                <c:pt idx="0">
                  <c:v>变好</c:v>
                </c:pt>
                <c:pt idx="1">
                  <c:v>没有变化</c:v>
                </c:pt>
                <c:pt idx="2">
                  <c:v>变差</c:v>
                </c:pt>
              </c:strCache>
            </c:strRef>
          </c:cat>
          <c:val>
            <c:numRef>
              <c:f>Sheet3!$A$3:$C$3</c:f>
              <c:numCache>
                <c:formatCode>0%</c:formatCode>
                <c:ptCount val="3"/>
                <c:pt idx="0">
                  <c:v>0.26</c:v>
                </c:pt>
                <c:pt idx="1">
                  <c:v>0.7</c:v>
                </c:pt>
                <c:pt idx="2">
                  <c:v>0.04</c:v>
                </c:pt>
              </c:numCache>
            </c:numRef>
          </c:val>
          <c:extLst>
            <c:ext xmlns:c16="http://schemas.microsoft.com/office/drawing/2014/chart" uri="{C3380CC4-5D6E-409C-BE32-E72D297353CC}">
              <c16:uniqueId val="{00000006-2D40-4310-A674-D54664F707A4}"/>
            </c:ext>
          </c:extLst>
        </c:ser>
        <c:dLbls>
          <c:showLegendKey val="0"/>
          <c:showVal val="0"/>
          <c:showCatName val="0"/>
          <c:showSerName val="0"/>
          <c:showPercent val="0"/>
          <c:showBubbleSize val="0"/>
          <c:showLeaderLines val="1"/>
        </c:dLbls>
        <c:firstSliceAng val="4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400">
                <a:solidFill>
                  <a:schemeClr val="tx1"/>
                </a:solidFill>
                <a:latin typeface="黑体" panose="02010609060101010101" pitchFamily="49" charset="-122"/>
                <a:ea typeface="黑体" panose="02010609060101010101" pitchFamily="49" charset="-122"/>
              </a:rPr>
              <a:t>与疫情之前相比获得商事登记资格的情况</a:t>
            </a:r>
          </a:p>
        </c:rich>
      </c:tx>
      <c:layout>
        <c:manualLayout>
          <c:xMode val="edge"/>
          <c:yMode val="edge"/>
          <c:x val="0.1"/>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2239595050618672"/>
          <c:y val="0.10107406496062991"/>
          <c:w val="0.82187514060742428"/>
          <c:h val="0.898925935039370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F9-46CA-B1D8-078A1EEA2D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F9-46CA-B1D8-078A1EEA2D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F9-46CA-B1D8-078A1EEA2DE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Sheet3!$A$5:$C$5</c:f>
              <c:strCache>
                <c:ptCount val="3"/>
                <c:pt idx="0">
                  <c:v>变好</c:v>
                </c:pt>
                <c:pt idx="1">
                  <c:v>没有变化</c:v>
                </c:pt>
                <c:pt idx="2">
                  <c:v>变差</c:v>
                </c:pt>
              </c:strCache>
            </c:strRef>
          </c:cat>
          <c:val>
            <c:numRef>
              <c:f>Sheet3!$A$6:$C$6</c:f>
              <c:numCache>
                <c:formatCode>0%</c:formatCode>
                <c:ptCount val="3"/>
                <c:pt idx="0">
                  <c:v>0.46</c:v>
                </c:pt>
                <c:pt idx="1">
                  <c:v>0.52</c:v>
                </c:pt>
                <c:pt idx="2">
                  <c:v>0.02</c:v>
                </c:pt>
              </c:numCache>
            </c:numRef>
          </c:val>
          <c:extLst>
            <c:ext xmlns:c16="http://schemas.microsoft.com/office/drawing/2014/chart" uri="{C3380CC4-5D6E-409C-BE32-E72D297353CC}">
              <c16:uniqueId val="{00000006-54F9-46CA-B1D8-078A1EEA2DED}"/>
            </c:ext>
          </c:extLst>
        </c:ser>
        <c:dLbls>
          <c:showLegendKey val="0"/>
          <c:showVal val="0"/>
          <c:showCatName val="0"/>
          <c:showSerName val="0"/>
          <c:showPercent val="0"/>
          <c:showBubbleSize val="0"/>
          <c:showLeaderLines val="1"/>
        </c:dLbls>
        <c:firstSliceAng val="4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932695656544987E-2"/>
          <c:y val="1.3267089487116693E-2"/>
          <c:w val="0.92804458153029235"/>
          <c:h val="0.84667276084187981"/>
        </c:manualLayout>
      </c:layout>
      <c:barChart>
        <c:barDir val="col"/>
        <c:grouping val="clustered"/>
        <c:varyColors val="0"/>
        <c:ser>
          <c:idx val="0"/>
          <c:order val="0"/>
          <c:spPr>
            <a:solidFill>
              <a:schemeClr val="accent1"/>
            </a:solidFill>
            <a:ln w="19050">
              <a:solidFill>
                <a:sysClr val="windowText" lastClr="000000"/>
              </a:solidFill>
            </a:ln>
            <a:effectLst/>
          </c:spPr>
          <c:invertIfNegative val="0"/>
          <c:dPt>
            <c:idx val="0"/>
            <c:invertIfNegative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1-8D0F-43DC-89E5-B8B3B50BAFA3}"/>
              </c:ext>
            </c:extLst>
          </c:dPt>
          <c:dPt>
            <c:idx val="1"/>
            <c:invertIfNegative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3-8D0F-43DC-89E5-B8B3B50BAFA3}"/>
              </c:ext>
            </c:extLst>
          </c:dPt>
          <c:dPt>
            <c:idx val="2"/>
            <c:invertIfNegative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5-8D0F-43DC-89E5-B8B3B50BAFA3}"/>
              </c:ext>
            </c:extLst>
          </c:dPt>
          <c:dPt>
            <c:idx val="3"/>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07-8D0F-43DC-89E5-B8B3B50BAFA3}"/>
              </c:ext>
            </c:extLst>
          </c:dPt>
          <c:dPt>
            <c:idx val="4"/>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09-8D0F-43DC-89E5-B8B3B50BAFA3}"/>
              </c:ext>
            </c:extLst>
          </c:dPt>
          <c:dPt>
            <c:idx val="5"/>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0B-8D0F-43DC-89E5-B8B3B50BAFA3}"/>
              </c:ext>
            </c:extLst>
          </c:dPt>
          <c:dPt>
            <c:idx val="6"/>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0D-8D0F-43DC-89E5-B8B3B50BAFA3}"/>
              </c:ext>
            </c:extLst>
          </c:dPt>
          <c:dPt>
            <c:idx val="7"/>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0F-8D0F-43DC-89E5-B8B3B50BAFA3}"/>
              </c:ext>
            </c:extLst>
          </c:dPt>
          <c:dPt>
            <c:idx val="8"/>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1-8D0F-43DC-89E5-B8B3B50BAFA3}"/>
              </c:ext>
            </c:extLst>
          </c:dPt>
          <c:dPt>
            <c:idx val="9"/>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3-8D0F-43DC-89E5-B8B3B50BAFA3}"/>
              </c:ext>
            </c:extLst>
          </c:dPt>
          <c:dPt>
            <c:idx val="10"/>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5-8D0F-43DC-89E5-B8B3B50BAFA3}"/>
              </c:ext>
            </c:extLst>
          </c:dPt>
          <c:dPt>
            <c:idx val="11"/>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7-8D0F-43DC-89E5-B8B3B50BAFA3}"/>
              </c:ext>
            </c:extLst>
          </c:dPt>
          <c:dPt>
            <c:idx val="12"/>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9-8D0F-43DC-89E5-B8B3B50BAFA3}"/>
              </c:ext>
            </c:extLst>
          </c:dPt>
          <c:dPt>
            <c:idx val="13"/>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B-8D0F-43DC-89E5-B8B3B50BAFA3}"/>
              </c:ext>
            </c:extLst>
          </c:dPt>
          <c:dPt>
            <c:idx val="14"/>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D-8D0F-43DC-89E5-B8B3B50BAFA3}"/>
              </c:ext>
            </c:extLst>
          </c:dPt>
          <c:dPt>
            <c:idx val="15"/>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1F-8D0F-43DC-89E5-B8B3B50BAFA3}"/>
              </c:ext>
            </c:extLst>
          </c:dPt>
          <c:dPt>
            <c:idx val="16"/>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21-8D0F-43DC-89E5-B8B3B50BAFA3}"/>
              </c:ext>
            </c:extLst>
          </c:dPt>
          <c:dPt>
            <c:idx val="17"/>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23-8D0F-43DC-89E5-B8B3B50BAFA3}"/>
              </c:ext>
            </c:extLst>
          </c:dPt>
          <c:dPt>
            <c:idx val="18"/>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25-8D0F-43DC-89E5-B8B3B50BAFA3}"/>
              </c:ext>
            </c:extLst>
          </c:dPt>
          <c:dPt>
            <c:idx val="19"/>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27-8D0F-43DC-89E5-B8B3B50BAFA3}"/>
              </c:ext>
            </c:extLst>
          </c:dPt>
          <c:dPt>
            <c:idx val="20"/>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29-8D0F-43DC-89E5-B8B3B50BAFA3}"/>
              </c:ext>
            </c:extLst>
          </c:dPt>
          <c:dPt>
            <c:idx val="21"/>
            <c:invertIfNegative val="0"/>
            <c:bubble3D val="0"/>
            <c:spPr>
              <a:solidFill>
                <a:schemeClr val="accent1">
                  <a:lumMod val="60000"/>
                  <a:lumOff val="40000"/>
                </a:schemeClr>
              </a:solidFill>
              <a:ln w="19050">
                <a:solidFill>
                  <a:sysClr val="windowText" lastClr="000000"/>
                </a:solidFill>
              </a:ln>
              <a:effectLst/>
            </c:spPr>
            <c:extLst>
              <c:ext xmlns:c16="http://schemas.microsoft.com/office/drawing/2014/chart" uri="{C3380CC4-5D6E-409C-BE32-E72D297353CC}">
                <c16:uniqueId val="{0000002B-8D0F-43DC-89E5-B8B3B50BAFA3}"/>
              </c:ext>
            </c:extLst>
          </c:dPt>
          <c:dPt>
            <c:idx val="22"/>
            <c:invertIfNegative val="0"/>
            <c:bubble3D val="0"/>
            <c:spPr>
              <a:noFill/>
              <a:ln w="19050">
                <a:solidFill>
                  <a:sysClr val="windowText" lastClr="000000"/>
                </a:solidFill>
              </a:ln>
              <a:effectLst/>
            </c:spPr>
            <c:extLst>
              <c:ext xmlns:c16="http://schemas.microsoft.com/office/drawing/2014/chart" uri="{C3380CC4-5D6E-409C-BE32-E72D297353CC}">
                <c16:uniqueId val="{0000002D-8D0F-43DC-89E5-B8B3B50BAFA3}"/>
              </c:ext>
            </c:extLst>
          </c:dPt>
          <c:dPt>
            <c:idx val="23"/>
            <c:invertIfNegative val="0"/>
            <c:bubble3D val="0"/>
            <c:spPr>
              <a:noFill/>
              <a:ln w="19050">
                <a:solidFill>
                  <a:sysClr val="windowText" lastClr="000000"/>
                </a:solidFill>
              </a:ln>
              <a:effectLst/>
            </c:spPr>
            <c:extLst>
              <c:ext xmlns:c16="http://schemas.microsoft.com/office/drawing/2014/chart" uri="{C3380CC4-5D6E-409C-BE32-E72D297353CC}">
                <c16:uniqueId val="{0000002F-8D0F-43DC-89E5-B8B3B50BAFA3}"/>
              </c:ext>
            </c:extLst>
          </c:dPt>
          <c:dPt>
            <c:idx val="24"/>
            <c:invertIfNegative val="0"/>
            <c:bubble3D val="0"/>
            <c:spPr>
              <a:solidFill>
                <a:schemeClr val="bg1"/>
              </a:solidFill>
              <a:ln w="19050">
                <a:solidFill>
                  <a:sysClr val="windowText" lastClr="000000"/>
                </a:solidFill>
              </a:ln>
              <a:effectLst/>
            </c:spPr>
            <c:extLst>
              <c:ext xmlns:c16="http://schemas.microsoft.com/office/drawing/2014/chart" uri="{C3380CC4-5D6E-409C-BE32-E72D297353CC}">
                <c16:uniqueId val="{00000031-8D0F-43DC-89E5-B8B3B50BAFA3}"/>
              </c:ext>
            </c:extLst>
          </c:dPt>
          <c:dPt>
            <c:idx val="25"/>
            <c:invertIfNegative val="0"/>
            <c:bubble3D val="0"/>
            <c:spPr>
              <a:solidFill>
                <a:schemeClr val="bg1"/>
              </a:solidFill>
              <a:ln w="19050">
                <a:solidFill>
                  <a:sysClr val="windowText" lastClr="000000"/>
                </a:solidFill>
              </a:ln>
              <a:effectLst/>
            </c:spPr>
            <c:extLst>
              <c:ext xmlns:c16="http://schemas.microsoft.com/office/drawing/2014/chart" uri="{C3380CC4-5D6E-409C-BE32-E72D297353CC}">
                <c16:uniqueId val="{00000033-8D0F-43DC-89E5-B8B3B50BAFA3}"/>
              </c:ext>
            </c:extLst>
          </c:dPt>
          <c:dPt>
            <c:idx val="26"/>
            <c:invertIfNegative val="0"/>
            <c:bubble3D val="0"/>
            <c:spPr>
              <a:solidFill>
                <a:schemeClr val="bg1"/>
              </a:solidFill>
              <a:ln w="19050">
                <a:solidFill>
                  <a:sysClr val="windowText" lastClr="000000"/>
                </a:solidFill>
              </a:ln>
              <a:effectLst/>
            </c:spPr>
            <c:extLst>
              <c:ext xmlns:c16="http://schemas.microsoft.com/office/drawing/2014/chart" uri="{C3380CC4-5D6E-409C-BE32-E72D297353CC}">
                <c16:uniqueId val="{00000035-8D0F-43DC-89E5-B8B3B50BAFA3}"/>
              </c:ext>
            </c:extLst>
          </c:dPt>
          <c:dPt>
            <c:idx val="27"/>
            <c:invertIfNegative val="0"/>
            <c:bubble3D val="0"/>
            <c:spPr>
              <a:solidFill>
                <a:schemeClr val="bg1"/>
              </a:solidFill>
              <a:ln w="19050">
                <a:solidFill>
                  <a:sysClr val="windowText" lastClr="000000"/>
                </a:solidFill>
              </a:ln>
              <a:effectLst/>
            </c:spPr>
            <c:extLst>
              <c:ext xmlns:c16="http://schemas.microsoft.com/office/drawing/2014/chart" uri="{C3380CC4-5D6E-409C-BE32-E72D297353CC}">
                <c16:uniqueId val="{00000037-8D0F-43DC-89E5-B8B3B50BAFA3}"/>
              </c:ext>
            </c:extLst>
          </c:dPt>
          <c:dPt>
            <c:idx val="28"/>
            <c:invertIfNegative val="0"/>
            <c:bubble3D val="0"/>
            <c:spPr>
              <a:solidFill>
                <a:schemeClr val="bg1"/>
              </a:solidFill>
              <a:ln w="19050">
                <a:solidFill>
                  <a:sysClr val="windowText" lastClr="000000"/>
                </a:solidFill>
              </a:ln>
              <a:effectLst/>
            </c:spPr>
            <c:extLst>
              <c:ext xmlns:c16="http://schemas.microsoft.com/office/drawing/2014/chart" uri="{C3380CC4-5D6E-409C-BE32-E72D297353CC}">
                <c16:uniqueId val="{00000039-8D0F-43DC-89E5-B8B3B50BAFA3}"/>
              </c:ext>
            </c:extLst>
          </c:dPt>
          <c:dPt>
            <c:idx val="29"/>
            <c:invertIfNegative val="0"/>
            <c:bubble3D val="0"/>
            <c:spPr>
              <a:solidFill>
                <a:schemeClr val="bg1"/>
              </a:solidFill>
              <a:ln w="19050">
                <a:solidFill>
                  <a:sysClr val="windowText" lastClr="000000"/>
                </a:solidFill>
              </a:ln>
              <a:effectLst/>
            </c:spPr>
            <c:extLst>
              <c:ext xmlns:c16="http://schemas.microsoft.com/office/drawing/2014/chart" uri="{C3380CC4-5D6E-409C-BE32-E72D297353CC}">
                <c16:uniqueId val="{0000003B-8D0F-43DC-89E5-B8B3B50BAFA3}"/>
              </c:ext>
            </c:extLst>
          </c:dPt>
          <c:dLbls>
            <c:dLbl>
              <c:idx val="0"/>
              <c:layout>
                <c:manualLayout>
                  <c:x val="4.7325104596578592E-3"/>
                  <c:y val="4.396858509254820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0F-43DC-89E5-B8B3B50BAFA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0F-43DC-89E5-B8B3B50BAFA3}"/>
                </c:ext>
              </c:extLst>
            </c:dLbl>
            <c:dLbl>
              <c:idx val="2"/>
              <c:layout>
                <c:manualLayout>
                  <c:x val="0"/>
                  <c:y val="7.7220077220077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0F-43DC-89E5-B8B3B50BAFA3}"/>
                </c:ext>
              </c:extLst>
            </c:dLbl>
            <c:dLbl>
              <c:idx val="3"/>
              <c:layout>
                <c:manualLayout>
                  <c:x val="1.3780341432949213E-2"/>
                  <c:y val="2.4703266258384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0F-43DC-89E5-B8B3B50BAFA3}"/>
                </c:ext>
              </c:extLst>
            </c:dLbl>
            <c:dLbl>
              <c:idx val="4"/>
              <c:layout>
                <c:manualLayout>
                  <c:x val="1.0591002984661393E-3"/>
                  <c:y val="-2.3951024600046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0F-43DC-89E5-B8B3B50BAFA3}"/>
                </c:ext>
              </c:extLst>
            </c:dLbl>
            <c:dLbl>
              <c:idx val="5"/>
              <c:layout>
                <c:manualLayout>
                  <c:x val="1.06940434178162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0F-43DC-89E5-B8B3B50BAFA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0F-43DC-89E5-B8B3B50BAFA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D0F-43DC-89E5-B8B3B50BAFA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0F-43DC-89E5-B8B3B50BAFA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D0F-43DC-89E5-B8B3B50BAFA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D0F-43DC-89E5-B8B3B50BAFA3}"/>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D0F-43DC-89E5-B8B3B50BAFA3}"/>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D0F-43DC-89E5-B8B3B50BAFA3}"/>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D0F-43DC-89E5-B8B3B50BAFA3}"/>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D0F-43DC-89E5-B8B3B50BAFA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D0F-43DC-89E5-B8B3B50BAFA3}"/>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D0F-43DC-89E5-B8B3B50BAFA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D0F-43DC-89E5-B8B3B50BAFA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D0F-43DC-89E5-B8B3B50BAFA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8D0F-43DC-89E5-B8B3B50BAFA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8D0F-43DC-89E5-B8B3B50BAFA3}"/>
                </c:ext>
              </c:extLst>
            </c:dLbl>
            <c:dLbl>
              <c:idx val="21"/>
              <c:layout>
                <c:manualLayout>
                  <c:x val="-6.5281253400066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D0F-43DC-89E5-B8B3B50BAFA3}"/>
                </c:ext>
              </c:extLst>
            </c:dLbl>
            <c:dLbl>
              <c:idx val="22"/>
              <c:layout>
                <c:manualLayout>
                  <c:x val="1.30562506800129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8D0F-43DC-89E5-B8B3B50BAFA3}"/>
                </c:ext>
              </c:extLst>
            </c:dLbl>
            <c:dLbl>
              <c:idx val="23"/>
              <c:layout>
                <c:manualLayout>
                  <c:x val="0"/>
                  <c:y val="-5.8166774028683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8D0F-43DC-89E5-B8B3B50BAFA3}"/>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D0F-43DC-89E5-B8B3B50BAFA3}"/>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8D0F-43DC-89E5-B8B3B50BAFA3}"/>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8D0F-43DC-89E5-B8B3B50BAFA3}"/>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8D0F-43DC-89E5-B8B3B50BAFA3}"/>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8D0F-43DC-89E5-B8B3B50BAFA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新排名!$B$2:$B$31</c:f>
              <c:strCache>
                <c:ptCount val="30"/>
                <c:pt idx="0">
                  <c:v>广东</c:v>
                </c:pt>
                <c:pt idx="1">
                  <c:v>浙江</c:v>
                </c:pt>
                <c:pt idx="2">
                  <c:v>江苏</c:v>
                </c:pt>
                <c:pt idx="3">
                  <c:v>上海</c:v>
                </c:pt>
                <c:pt idx="4">
                  <c:v>北京</c:v>
                </c:pt>
                <c:pt idx="5">
                  <c:v>天津</c:v>
                </c:pt>
                <c:pt idx="6">
                  <c:v>山东</c:v>
                </c:pt>
                <c:pt idx="7">
                  <c:v>安徽</c:v>
                </c:pt>
                <c:pt idx="8">
                  <c:v>湖北</c:v>
                </c:pt>
                <c:pt idx="9">
                  <c:v>重庆</c:v>
                </c:pt>
                <c:pt idx="10">
                  <c:v>福建</c:v>
                </c:pt>
                <c:pt idx="11">
                  <c:v>湖南</c:v>
                </c:pt>
                <c:pt idx="12">
                  <c:v>四川</c:v>
                </c:pt>
                <c:pt idx="13">
                  <c:v>河北</c:v>
                </c:pt>
                <c:pt idx="14">
                  <c:v>辽宁</c:v>
                </c:pt>
                <c:pt idx="15">
                  <c:v>陕西</c:v>
                </c:pt>
                <c:pt idx="16">
                  <c:v>江西</c:v>
                </c:pt>
                <c:pt idx="17">
                  <c:v>河南</c:v>
                </c:pt>
                <c:pt idx="18">
                  <c:v>宁夏</c:v>
                </c:pt>
                <c:pt idx="19">
                  <c:v>广西</c:v>
                </c:pt>
                <c:pt idx="20">
                  <c:v>贵州</c:v>
                </c:pt>
                <c:pt idx="21">
                  <c:v>山西</c:v>
                </c:pt>
                <c:pt idx="22">
                  <c:v>云南</c:v>
                </c:pt>
                <c:pt idx="23">
                  <c:v>黑龙江</c:v>
                </c:pt>
                <c:pt idx="24">
                  <c:v>海南</c:v>
                </c:pt>
                <c:pt idx="25">
                  <c:v>吉林</c:v>
                </c:pt>
                <c:pt idx="26">
                  <c:v>内蒙古</c:v>
                </c:pt>
                <c:pt idx="27">
                  <c:v>甘肃</c:v>
                </c:pt>
                <c:pt idx="28">
                  <c:v>青海</c:v>
                </c:pt>
                <c:pt idx="29">
                  <c:v>新疆</c:v>
                </c:pt>
              </c:strCache>
            </c:strRef>
          </c:cat>
          <c:val>
            <c:numRef>
              <c:f>新排名!$G$2:$G$31</c:f>
              <c:numCache>
                <c:formatCode>0.00</c:formatCode>
                <c:ptCount val="30"/>
                <c:pt idx="0">
                  <c:v>87.180395750459695</c:v>
                </c:pt>
                <c:pt idx="1">
                  <c:v>86.314396255185301</c:v>
                </c:pt>
                <c:pt idx="2">
                  <c:v>84.995387637264429</c:v>
                </c:pt>
                <c:pt idx="3">
                  <c:v>84.84677259824312</c:v>
                </c:pt>
                <c:pt idx="4">
                  <c:v>83.31781583322848</c:v>
                </c:pt>
                <c:pt idx="5">
                  <c:v>81.576565911343906</c:v>
                </c:pt>
                <c:pt idx="6">
                  <c:v>79.86048931469854</c:v>
                </c:pt>
                <c:pt idx="7">
                  <c:v>79.268041590677655</c:v>
                </c:pt>
                <c:pt idx="8">
                  <c:v>79.185486199202714</c:v>
                </c:pt>
                <c:pt idx="9">
                  <c:v>78.172756976610771</c:v>
                </c:pt>
                <c:pt idx="10">
                  <c:v>77.805116834324338</c:v>
                </c:pt>
                <c:pt idx="11">
                  <c:v>77.663794214818225</c:v>
                </c:pt>
                <c:pt idx="12">
                  <c:v>76.827149918490306</c:v>
                </c:pt>
                <c:pt idx="13">
                  <c:v>74.207151936676297</c:v>
                </c:pt>
                <c:pt idx="14">
                  <c:v>74.194867423904256</c:v>
                </c:pt>
                <c:pt idx="15">
                  <c:v>73.976318794860674</c:v>
                </c:pt>
                <c:pt idx="16">
                  <c:v>73.567247571362287</c:v>
                </c:pt>
                <c:pt idx="17">
                  <c:v>73.522929983362587</c:v>
                </c:pt>
                <c:pt idx="18">
                  <c:v>73.45826232187234</c:v>
                </c:pt>
                <c:pt idx="19">
                  <c:v>73.424795495713425</c:v>
                </c:pt>
                <c:pt idx="20">
                  <c:v>72.110593424346774</c:v>
                </c:pt>
                <c:pt idx="21">
                  <c:v>71.983541914042917</c:v>
                </c:pt>
                <c:pt idx="22">
                  <c:v>69.926024612961299</c:v>
                </c:pt>
                <c:pt idx="23">
                  <c:v>69.834196596700849</c:v>
                </c:pt>
                <c:pt idx="24">
                  <c:v>69.477911839474686</c:v>
                </c:pt>
                <c:pt idx="25">
                  <c:v>67.733182158803231</c:v>
                </c:pt>
                <c:pt idx="26">
                  <c:v>67.054956520543158</c:v>
                </c:pt>
                <c:pt idx="27">
                  <c:v>65.605850504059958</c:v>
                </c:pt>
                <c:pt idx="28">
                  <c:v>65.519310297046729</c:v>
                </c:pt>
                <c:pt idx="29">
                  <c:v>63.685405841238797</c:v>
                </c:pt>
              </c:numCache>
            </c:numRef>
          </c:val>
          <c:extLst>
            <c:ext xmlns:c16="http://schemas.microsoft.com/office/drawing/2014/chart" uri="{C3380CC4-5D6E-409C-BE32-E72D297353CC}">
              <c16:uniqueId val="{0000003C-8D0F-43DC-89E5-B8B3B50BAFA3}"/>
            </c:ext>
          </c:extLst>
        </c:ser>
        <c:dLbls>
          <c:dLblPos val="outEnd"/>
          <c:showLegendKey val="0"/>
          <c:showVal val="1"/>
          <c:showCatName val="0"/>
          <c:showSerName val="0"/>
          <c:showPercent val="0"/>
          <c:showBubbleSize val="0"/>
        </c:dLbls>
        <c:gapWidth val="122"/>
        <c:overlap val="-27"/>
        <c:axId val="1765387936"/>
        <c:axId val="1775849728"/>
      </c:barChart>
      <c:catAx>
        <c:axId val="17653879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1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775849728"/>
        <c:crosses val="autoZero"/>
        <c:auto val="1"/>
        <c:lblAlgn val="ctr"/>
        <c:lblOffset val="100"/>
        <c:noMultiLvlLbl val="0"/>
      </c:catAx>
      <c:valAx>
        <c:axId val="1775849728"/>
        <c:scaling>
          <c:orientation val="minMax"/>
          <c:max val="90"/>
          <c:min val="30"/>
        </c:scaling>
        <c:delete val="0"/>
        <c:axPos val="l"/>
        <c:numFmt formatCode="#,##0_);\(#,##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765387936"/>
        <c:crosses val="autoZero"/>
        <c:crossBetween val="between"/>
        <c:majorUnit val="30"/>
        <c:minorUnit val="2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4278299775168E-2"/>
          <c:y val="2.3067220764071156E-2"/>
          <c:w val="0.9058298945344484"/>
          <c:h val="0.81853820355788864"/>
        </c:manualLayout>
      </c:layout>
      <c:barChart>
        <c:barDir val="col"/>
        <c:grouping val="clustered"/>
        <c:varyColors val="0"/>
        <c:ser>
          <c:idx val="0"/>
          <c:order val="0"/>
          <c:tx>
            <c:strRef>
              <c:f>Sheet1!$C$1</c:f>
              <c:strCache>
                <c:ptCount val="1"/>
                <c:pt idx="0">
                  <c:v>政策环境</c:v>
                </c:pt>
              </c:strCache>
            </c:strRef>
          </c:tx>
          <c:spPr>
            <a:solidFill>
              <a:schemeClr val="accent3">
                <a:lumMod val="20000"/>
                <a:lumOff val="80000"/>
              </a:schemeClr>
            </a:solidFill>
            <a:ln>
              <a:solidFill>
                <a:schemeClr val="tx1"/>
              </a:solidFill>
            </a:ln>
            <a:effectLst/>
          </c:spPr>
          <c:invertIfNegative val="0"/>
          <c:dPt>
            <c:idx val="4"/>
            <c:invertIfNegative val="0"/>
            <c:bubble3D val="0"/>
            <c:spPr>
              <a:solidFill>
                <a:srgbClr val="C00000"/>
              </a:solidFill>
              <a:ln>
                <a:solidFill>
                  <a:schemeClr val="tx1"/>
                </a:solidFill>
              </a:ln>
              <a:effectLst/>
            </c:spPr>
            <c:extLst>
              <c:ext xmlns:c16="http://schemas.microsoft.com/office/drawing/2014/chart" uri="{C3380CC4-5D6E-409C-BE32-E72D297353CC}">
                <c16:uniqueId val="{00000002-CCB8-455A-BA5C-E9E9A25E00C4}"/>
              </c:ext>
            </c:extLst>
          </c:dPt>
          <c:dPt>
            <c:idx val="6"/>
            <c:invertIfNegative val="0"/>
            <c:bubble3D val="0"/>
            <c:spPr>
              <a:solidFill>
                <a:srgbClr val="C00000"/>
              </a:solidFill>
              <a:ln>
                <a:solidFill>
                  <a:schemeClr val="tx1"/>
                </a:solidFill>
              </a:ln>
              <a:effectLst/>
            </c:spPr>
            <c:extLst>
              <c:ext xmlns:c16="http://schemas.microsoft.com/office/drawing/2014/chart" uri="{C3380CC4-5D6E-409C-BE32-E72D297353CC}">
                <c16:uniqueId val="{00000003-CCB8-455A-BA5C-E9E9A25E00C4}"/>
              </c:ext>
            </c:extLst>
          </c:dPt>
          <c:dPt>
            <c:idx val="7"/>
            <c:invertIfNegative val="0"/>
            <c:bubble3D val="0"/>
            <c:spPr>
              <a:solidFill>
                <a:srgbClr val="C00000"/>
              </a:solidFill>
              <a:ln>
                <a:solidFill>
                  <a:schemeClr val="tx1"/>
                </a:solidFill>
              </a:ln>
              <a:effectLst/>
            </c:spPr>
            <c:extLst>
              <c:ext xmlns:c16="http://schemas.microsoft.com/office/drawing/2014/chart" uri="{C3380CC4-5D6E-409C-BE32-E72D297353CC}">
                <c16:uniqueId val="{00000004-CCB8-455A-BA5C-E9E9A25E00C4}"/>
              </c:ext>
            </c:extLst>
          </c:dPt>
          <c:cat>
            <c:strRef>
              <c:f>Sheet1!$B$2:$B$31</c:f>
              <c:strCache>
                <c:ptCount val="30"/>
                <c:pt idx="0">
                  <c:v>上海</c:v>
                </c:pt>
                <c:pt idx="1">
                  <c:v>浙江</c:v>
                </c:pt>
                <c:pt idx="2">
                  <c:v>江苏</c:v>
                </c:pt>
                <c:pt idx="3">
                  <c:v>广东</c:v>
                </c:pt>
                <c:pt idx="4">
                  <c:v>湖南</c:v>
                </c:pt>
                <c:pt idx="5">
                  <c:v>福建</c:v>
                </c:pt>
                <c:pt idx="6">
                  <c:v>湖北</c:v>
                </c:pt>
                <c:pt idx="7">
                  <c:v>安徽</c:v>
                </c:pt>
                <c:pt idx="8">
                  <c:v>北京</c:v>
                </c:pt>
                <c:pt idx="9">
                  <c:v>四川</c:v>
                </c:pt>
                <c:pt idx="10">
                  <c:v>天津</c:v>
                </c:pt>
                <c:pt idx="11">
                  <c:v>广西</c:v>
                </c:pt>
                <c:pt idx="12">
                  <c:v>山东</c:v>
                </c:pt>
                <c:pt idx="13">
                  <c:v>江西</c:v>
                </c:pt>
                <c:pt idx="14">
                  <c:v>河北</c:v>
                </c:pt>
                <c:pt idx="15">
                  <c:v>河南</c:v>
                </c:pt>
                <c:pt idx="16">
                  <c:v>宁夏</c:v>
                </c:pt>
                <c:pt idx="17">
                  <c:v>重庆</c:v>
                </c:pt>
                <c:pt idx="18">
                  <c:v>海南</c:v>
                </c:pt>
                <c:pt idx="19">
                  <c:v>贵州</c:v>
                </c:pt>
                <c:pt idx="20">
                  <c:v>山西</c:v>
                </c:pt>
                <c:pt idx="21">
                  <c:v>陕西</c:v>
                </c:pt>
                <c:pt idx="22">
                  <c:v>辽宁</c:v>
                </c:pt>
                <c:pt idx="23">
                  <c:v>黑龙江</c:v>
                </c:pt>
                <c:pt idx="24">
                  <c:v>云南</c:v>
                </c:pt>
                <c:pt idx="25">
                  <c:v>吉林</c:v>
                </c:pt>
                <c:pt idx="26">
                  <c:v>内蒙古</c:v>
                </c:pt>
                <c:pt idx="27">
                  <c:v>青海</c:v>
                </c:pt>
                <c:pt idx="28">
                  <c:v>新疆</c:v>
                </c:pt>
                <c:pt idx="29">
                  <c:v>甘肃</c:v>
                </c:pt>
              </c:strCache>
            </c:strRef>
          </c:cat>
          <c:val>
            <c:numRef>
              <c:f>Sheet1!$C$2:$C$31</c:f>
              <c:numCache>
                <c:formatCode>General</c:formatCode>
                <c:ptCount val="30"/>
                <c:pt idx="0">
                  <c:v>91.72</c:v>
                </c:pt>
                <c:pt idx="1">
                  <c:v>91.45</c:v>
                </c:pt>
                <c:pt idx="2">
                  <c:v>90.62</c:v>
                </c:pt>
                <c:pt idx="3">
                  <c:v>88.29</c:v>
                </c:pt>
                <c:pt idx="4">
                  <c:v>85.34</c:v>
                </c:pt>
                <c:pt idx="5">
                  <c:v>84.26</c:v>
                </c:pt>
                <c:pt idx="6">
                  <c:v>82.96</c:v>
                </c:pt>
                <c:pt idx="7">
                  <c:v>81.66</c:v>
                </c:pt>
                <c:pt idx="8">
                  <c:v>80.739999999999995</c:v>
                </c:pt>
                <c:pt idx="9">
                  <c:v>80.72</c:v>
                </c:pt>
                <c:pt idx="10">
                  <c:v>80.5</c:v>
                </c:pt>
                <c:pt idx="11">
                  <c:v>78.19</c:v>
                </c:pt>
                <c:pt idx="12">
                  <c:v>77.290000000000006</c:v>
                </c:pt>
                <c:pt idx="13">
                  <c:v>76.42</c:v>
                </c:pt>
                <c:pt idx="14">
                  <c:v>75.3</c:v>
                </c:pt>
                <c:pt idx="15">
                  <c:v>73.7</c:v>
                </c:pt>
                <c:pt idx="16">
                  <c:v>72.47</c:v>
                </c:pt>
                <c:pt idx="17">
                  <c:v>72.239999999999995</c:v>
                </c:pt>
                <c:pt idx="18">
                  <c:v>71.61</c:v>
                </c:pt>
                <c:pt idx="19">
                  <c:v>71.23</c:v>
                </c:pt>
                <c:pt idx="20">
                  <c:v>69.260000000000005</c:v>
                </c:pt>
                <c:pt idx="21">
                  <c:v>68.28</c:v>
                </c:pt>
                <c:pt idx="22">
                  <c:v>67.94</c:v>
                </c:pt>
                <c:pt idx="23">
                  <c:v>66.069999999999993</c:v>
                </c:pt>
                <c:pt idx="24">
                  <c:v>65.680000000000007</c:v>
                </c:pt>
                <c:pt idx="25">
                  <c:v>62.37</c:v>
                </c:pt>
                <c:pt idx="26">
                  <c:v>60.91</c:v>
                </c:pt>
                <c:pt idx="27">
                  <c:v>60.85</c:v>
                </c:pt>
                <c:pt idx="28">
                  <c:v>59.06</c:v>
                </c:pt>
                <c:pt idx="29">
                  <c:v>58.9</c:v>
                </c:pt>
              </c:numCache>
            </c:numRef>
          </c:val>
          <c:extLst>
            <c:ext xmlns:c16="http://schemas.microsoft.com/office/drawing/2014/chart" uri="{C3380CC4-5D6E-409C-BE32-E72D297353CC}">
              <c16:uniqueId val="{00000000-CCB8-455A-BA5C-E9E9A25E00C4}"/>
            </c:ext>
          </c:extLst>
        </c:ser>
        <c:dLbls>
          <c:showLegendKey val="0"/>
          <c:showVal val="0"/>
          <c:showCatName val="0"/>
          <c:showSerName val="0"/>
          <c:showPercent val="0"/>
          <c:showBubbleSize val="0"/>
        </c:dLbls>
        <c:gapWidth val="219"/>
        <c:overlap val="-27"/>
        <c:axId val="892314096"/>
        <c:axId val="892314512"/>
      </c:barChart>
      <c:catAx>
        <c:axId val="892314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892314512"/>
        <c:crosses val="autoZero"/>
        <c:auto val="1"/>
        <c:lblAlgn val="ctr"/>
        <c:lblOffset val="100"/>
        <c:noMultiLvlLbl val="0"/>
      </c:catAx>
      <c:valAx>
        <c:axId val="89231451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89231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51348276027939E-2"/>
          <c:y val="3.7037170777945792E-2"/>
          <c:w val="0.91932238700506397"/>
          <c:h val="0.7999387576552931"/>
        </c:manualLayout>
      </c:layout>
      <c:barChart>
        <c:barDir val="col"/>
        <c:grouping val="clustered"/>
        <c:varyColors val="0"/>
        <c:ser>
          <c:idx val="0"/>
          <c:order val="0"/>
          <c:tx>
            <c:strRef>
              <c:f>Sheet1!$E$1</c:f>
              <c:strCache>
                <c:ptCount val="1"/>
                <c:pt idx="0">
                  <c:v>创新环境</c:v>
                </c:pt>
              </c:strCache>
            </c:strRef>
          </c:tx>
          <c:spPr>
            <a:solidFill>
              <a:schemeClr val="accent1">
                <a:lumMod val="20000"/>
                <a:lumOff val="80000"/>
              </a:schemeClr>
            </a:solidFill>
            <a:ln>
              <a:solidFill>
                <a:schemeClr val="tx1"/>
              </a:solidFill>
            </a:ln>
            <a:effectLst/>
          </c:spPr>
          <c:invertIfNegative val="0"/>
          <c:dPt>
            <c:idx val="6"/>
            <c:invertIfNegative val="0"/>
            <c:bubble3D val="0"/>
            <c:spPr>
              <a:solidFill>
                <a:srgbClr val="92D050"/>
              </a:solidFill>
              <a:ln>
                <a:solidFill>
                  <a:schemeClr val="tx1"/>
                </a:solidFill>
              </a:ln>
              <a:effectLst/>
            </c:spPr>
            <c:extLst>
              <c:ext xmlns:c16="http://schemas.microsoft.com/office/drawing/2014/chart" uri="{C3380CC4-5D6E-409C-BE32-E72D297353CC}">
                <c16:uniqueId val="{00000002-D089-4E38-ACC9-3831DABBBB92}"/>
              </c:ext>
            </c:extLst>
          </c:dPt>
          <c:dPt>
            <c:idx val="7"/>
            <c:invertIfNegative val="0"/>
            <c:bubble3D val="0"/>
            <c:spPr>
              <a:solidFill>
                <a:srgbClr val="92D050"/>
              </a:solidFill>
              <a:ln>
                <a:solidFill>
                  <a:schemeClr val="tx1"/>
                </a:solidFill>
              </a:ln>
              <a:effectLst/>
            </c:spPr>
            <c:extLst>
              <c:ext xmlns:c16="http://schemas.microsoft.com/office/drawing/2014/chart" uri="{C3380CC4-5D6E-409C-BE32-E72D297353CC}">
                <c16:uniqueId val="{00000003-D089-4E38-ACC9-3831DABBBB92}"/>
              </c:ext>
            </c:extLst>
          </c:dPt>
          <c:dPt>
            <c:idx val="8"/>
            <c:invertIfNegative val="0"/>
            <c:bubble3D val="0"/>
            <c:spPr>
              <a:solidFill>
                <a:srgbClr val="92D050"/>
              </a:solidFill>
              <a:ln>
                <a:solidFill>
                  <a:schemeClr val="tx1"/>
                </a:solidFill>
              </a:ln>
              <a:effectLst/>
            </c:spPr>
            <c:extLst>
              <c:ext xmlns:c16="http://schemas.microsoft.com/office/drawing/2014/chart" uri="{C3380CC4-5D6E-409C-BE32-E72D297353CC}">
                <c16:uniqueId val="{00000004-D089-4E38-ACC9-3831DABBBB92}"/>
              </c:ext>
            </c:extLst>
          </c:dPt>
          <c:cat>
            <c:strRef>
              <c:f>Sheet1!$D$2:$D$31</c:f>
              <c:strCache>
                <c:ptCount val="30"/>
                <c:pt idx="0">
                  <c:v>北京</c:v>
                </c:pt>
                <c:pt idx="1">
                  <c:v>浙江</c:v>
                </c:pt>
                <c:pt idx="2">
                  <c:v>广东</c:v>
                </c:pt>
                <c:pt idx="3">
                  <c:v>上海</c:v>
                </c:pt>
                <c:pt idx="4">
                  <c:v>江苏</c:v>
                </c:pt>
                <c:pt idx="5">
                  <c:v>天津</c:v>
                </c:pt>
                <c:pt idx="6">
                  <c:v>安徽</c:v>
                </c:pt>
                <c:pt idx="7">
                  <c:v>重庆</c:v>
                </c:pt>
                <c:pt idx="8">
                  <c:v>湖北</c:v>
                </c:pt>
                <c:pt idx="9">
                  <c:v>山东</c:v>
                </c:pt>
                <c:pt idx="10">
                  <c:v>湖南</c:v>
                </c:pt>
                <c:pt idx="11">
                  <c:v>陕西</c:v>
                </c:pt>
                <c:pt idx="12">
                  <c:v>辽宁</c:v>
                </c:pt>
                <c:pt idx="13">
                  <c:v>福建</c:v>
                </c:pt>
                <c:pt idx="14">
                  <c:v>四川</c:v>
                </c:pt>
                <c:pt idx="15">
                  <c:v>河南</c:v>
                </c:pt>
                <c:pt idx="16">
                  <c:v>贵州</c:v>
                </c:pt>
                <c:pt idx="17">
                  <c:v>宁夏</c:v>
                </c:pt>
                <c:pt idx="18">
                  <c:v>黑龙江</c:v>
                </c:pt>
                <c:pt idx="19">
                  <c:v>江西</c:v>
                </c:pt>
                <c:pt idx="20">
                  <c:v>云南</c:v>
                </c:pt>
                <c:pt idx="21">
                  <c:v>河北</c:v>
                </c:pt>
                <c:pt idx="22">
                  <c:v>海南</c:v>
                </c:pt>
                <c:pt idx="23">
                  <c:v>广西</c:v>
                </c:pt>
                <c:pt idx="24">
                  <c:v>吉林</c:v>
                </c:pt>
                <c:pt idx="25">
                  <c:v>山西</c:v>
                </c:pt>
                <c:pt idx="26">
                  <c:v>甘肃</c:v>
                </c:pt>
                <c:pt idx="27">
                  <c:v>青海</c:v>
                </c:pt>
                <c:pt idx="28">
                  <c:v>内蒙古</c:v>
                </c:pt>
                <c:pt idx="29">
                  <c:v>新疆</c:v>
                </c:pt>
              </c:strCache>
            </c:strRef>
          </c:cat>
          <c:val>
            <c:numRef>
              <c:f>Sheet1!$E$2:$E$31</c:f>
              <c:numCache>
                <c:formatCode>General</c:formatCode>
                <c:ptCount val="30"/>
                <c:pt idx="0">
                  <c:v>91.12</c:v>
                </c:pt>
                <c:pt idx="1">
                  <c:v>89.86</c:v>
                </c:pt>
                <c:pt idx="2">
                  <c:v>89.51</c:v>
                </c:pt>
                <c:pt idx="3">
                  <c:v>87.86</c:v>
                </c:pt>
                <c:pt idx="4">
                  <c:v>84.89</c:v>
                </c:pt>
                <c:pt idx="5">
                  <c:v>82.5</c:v>
                </c:pt>
                <c:pt idx="6">
                  <c:v>79.83</c:v>
                </c:pt>
                <c:pt idx="7">
                  <c:v>76.88</c:v>
                </c:pt>
                <c:pt idx="8">
                  <c:v>75.75</c:v>
                </c:pt>
                <c:pt idx="9">
                  <c:v>75.040000000000006</c:v>
                </c:pt>
                <c:pt idx="10">
                  <c:v>73.88</c:v>
                </c:pt>
                <c:pt idx="11">
                  <c:v>70.27</c:v>
                </c:pt>
                <c:pt idx="12">
                  <c:v>68.900000000000006</c:v>
                </c:pt>
                <c:pt idx="13">
                  <c:v>68.099999999999994</c:v>
                </c:pt>
                <c:pt idx="14">
                  <c:v>66.86</c:v>
                </c:pt>
                <c:pt idx="15">
                  <c:v>66.8</c:v>
                </c:pt>
                <c:pt idx="16">
                  <c:v>65.13</c:v>
                </c:pt>
                <c:pt idx="17">
                  <c:v>64.790000000000006</c:v>
                </c:pt>
                <c:pt idx="18">
                  <c:v>64.25</c:v>
                </c:pt>
                <c:pt idx="19">
                  <c:v>63.12</c:v>
                </c:pt>
                <c:pt idx="20">
                  <c:v>62.73</c:v>
                </c:pt>
                <c:pt idx="21">
                  <c:v>62.55</c:v>
                </c:pt>
                <c:pt idx="22">
                  <c:v>61.54</c:v>
                </c:pt>
                <c:pt idx="23">
                  <c:v>61.18</c:v>
                </c:pt>
                <c:pt idx="24">
                  <c:v>59.98</c:v>
                </c:pt>
                <c:pt idx="25">
                  <c:v>57.15</c:v>
                </c:pt>
                <c:pt idx="26">
                  <c:v>56.56</c:v>
                </c:pt>
                <c:pt idx="27">
                  <c:v>55.45</c:v>
                </c:pt>
                <c:pt idx="28">
                  <c:v>55.26</c:v>
                </c:pt>
                <c:pt idx="29">
                  <c:v>51.98</c:v>
                </c:pt>
              </c:numCache>
            </c:numRef>
          </c:val>
          <c:extLst>
            <c:ext xmlns:c16="http://schemas.microsoft.com/office/drawing/2014/chart" uri="{C3380CC4-5D6E-409C-BE32-E72D297353CC}">
              <c16:uniqueId val="{00000000-D089-4E38-ACC9-3831DABBBB92}"/>
            </c:ext>
          </c:extLst>
        </c:ser>
        <c:dLbls>
          <c:showLegendKey val="0"/>
          <c:showVal val="0"/>
          <c:showCatName val="0"/>
          <c:showSerName val="0"/>
          <c:showPercent val="0"/>
          <c:showBubbleSize val="0"/>
        </c:dLbls>
        <c:gapWidth val="219"/>
        <c:overlap val="-27"/>
        <c:axId val="794470288"/>
        <c:axId val="794471952"/>
      </c:barChart>
      <c:catAx>
        <c:axId val="7944702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050" b="0" i="0" u="none" strike="noStrike" kern="1200" baseline="0">
                <a:solidFill>
                  <a:schemeClr val="tx1"/>
                </a:solidFill>
                <a:latin typeface="+mn-lt"/>
                <a:ea typeface="+mn-ea"/>
                <a:cs typeface="+mn-cs"/>
              </a:defRPr>
            </a:pPr>
            <a:endParaRPr lang="zh-CN"/>
          </a:p>
        </c:txPr>
        <c:crossAx val="794471952"/>
        <c:crosses val="autoZero"/>
        <c:auto val="1"/>
        <c:lblAlgn val="ctr"/>
        <c:lblOffset val="100"/>
        <c:noMultiLvlLbl val="0"/>
      </c:catAx>
      <c:valAx>
        <c:axId val="79447195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79447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63238427185621E-2"/>
          <c:y val="2.3067220764071156E-2"/>
          <c:w val="0.9172035533751115"/>
          <c:h val="0.81853820355788864"/>
        </c:manualLayout>
      </c:layout>
      <c:barChart>
        <c:barDir val="col"/>
        <c:grouping val="clustered"/>
        <c:varyColors val="0"/>
        <c:ser>
          <c:idx val="0"/>
          <c:order val="0"/>
          <c:tx>
            <c:strRef>
              <c:f>Sheet1!$G$1</c:f>
              <c:strCache>
                <c:ptCount val="1"/>
                <c:pt idx="0">
                  <c:v>要素成本</c:v>
                </c:pt>
              </c:strCache>
            </c:strRef>
          </c:tx>
          <c:spPr>
            <a:solidFill>
              <a:schemeClr val="accent5">
                <a:lumMod val="20000"/>
                <a:lumOff val="80000"/>
              </a:schemeClr>
            </a:solidFill>
            <a:ln>
              <a:solidFill>
                <a:schemeClr val="tx1"/>
              </a:solidFill>
            </a:ln>
            <a:effectLst/>
          </c:spPr>
          <c:invertIfNegative val="0"/>
          <c:dPt>
            <c:idx val="0"/>
            <c:invertIfNegative val="0"/>
            <c:bubble3D val="0"/>
            <c:spPr>
              <a:solidFill>
                <a:schemeClr val="accent5">
                  <a:lumMod val="75000"/>
                </a:schemeClr>
              </a:solidFill>
              <a:ln>
                <a:solidFill>
                  <a:schemeClr val="tx1"/>
                </a:solidFill>
              </a:ln>
              <a:effectLst/>
            </c:spPr>
            <c:extLst>
              <c:ext xmlns:c16="http://schemas.microsoft.com/office/drawing/2014/chart" uri="{C3380CC4-5D6E-409C-BE32-E72D297353CC}">
                <c16:uniqueId val="{00000002-8233-4262-9BF2-D55E22194770}"/>
              </c:ext>
            </c:extLst>
          </c:dPt>
          <c:dPt>
            <c:idx val="29"/>
            <c:invertIfNegative val="0"/>
            <c:bubble3D val="0"/>
            <c:spPr>
              <a:solidFill>
                <a:schemeClr val="accent5">
                  <a:lumMod val="75000"/>
                </a:schemeClr>
              </a:solidFill>
              <a:ln>
                <a:solidFill>
                  <a:schemeClr val="tx1"/>
                </a:solidFill>
              </a:ln>
              <a:effectLst/>
            </c:spPr>
            <c:extLst>
              <c:ext xmlns:c16="http://schemas.microsoft.com/office/drawing/2014/chart" uri="{C3380CC4-5D6E-409C-BE32-E72D297353CC}">
                <c16:uniqueId val="{00000003-8233-4262-9BF2-D55E22194770}"/>
              </c:ext>
            </c:extLst>
          </c:dPt>
          <c:cat>
            <c:strRef>
              <c:f>Sheet1!$F$2:$F$31</c:f>
              <c:strCache>
                <c:ptCount val="30"/>
                <c:pt idx="0">
                  <c:v>山西</c:v>
                </c:pt>
                <c:pt idx="1">
                  <c:v>宁夏</c:v>
                </c:pt>
                <c:pt idx="2">
                  <c:v>陕西</c:v>
                </c:pt>
                <c:pt idx="3">
                  <c:v>广西</c:v>
                </c:pt>
                <c:pt idx="4">
                  <c:v>云南</c:v>
                </c:pt>
                <c:pt idx="5">
                  <c:v>四川</c:v>
                </c:pt>
                <c:pt idx="6">
                  <c:v>甘肃</c:v>
                </c:pt>
                <c:pt idx="7">
                  <c:v>内蒙古</c:v>
                </c:pt>
                <c:pt idx="8">
                  <c:v>江西</c:v>
                </c:pt>
                <c:pt idx="9">
                  <c:v>新疆</c:v>
                </c:pt>
                <c:pt idx="10">
                  <c:v>湖北</c:v>
                </c:pt>
                <c:pt idx="11">
                  <c:v>河北</c:v>
                </c:pt>
                <c:pt idx="12">
                  <c:v>山东</c:v>
                </c:pt>
                <c:pt idx="13">
                  <c:v>黑龙江</c:v>
                </c:pt>
                <c:pt idx="14">
                  <c:v>青海</c:v>
                </c:pt>
                <c:pt idx="15">
                  <c:v>广东</c:v>
                </c:pt>
                <c:pt idx="16">
                  <c:v>贵州</c:v>
                </c:pt>
                <c:pt idx="17">
                  <c:v>安徽</c:v>
                </c:pt>
                <c:pt idx="18">
                  <c:v>重庆</c:v>
                </c:pt>
                <c:pt idx="19">
                  <c:v>湖南</c:v>
                </c:pt>
                <c:pt idx="20">
                  <c:v>河南</c:v>
                </c:pt>
                <c:pt idx="21">
                  <c:v>辽宁</c:v>
                </c:pt>
                <c:pt idx="22">
                  <c:v>江苏</c:v>
                </c:pt>
                <c:pt idx="23">
                  <c:v>吉林</c:v>
                </c:pt>
                <c:pt idx="24">
                  <c:v>天津</c:v>
                </c:pt>
                <c:pt idx="25">
                  <c:v>浙江</c:v>
                </c:pt>
                <c:pt idx="26">
                  <c:v>海南</c:v>
                </c:pt>
                <c:pt idx="27">
                  <c:v>福建</c:v>
                </c:pt>
                <c:pt idx="28">
                  <c:v>北京</c:v>
                </c:pt>
                <c:pt idx="29">
                  <c:v>上海</c:v>
                </c:pt>
              </c:strCache>
            </c:strRef>
          </c:cat>
          <c:val>
            <c:numRef>
              <c:f>Sheet1!$G$2:$G$31</c:f>
              <c:numCache>
                <c:formatCode>General</c:formatCode>
                <c:ptCount val="30"/>
                <c:pt idx="0">
                  <c:v>86.99</c:v>
                </c:pt>
                <c:pt idx="1">
                  <c:v>85.49</c:v>
                </c:pt>
                <c:pt idx="2">
                  <c:v>85.29</c:v>
                </c:pt>
                <c:pt idx="3">
                  <c:v>84.33</c:v>
                </c:pt>
                <c:pt idx="4">
                  <c:v>84.28</c:v>
                </c:pt>
                <c:pt idx="5">
                  <c:v>83.7</c:v>
                </c:pt>
                <c:pt idx="6">
                  <c:v>82.76</c:v>
                </c:pt>
                <c:pt idx="7">
                  <c:v>82</c:v>
                </c:pt>
                <c:pt idx="8">
                  <c:v>81.11</c:v>
                </c:pt>
                <c:pt idx="9">
                  <c:v>81.069999999999993</c:v>
                </c:pt>
                <c:pt idx="10">
                  <c:v>80.709999999999994</c:v>
                </c:pt>
                <c:pt idx="11">
                  <c:v>80.56</c:v>
                </c:pt>
                <c:pt idx="12">
                  <c:v>80.08</c:v>
                </c:pt>
                <c:pt idx="13">
                  <c:v>80.040000000000006</c:v>
                </c:pt>
                <c:pt idx="14">
                  <c:v>80</c:v>
                </c:pt>
                <c:pt idx="15">
                  <c:v>79.87</c:v>
                </c:pt>
                <c:pt idx="16">
                  <c:v>79.680000000000007</c:v>
                </c:pt>
                <c:pt idx="17">
                  <c:v>79.540000000000006</c:v>
                </c:pt>
                <c:pt idx="18">
                  <c:v>79.53</c:v>
                </c:pt>
                <c:pt idx="19">
                  <c:v>79.38</c:v>
                </c:pt>
                <c:pt idx="20">
                  <c:v>78.489999999999995</c:v>
                </c:pt>
                <c:pt idx="21">
                  <c:v>78.12</c:v>
                </c:pt>
                <c:pt idx="22">
                  <c:v>76.790000000000006</c:v>
                </c:pt>
                <c:pt idx="23">
                  <c:v>76.39</c:v>
                </c:pt>
                <c:pt idx="24">
                  <c:v>75.11</c:v>
                </c:pt>
                <c:pt idx="25">
                  <c:v>74.52</c:v>
                </c:pt>
                <c:pt idx="26">
                  <c:v>72.930000000000007</c:v>
                </c:pt>
                <c:pt idx="27">
                  <c:v>70.069999999999993</c:v>
                </c:pt>
                <c:pt idx="28">
                  <c:v>68.010000000000005</c:v>
                </c:pt>
                <c:pt idx="29">
                  <c:v>65.98</c:v>
                </c:pt>
              </c:numCache>
            </c:numRef>
          </c:val>
          <c:extLst>
            <c:ext xmlns:c16="http://schemas.microsoft.com/office/drawing/2014/chart" uri="{C3380CC4-5D6E-409C-BE32-E72D297353CC}">
              <c16:uniqueId val="{00000000-8233-4262-9BF2-D55E22194770}"/>
            </c:ext>
          </c:extLst>
        </c:ser>
        <c:dLbls>
          <c:showLegendKey val="0"/>
          <c:showVal val="0"/>
          <c:showCatName val="0"/>
          <c:showSerName val="0"/>
          <c:showPercent val="0"/>
          <c:showBubbleSize val="0"/>
        </c:dLbls>
        <c:gapWidth val="219"/>
        <c:overlap val="-27"/>
        <c:axId val="992618304"/>
        <c:axId val="992621216"/>
      </c:barChart>
      <c:catAx>
        <c:axId val="992618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crossAx val="992621216"/>
        <c:crosses val="autoZero"/>
        <c:auto val="1"/>
        <c:lblAlgn val="ctr"/>
        <c:lblOffset val="100"/>
        <c:noMultiLvlLbl val="0"/>
      </c:catAx>
      <c:valAx>
        <c:axId val="992621216"/>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99261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98654796161001E-2"/>
          <c:y val="3.2407407407407406E-2"/>
          <c:w val="0.90865385480614924"/>
          <c:h val="0.80817837346807297"/>
        </c:manualLayout>
      </c:layout>
      <c:barChart>
        <c:barDir val="col"/>
        <c:grouping val="clustered"/>
        <c:varyColors val="0"/>
        <c:ser>
          <c:idx val="0"/>
          <c:order val="0"/>
          <c:tx>
            <c:strRef>
              <c:f>Sheet1!$I$1</c:f>
              <c:strCache>
                <c:ptCount val="1"/>
                <c:pt idx="0">
                  <c:v>基础设施</c:v>
                </c:pt>
              </c:strCache>
            </c:strRef>
          </c:tx>
          <c:spPr>
            <a:solidFill>
              <a:schemeClr val="accent6">
                <a:lumMod val="20000"/>
                <a:lumOff val="80000"/>
              </a:schemeClr>
            </a:solidFill>
            <a:ln>
              <a:solidFill>
                <a:schemeClr val="tx1"/>
              </a:solidFill>
            </a:ln>
            <a:effectLst/>
          </c:spPr>
          <c:invertIfNegative val="0"/>
          <c:dPt>
            <c:idx val="8"/>
            <c:invertIfNegative val="0"/>
            <c:bubble3D val="0"/>
            <c:spPr>
              <a:solidFill>
                <a:srgbClr val="FFC000"/>
              </a:solidFill>
              <a:ln>
                <a:solidFill>
                  <a:schemeClr val="tx1"/>
                </a:solidFill>
              </a:ln>
              <a:effectLst/>
            </c:spPr>
            <c:extLst>
              <c:ext xmlns:c16="http://schemas.microsoft.com/office/drawing/2014/chart" uri="{C3380CC4-5D6E-409C-BE32-E72D297353CC}">
                <c16:uniqueId val="{00000002-A21C-43EA-8684-2B97F9686BC1}"/>
              </c:ext>
            </c:extLst>
          </c:dPt>
          <c:cat>
            <c:strRef>
              <c:f>Sheet1!$H$2:$H$31</c:f>
              <c:strCache>
                <c:ptCount val="30"/>
                <c:pt idx="0">
                  <c:v>上海</c:v>
                </c:pt>
                <c:pt idx="1">
                  <c:v>北京</c:v>
                </c:pt>
                <c:pt idx="2">
                  <c:v>广东</c:v>
                </c:pt>
                <c:pt idx="3">
                  <c:v>浙江</c:v>
                </c:pt>
                <c:pt idx="4">
                  <c:v>福建</c:v>
                </c:pt>
                <c:pt idx="5">
                  <c:v>天津</c:v>
                </c:pt>
                <c:pt idx="6">
                  <c:v>江苏</c:v>
                </c:pt>
                <c:pt idx="7">
                  <c:v>山东</c:v>
                </c:pt>
                <c:pt idx="8">
                  <c:v>重庆</c:v>
                </c:pt>
                <c:pt idx="9">
                  <c:v>辽宁</c:v>
                </c:pt>
                <c:pt idx="10">
                  <c:v>河北</c:v>
                </c:pt>
                <c:pt idx="11">
                  <c:v>湖北</c:v>
                </c:pt>
                <c:pt idx="12">
                  <c:v>安徽</c:v>
                </c:pt>
                <c:pt idx="13">
                  <c:v>四川</c:v>
                </c:pt>
                <c:pt idx="14">
                  <c:v>河南</c:v>
                </c:pt>
                <c:pt idx="15">
                  <c:v>山西</c:v>
                </c:pt>
                <c:pt idx="16">
                  <c:v>江西</c:v>
                </c:pt>
                <c:pt idx="17">
                  <c:v>贵州</c:v>
                </c:pt>
                <c:pt idx="18">
                  <c:v>吉林</c:v>
                </c:pt>
                <c:pt idx="19">
                  <c:v>陕西</c:v>
                </c:pt>
                <c:pt idx="20">
                  <c:v>湖南</c:v>
                </c:pt>
                <c:pt idx="21">
                  <c:v>海南</c:v>
                </c:pt>
                <c:pt idx="22">
                  <c:v>宁夏</c:v>
                </c:pt>
                <c:pt idx="23">
                  <c:v>内蒙古</c:v>
                </c:pt>
                <c:pt idx="24">
                  <c:v>广西</c:v>
                </c:pt>
                <c:pt idx="25">
                  <c:v>黑龙江</c:v>
                </c:pt>
                <c:pt idx="26">
                  <c:v>云南</c:v>
                </c:pt>
                <c:pt idx="27">
                  <c:v>青海</c:v>
                </c:pt>
                <c:pt idx="28">
                  <c:v>甘肃</c:v>
                </c:pt>
                <c:pt idx="29">
                  <c:v>新疆</c:v>
                </c:pt>
              </c:strCache>
            </c:strRef>
          </c:cat>
          <c:val>
            <c:numRef>
              <c:f>Sheet1!$I$2:$I$31</c:f>
              <c:numCache>
                <c:formatCode>General</c:formatCode>
                <c:ptCount val="30"/>
                <c:pt idx="0">
                  <c:v>93.83</c:v>
                </c:pt>
                <c:pt idx="1">
                  <c:v>93.41</c:v>
                </c:pt>
                <c:pt idx="2">
                  <c:v>91.05</c:v>
                </c:pt>
                <c:pt idx="3">
                  <c:v>89.42</c:v>
                </c:pt>
                <c:pt idx="4">
                  <c:v>88.78</c:v>
                </c:pt>
                <c:pt idx="5">
                  <c:v>88.19</c:v>
                </c:pt>
                <c:pt idx="6">
                  <c:v>87.67</c:v>
                </c:pt>
                <c:pt idx="7">
                  <c:v>87.02</c:v>
                </c:pt>
                <c:pt idx="8">
                  <c:v>84.03</c:v>
                </c:pt>
                <c:pt idx="9">
                  <c:v>81.819999999999993</c:v>
                </c:pt>
                <c:pt idx="10">
                  <c:v>78.41</c:v>
                </c:pt>
                <c:pt idx="11">
                  <c:v>77.33</c:v>
                </c:pt>
                <c:pt idx="12">
                  <c:v>76.05</c:v>
                </c:pt>
                <c:pt idx="13">
                  <c:v>76.03</c:v>
                </c:pt>
                <c:pt idx="14">
                  <c:v>75.099999999999994</c:v>
                </c:pt>
                <c:pt idx="15">
                  <c:v>74.540000000000006</c:v>
                </c:pt>
                <c:pt idx="16">
                  <c:v>73.62</c:v>
                </c:pt>
                <c:pt idx="17">
                  <c:v>72.41</c:v>
                </c:pt>
                <c:pt idx="18">
                  <c:v>72.19</c:v>
                </c:pt>
                <c:pt idx="19">
                  <c:v>72.06</c:v>
                </c:pt>
                <c:pt idx="20">
                  <c:v>72.05</c:v>
                </c:pt>
                <c:pt idx="21">
                  <c:v>71.83</c:v>
                </c:pt>
                <c:pt idx="22">
                  <c:v>71.09</c:v>
                </c:pt>
                <c:pt idx="23">
                  <c:v>70.05</c:v>
                </c:pt>
                <c:pt idx="24">
                  <c:v>70</c:v>
                </c:pt>
                <c:pt idx="25">
                  <c:v>68.98</c:v>
                </c:pt>
                <c:pt idx="26">
                  <c:v>67.02</c:v>
                </c:pt>
                <c:pt idx="27">
                  <c:v>65.77</c:v>
                </c:pt>
                <c:pt idx="28">
                  <c:v>64.209999999999994</c:v>
                </c:pt>
                <c:pt idx="29">
                  <c:v>62.64</c:v>
                </c:pt>
              </c:numCache>
            </c:numRef>
          </c:val>
          <c:extLst>
            <c:ext xmlns:c16="http://schemas.microsoft.com/office/drawing/2014/chart" uri="{C3380CC4-5D6E-409C-BE32-E72D297353CC}">
              <c16:uniqueId val="{00000000-A21C-43EA-8684-2B97F9686BC1}"/>
            </c:ext>
          </c:extLst>
        </c:ser>
        <c:dLbls>
          <c:showLegendKey val="0"/>
          <c:showVal val="0"/>
          <c:showCatName val="0"/>
          <c:showSerName val="0"/>
          <c:showPercent val="0"/>
          <c:showBubbleSize val="0"/>
        </c:dLbls>
        <c:gapWidth val="219"/>
        <c:overlap val="-27"/>
        <c:axId val="1002803392"/>
        <c:axId val="1002816704"/>
      </c:barChart>
      <c:catAx>
        <c:axId val="10028033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050" b="0" i="0" u="none" strike="noStrike" kern="1200" baseline="0">
                <a:solidFill>
                  <a:schemeClr val="tx1"/>
                </a:solidFill>
                <a:latin typeface="+mn-lt"/>
                <a:ea typeface="+mn-ea"/>
                <a:cs typeface="+mn-cs"/>
              </a:defRPr>
            </a:pPr>
            <a:endParaRPr lang="zh-CN"/>
          </a:p>
        </c:txPr>
        <c:crossAx val="1002816704"/>
        <c:crosses val="autoZero"/>
        <c:auto val="1"/>
        <c:lblAlgn val="ctr"/>
        <c:lblOffset val="100"/>
        <c:noMultiLvlLbl val="0"/>
      </c:catAx>
      <c:valAx>
        <c:axId val="100281670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00280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黑体" panose="02010609060101010101" pitchFamily="49" charset="-122"/>
                <a:ea typeface="黑体" panose="02010609060101010101" pitchFamily="49" charset="-122"/>
                <a:cs typeface="+mn-cs"/>
              </a:defRPr>
            </a:pPr>
            <a:r>
              <a:rPr lang="zh-CN" altLang="en-US" sz="1200">
                <a:solidFill>
                  <a:schemeClr val="tx1"/>
                </a:solidFill>
                <a:latin typeface="黑体" panose="02010609060101010101" pitchFamily="49" charset="-122"/>
                <a:ea typeface="黑体" panose="02010609060101010101" pitchFamily="49" charset="-122"/>
              </a:rPr>
              <a:t>所在地区的营商环境得分</a:t>
            </a:r>
          </a:p>
        </c:rich>
      </c:tx>
      <c:layout>
        <c:manualLayout>
          <c:xMode val="edge"/>
          <c:yMode val="edge"/>
          <c:x val="0.19630709426627793"/>
          <c:y val="4.6295233503975269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黑体" panose="02010609060101010101" pitchFamily="49" charset="-122"/>
              <a:ea typeface="黑体" panose="02010609060101010101" pitchFamily="49" charset="-122"/>
              <a:cs typeface="+mn-cs"/>
            </a:defRPr>
          </a:pPr>
          <a:endParaRPr lang="zh-CN"/>
        </a:p>
      </c:txPr>
    </c:title>
    <c:autoTitleDeleted val="0"/>
    <c:plotArea>
      <c:layout>
        <c:manualLayout>
          <c:layoutTarget val="inner"/>
          <c:xMode val="edge"/>
          <c:yMode val="edge"/>
          <c:x val="8.6339845274442745E-2"/>
          <c:y val="9.9775273188890609E-2"/>
          <c:w val="0.80302487699241676"/>
          <c:h val="0.900122656236597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54-41AC-BD94-A1B12A649D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54-41AC-BD94-A1B12A649D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54-41AC-BD94-A1B12A649DE5}"/>
              </c:ext>
            </c:extLst>
          </c:dPt>
          <c:dLbls>
            <c:dLbl>
              <c:idx val="0"/>
              <c:layout>
                <c:manualLayout>
                  <c:x val="2.0901537629021763E-3"/>
                  <c:y val="-8.6206799023894665E-2"/>
                </c:manualLayout>
              </c:layout>
              <c:showLegendKey val="0"/>
              <c:showVal val="1"/>
              <c:showCatName val="1"/>
              <c:showSerName val="0"/>
              <c:showPercent val="0"/>
              <c:showBubbleSize val="0"/>
              <c:extLst>
                <c:ext xmlns:c15="http://schemas.microsoft.com/office/drawing/2012/chart" uri="{CE6537A1-D6FC-4f65-9D91-7224C49458BB}">
                  <c15:layout>
                    <c:manualLayout>
                      <c:w val="0.29471168056920649"/>
                      <c:h val="0.25502844711235506"/>
                    </c:manualLayout>
                  </c15:layout>
                </c:ext>
                <c:ext xmlns:c16="http://schemas.microsoft.com/office/drawing/2014/chart" uri="{C3380CC4-5D6E-409C-BE32-E72D297353CC}">
                  <c16:uniqueId val="{00000001-7B54-41AC-BD94-A1B12A649D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仿宋_GB2312" panose="02010609030101010101" pitchFamily="49" charset="-122"/>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8-10分</c:v>
                </c:pt>
                <c:pt idx="1">
                  <c:v>5-7分</c:v>
                </c:pt>
                <c:pt idx="2">
                  <c:v>1-4分</c:v>
                </c:pt>
              </c:strCache>
            </c:strRef>
          </c:cat>
          <c:val>
            <c:numRef>
              <c:f>Sheet1!$B$2:$D$2</c:f>
              <c:numCache>
                <c:formatCode>0%</c:formatCode>
                <c:ptCount val="3"/>
                <c:pt idx="0">
                  <c:v>0.61</c:v>
                </c:pt>
                <c:pt idx="1">
                  <c:v>0.34</c:v>
                </c:pt>
                <c:pt idx="2">
                  <c:v>0.05</c:v>
                </c:pt>
              </c:numCache>
            </c:numRef>
          </c:val>
          <c:extLst>
            <c:ext xmlns:c16="http://schemas.microsoft.com/office/drawing/2014/chart" uri="{C3380CC4-5D6E-409C-BE32-E72D297353CC}">
              <c16:uniqueId val="{00000006-7B54-41AC-BD94-A1B12A649DE5}"/>
            </c:ext>
          </c:extLst>
        </c:ser>
        <c:dLbls>
          <c:showLegendKey val="0"/>
          <c:showVal val="0"/>
          <c:showCatName val="0"/>
          <c:showSerName val="0"/>
          <c:showPercent val="0"/>
          <c:showBubbleSize val="0"/>
          <c:showLeaderLines val="1"/>
        </c:dLbls>
        <c:firstSliceAng val="6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rot="0"/>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黑体" panose="02010609060101010101" pitchFamily="49" charset="-122"/>
                <a:ea typeface="黑体" panose="02010609060101010101" pitchFamily="49" charset="-122"/>
                <a:cs typeface="+mn-cs"/>
              </a:defRPr>
            </a:pPr>
            <a:r>
              <a:rPr lang="zh-CN" altLang="en-US" sz="1200">
                <a:solidFill>
                  <a:schemeClr val="tx1"/>
                </a:solidFill>
                <a:latin typeface="黑体" panose="02010609060101010101" pitchFamily="49" charset="-122"/>
                <a:ea typeface="黑体" panose="02010609060101010101" pitchFamily="49" charset="-122"/>
              </a:rPr>
              <a:t>与疫情之前相比营商环境变化情况</a:t>
            </a:r>
          </a:p>
        </c:rich>
      </c:tx>
      <c:layout>
        <c:manualLayout>
          <c:xMode val="edge"/>
          <c:yMode val="edge"/>
          <c:x val="0.10633946830265849"/>
          <c:y val="1.851851851851851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黑体" panose="02010609060101010101" pitchFamily="49" charset="-122"/>
              <a:ea typeface="黑体" panose="02010609060101010101" pitchFamily="49" charset="-122"/>
              <a:cs typeface="+mn-cs"/>
            </a:defRPr>
          </a:pPr>
          <a:endParaRPr lang="zh-CN"/>
        </a:p>
      </c:txPr>
    </c:title>
    <c:autoTitleDeleted val="0"/>
    <c:plotArea>
      <c:layout>
        <c:manualLayout>
          <c:layoutTarget val="inner"/>
          <c:xMode val="edge"/>
          <c:yMode val="edge"/>
          <c:x val="8.5250309968922591E-2"/>
          <c:y val="9.8466234066018621E-2"/>
          <c:w val="0.84899038693782913"/>
          <c:h val="0.9015337659339813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3D-421F-94D4-2655339872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3D-421F-94D4-2655339872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3D-421F-94D4-2655339872CC}"/>
              </c:ext>
            </c:extLst>
          </c:dPt>
          <c:dLbls>
            <c:dLbl>
              <c:idx val="0"/>
              <c:layout>
                <c:manualLayout>
                  <c:x val="-0.26020551735442016"/>
                  <c:y val="-0.15000063741984446"/>
                </c:manualLayout>
              </c:layout>
              <c:showLegendKey val="0"/>
              <c:showVal val="1"/>
              <c:showCatName val="1"/>
              <c:showSerName val="0"/>
              <c:showPercent val="0"/>
              <c:showBubbleSize val="0"/>
              <c:extLst>
                <c:ext xmlns:c15="http://schemas.microsoft.com/office/drawing/2012/chart" uri="{CE6537A1-D6FC-4f65-9D91-7224C49458BB}">
                  <c15:layout>
                    <c:manualLayout>
                      <c:w val="0.36152473178016159"/>
                      <c:h val="0.18214272055289046"/>
                    </c:manualLayout>
                  </c15:layout>
                </c:ext>
                <c:ext xmlns:c16="http://schemas.microsoft.com/office/drawing/2014/chart" uri="{C3380CC4-5D6E-409C-BE32-E72D297353CC}">
                  <c16:uniqueId val="{00000001-B93D-421F-94D4-2655339872CC}"/>
                </c:ext>
              </c:extLst>
            </c:dLbl>
            <c:dLbl>
              <c:idx val="1"/>
              <c:showLegendKey val="0"/>
              <c:showVal val="1"/>
              <c:showCatName val="1"/>
              <c:showSerName val="0"/>
              <c:showPercent val="0"/>
              <c:showBubbleSize val="0"/>
              <c:extLst>
                <c:ext xmlns:c15="http://schemas.microsoft.com/office/drawing/2012/chart" uri="{CE6537A1-D6FC-4f65-9D91-7224C49458BB}">
                  <c15:layout>
                    <c:manualLayout>
                      <c:w val="0.27402193045757473"/>
                      <c:h val="0.26785694198954479"/>
                    </c:manualLayout>
                  </c15:layout>
                </c:ext>
                <c:ext xmlns:c16="http://schemas.microsoft.com/office/drawing/2014/chart" uri="{C3380CC4-5D6E-409C-BE32-E72D297353CC}">
                  <c16:uniqueId val="{00000003-B93D-421F-94D4-2655339872C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Sheet1!$B$3:$D$3</c:f>
              <c:strCache>
                <c:ptCount val="3"/>
                <c:pt idx="0">
                  <c:v>变好</c:v>
                </c:pt>
                <c:pt idx="1">
                  <c:v>没有变化</c:v>
                </c:pt>
                <c:pt idx="2">
                  <c:v>变差</c:v>
                </c:pt>
              </c:strCache>
            </c:strRef>
          </c:cat>
          <c:val>
            <c:numRef>
              <c:f>Sheet1!$B$4:$D$4</c:f>
              <c:numCache>
                <c:formatCode>0%</c:formatCode>
                <c:ptCount val="3"/>
                <c:pt idx="0">
                  <c:v>0.45</c:v>
                </c:pt>
                <c:pt idx="1">
                  <c:v>0.38</c:v>
                </c:pt>
                <c:pt idx="2">
                  <c:v>0.17</c:v>
                </c:pt>
              </c:numCache>
            </c:numRef>
          </c:val>
          <c:extLst>
            <c:ext xmlns:c16="http://schemas.microsoft.com/office/drawing/2014/chart" uri="{C3380CC4-5D6E-409C-BE32-E72D297353CC}">
              <c16:uniqueId val="{00000006-B93D-421F-94D4-2655339872CC}"/>
            </c:ext>
          </c:extLst>
        </c:ser>
        <c:dLbls>
          <c:showLegendKey val="0"/>
          <c:showVal val="0"/>
          <c:showCatName val="0"/>
          <c:showSerName val="0"/>
          <c:showPercent val="0"/>
          <c:showBubbleSize val="0"/>
          <c:showLeaderLines val="1"/>
        </c:dLbls>
        <c:firstSliceAng val="7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44988064789516E-2"/>
          <c:y val="1.9861017709033851E-2"/>
          <c:w val="0.90060614563800767"/>
          <c:h val="0.70051340940236229"/>
        </c:manualLayout>
      </c:layout>
      <c:barChart>
        <c:barDir val="col"/>
        <c:grouping val="percentStacked"/>
        <c:varyColors val="0"/>
        <c:ser>
          <c:idx val="1"/>
          <c:order val="0"/>
          <c:tx>
            <c:strRef>
              <c:f>'总体-规模'!$A$23</c:f>
              <c:strCache>
                <c:ptCount val="1"/>
                <c:pt idx="0">
                  <c:v>变差</c:v>
                </c:pt>
              </c:strCache>
            </c:strRef>
          </c:tx>
          <c:spPr>
            <a:solidFill>
              <a:srgbClr val="0070C0">
                <a:alpha val="27000"/>
              </a:srgbClr>
            </a:solidFill>
            <a:ln w="9525">
              <a:solidFill>
                <a:srgbClr val="0070C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'总体-规模'!$B$22:$E$22</c:f>
              <c:strCache>
                <c:ptCount val="4"/>
                <c:pt idx="0">
                  <c:v>大型企业</c:v>
                </c:pt>
                <c:pt idx="1">
                  <c:v>中型企业</c:v>
                </c:pt>
                <c:pt idx="2">
                  <c:v>小型企业</c:v>
                </c:pt>
                <c:pt idx="3">
                  <c:v>微型企业</c:v>
                </c:pt>
              </c:strCache>
            </c:strRef>
          </c:cat>
          <c:val>
            <c:numRef>
              <c:f>'总体-规模'!$B$23:$E$23</c:f>
              <c:numCache>
                <c:formatCode>0%</c:formatCode>
                <c:ptCount val="4"/>
                <c:pt idx="0">
                  <c:v>0.14399999999999999</c:v>
                </c:pt>
                <c:pt idx="1">
                  <c:v>0.14285714285714285</c:v>
                </c:pt>
                <c:pt idx="2">
                  <c:v>0.18359375</c:v>
                </c:pt>
                <c:pt idx="3">
                  <c:v>0.24637681159420294</c:v>
                </c:pt>
              </c:numCache>
            </c:numRef>
          </c:val>
          <c:extLst>
            <c:ext xmlns:c16="http://schemas.microsoft.com/office/drawing/2014/chart" uri="{C3380CC4-5D6E-409C-BE32-E72D297353CC}">
              <c16:uniqueId val="{00000000-0497-4E79-810E-D9E0F50627D0}"/>
            </c:ext>
          </c:extLst>
        </c:ser>
        <c:ser>
          <c:idx val="2"/>
          <c:order val="1"/>
          <c:tx>
            <c:strRef>
              <c:f>'总体-规模'!$A$24</c:f>
              <c:strCache>
                <c:ptCount val="1"/>
                <c:pt idx="0">
                  <c:v>没有变化</c:v>
                </c:pt>
              </c:strCache>
            </c:strRef>
          </c:tx>
          <c:spPr>
            <a:noFill/>
            <a:ln>
              <a:solidFill>
                <a:srgbClr val="0070C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'总体-规模'!$B$22:$E$22</c:f>
              <c:strCache>
                <c:ptCount val="4"/>
                <c:pt idx="0">
                  <c:v>大型企业</c:v>
                </c:pt>
                <c:pt idx="1">
                  <c:v>中型企业</c:v>
                </c:pt>
                <c:pt idx="2">
                  <c:v>小型企业</c:v>
                </c:pt>
                <c:pt idx="3">
                  <c:v>微型企业</c:v>
                </c:pt>
              </c:strCache>
            </c:strRef>
          </c:cat>
          <c:val>
            <c:numRef>
              <c:f>'总体-规模'!$B$24:$E$24</c:f>
              <c:numCache>
                <c:formatCode>0%</c:formatCode>
                <c:ptCount val="4"/>
                <c:pt idx="0">
                  <c:v>0.41600000000000004</c:v>
                </c:pt>
                <c:pt idx="1">
                  <c:v>0.34285714285714286</c:v>
                </c:pt>
                <c:pt idx="2">
                  <c:v>0.37109375</c:v>
                </c:pt>
                <c:pt idx="3">
                  <c:v>0.42028985507246375</c:v>
                </c:pt>
              </c:numCache>
            </c:numRef>
          </c:val>
          <c:extLst>
            <c:ext xmlns:c16="http://schemas.microsoft.com/office/drawing/2014/chart" uri="{C3380CC4-5D6E-409C-BE32-E72D297353CC}">
              <c16:uniqueId val="{00000001-0497-4E79-810E-D9E0F50627D0}"/>
            </c:ext>
          </c:extLst>
        </c:ser>
        <c:ser>
          <c:idx val="0"/>
          <c:order val="2"/>
          <c:tx>
            <c:strRef>
              <c:f>'总体-规模'!$A$25</c:f>
              <c:strCache>
                <c:ptCount val="1"/>
                <c:pt idx="0">
                  <c:v>变好</c:v>
                </c:pt>
              </c:strCache>
            </c:strRef>
          </c:tx>
          <c:spPr>
            <a:solidFill>
              <a:srgbClr val="0070C0"/>
            </a:solidFill>
            <a:ln>
              <a:solidFill>
                <a:srgbClr val="0070C0"/>
              </a:solidFill>
            </a:ln>
            <a:effectLst/>
          </c:spPr>
          <c:invertIfNegative val="0"/>
          <c:dLbls>
            <c:dLbl>
              <c:idx val="2"/>
              <c:layout>
                <c:manualLayout>
                  <c:x val="4.8157958102576452E-3"/>
                  <c:y val="9.6885813148788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97-4E79-810E-D9E0F50627D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'总体-规模'!$B$22:$E$22</c:f>
              <c:strCache>
                <c:ptCount val="4"/>
                <c:pt idx="0">
                  <c:v>大型企业</c:v>
                </c:pt>
                <c:pt idx="1">
                  <c:v>中型企业</c:v>
                </c:pt>
                <c:pt idx="2">
                  <c:v>小型企业</c:v>
                </c:pt>
                <c:pt idx="3">
                  <c:v>微型企业</c:v>
                </c:pt>
              </c:strCache>
            </c:strRef>
          </c:cat>
          <c:val>
            <c:numRef>
              <c:f>'总体-规模'!$B$25:$E$25</c:f>
              <c:numCache>
                <c:formatCode>0%</c:formatCode>
                <c:ptCount val="4"/>
                <c:pt idx="0">
                  <c:v>0.44</c:v>
                </c:pt>
                <c:pt idx="1">
                  <c:v>0.51428571428571423</c:v>
                </c:pt>
                <c:pt idx="2">
                  <c:v>0.4453125</c:v>
                </c:pt>
                <c:pt idx="3">
                  <c:v>0.33333333333333326</c:v>
                </c:pt>
              </c:numCache>
            </c:numRef>
          </c:val>
          <c:extLst>
            <c:ext xmlns:c16="http://schemas.microsoft.com/office/drawing/2014/chart" uri="{C3380CC4-5D6E-409C-BE32-E72D297353CC}">
              <c16:uniqueId val="{00000003-0497-4E79-810E-D9E0F50627D0}"/>
            </c:ext>
          </c:extLst>
        </c:ser>
        <c:dLbls>
          <c:showLegendKey val="0"/>
          <c:showVal val="1"/>
          <c:showCatName val="0"/>
          <c:showSerName val="0"/>
          <c:showPercent val="0"/>
          <c:showBubbleSize val="0"/>
        </c:dLbls>
        <c:gapWidth val="150"/>
        <c:overlap val="100"/>
        <c:axId val="706060552"/>
        <c:axId val="840661688"/>
      </c:barChart>
      <c:lineChart>
        <c:grouping val="standard"/>
        <c:varyColors val="0"/>
        <c:ser>
          <c:idx val="3"/>
          <c:order val="3"/>
          <c:tx>
            <c:strRef>
              <c:f>'总体-规模'!$A$26</c:f>
              <c:strCache>
                <c:ptCount val="1"/>
                <c:pt idx="0">
                  <c:v>打分平均值(右轴)</c:v>
                </c:pt>
              </c:strCache>
            </c:strRef>
          </c:tx>
          <c:spPr>
            <a:ln w="19050" cap="rnd">
              <a:solidFill>
                <a:srgbClr val="C00000"/>
              </a:solidFill>
              <a:round/>
            </a:ln>
            <a:effectLst/>
          </c:spPr>
          <c:marker>
            <c:symbol val="circle"/>
            <c:size val="4"/>
            <c:spPr>
              <a:solidFill>
                <a:srgbClr val="C00000"/>
              </a:solidFill>
              <a:ln w="9525">
                <a:solidFill>
                  <a:srgbClr val="C00000"/>
                </a:solidFill>
              </a:ln>
              <a:effectLst/>
            </c:spPr>
          </c:marker>
          <c:dLbls>
            <c:dLbl>
              <c:idx val="3"/>
              <c:layout>
                <c:manualLayout>
                  <c:x val="-2.7088851432699252E-2"/>
                  <c:y val="-2.8835063437139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97-4E79-810E-D9E0F50627D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宋体" panose="02010600030101010101" pitchFamily="2"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'总体-规模'!$B$22:$E$22</c:f>
              <c:strCache>
                <c:ptCount val="4"/>
                <c:pt idx="0">
                  <c:v>大型企业</c:v>
                </c:pt>
                <c:pt idx="1">
                  <c:v>中型企业</c:v>
                </c:pt>
                <c:pt idx="2">
                  <c:v>小型企业</c:v>
                </c:pt>
                <c:pt idx="3">
                  <c:v>微型企业</c:v>
                </c:pt>
              </c:strCache>
            </c:strRef>
          </c:cat>
          <c:val>
            <c:numRef>
              <c:f>'总体-规模'!$B$26:$E$26</c:f>
              <c:numCache>
                <c:formatCode>0.0</c:formatCode>
                <c:ptCount val="4"/>
                <c:pt idx="0">
                  <c:v>7.64</c:v>
                </c:pt>
                <c:pt idx="1">
                  <c:v>7.6081632653061222</c:v>
                </c:pt>
                <c:pt idx="2">
                  <c:v>7.517578125</c:v>
                </c:pt>
                <c:pt idx="3">
                  <c:v>6.6086956521739131</c:v>
                </c:pt>
              </c:numCache>
            </c:numRef>
          </c:val>
          <c:smooth val="0"/>
          <c:extLst>
            <c:ext xmlns:c16="http://schemas.microsoft.com/office/drawing/2014/chart" uri="{C3380CC4-5D6E-409C-BE32-E72D297353CC}">
              <c16:uniqueId val="{00000005-0497-4E79-810E-D9E0F50627D0}"/>
            </c:ext>
          </c:extLst>
        </c:ser>
        <c:dLbls>
          <c:showLegendKey val="0"/>
          <c:showVal val="0"/>
          <c:showCatName val="0"/>
          <c:showSerName val="0"/>
          <c:showPercent val="0"/>
          <c:showBubbleSize val="0"/>
        </c:dLbls>
        <c:marker val="1"/>
        <c:smooth val="0"/>
        <c:axId val="691469816"/>
        <c:axId val="685609072"/>
      </c:lineChart>
      <c:catAx>
        <c:axId val="70606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840661688"/>
        <c:crosses val="autoZero"/>
        <c:auto val="1"/>
        <c:lblAlgn val="ctr"/>
        <c:lblOffset val="100"/>
        <c:noMultiLvlLbl val="0"/>
      </c:catAx>
      <c:valAx>
        <c:axId val="840661688"/>
        <c:scaling>
          <c:orientation val="minMax"/>
        </c:scaling>
        <c:delete val="0"/>
        <c:axPos val="l"/>
        <c:numFmt formatCode="0%" sourceLinked="1"/>
        <c:majorTickMark val="in"/>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706060552"/>
        <c:crosses val="autoZero"/>
        <c:crossBetween val="between"/>
        <c:majorUnit val="0.2"/>
      </c:valAx>
      <c:valAx>
        <c:axId val="685609072"/>
        <c:scaling>
          <c:orientation val="minMax"/>
        </c:scaling>
        <c:delete val="0"/>
        <c:axPos val="r"/>
        <c:numFmt formatCode="0.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crossAx val="691469816"/>
        <c:crosses val="max"/>
        <c:crossBetween val="between"/>
        <c:majorUnit val="0.4"/>
      </c:valAx>
      <c:catAx>
        <c:axId val="691469816"/>
        <c:scaling>
          <c:orientation val="minMax"/>
        </c:scaling>
        <c:delete val="1"/>
        <c:axPos val="b"/>
        <c:numFmt formatCode="General" sourceLinked="1"/>
        <c:majorTickMark val="out"/>
        <c:minorTickMark val="none"/>
        <c:tickLblPos val="nextTo"/>
        <c:crossAx val="685609072"/>
        <c:crosses val="autoZero"/>
        <c:auto val="1"/>
        <c:lblAlgn val="ctr"/>
        <c:lblOffset val="100"/>
        <c:noMultiLvlLbl val="0"/>
      </c:catAx>
      <c:spPr>
        <a:noFill/>
        <a:ln>
          <a:noFill/>
        </a:ln>
        <a:effectLst/>
      </c:spPr>
    </c:plotArea>
    <c:legend>
      <c:legendPos val="b"/>
      <c:layout>
        <c:manualLayout>
          <c:xMode val="edge"/>
          <c:yMode val="edge"/>
          <c:x val="0.15282189051844569"/>
          <c:y val="0.87495444979967607"/>
          <c:w val="0.73005530581251377"/>
          <c:h val="0.1065585980582392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baseline="0">
          <a:latin typeface="Times New Roman" panose="02020603050405020304" pitchFamily="18" charset="0"/>
          <a:ea typeface="宋体" panose="02010600030101010101" pitchFamily="2"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8A592045-12AC-47E3-9C10-847B8BB7660D}" type="datetimeFigureOut">
              <a:rPr lang="zh-CN" altLang="en-US" strike="noStrike" noProof="1" smtClean="0">
                <a:latin typeface="+mn-lt"/>
                <a:ea typeface="+mn-ea"/>
                <a:cs typeface="+mn-cs"/>
              </a:rPr>
              <a:t>2021/3/29</a:t>
            </a:fld>
            <a:endParaRPr lang="zh-CN" altLang="en-US" strike="noStrike" noProof="1"/>
          </a:p>
        </p:txBody>
      </p:sp>
      <p:sp>
        <p:nvSpPr>
          <p:cNvPr id="2048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485"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31174DAA-FEF6-4400-80A5-1BC4E76D88A0}"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ln>
            <a:miter/>
          </a:ln>
        </p:spPr>
      </p:sp>
      <p:sp>
        <p:nvSpPr>
          <p:cNvPr id="22530"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fontAlgn="base">
              <a:spcBef>
                <a:spcPct val="0"/>
              </a:spcBef>
              <a:spcAft>
                <a:spcPct val="0"/>
              </a:spcAft>
            </a:pPr>
            <a:fld id="{9A0DB2DC-4C9A-4742-B13C-FB6460FD3503}" type="slidenum">
              <a:rPr lang="zh-CN" altLang="en-US" sz="1200">
                <a:solidFill>
                  <a:srgbClr val="000000"/>
                </a:solidFill>
                <a:latin typeface="Calibri" panose="020F0502020204030204" pitchFamily="34" charset="0"/>
                <a:ea typeface="宋体" panose="02010600030101010101" pitchFamily="2" charset="-122"/>
              </a:rPr>
              <a:t>1</a:t>
            </a:fld>
            <a:endParaRPr lang="zh-CN" altLang="en-US" sz="1200">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8633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54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397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103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525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3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99950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365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3212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329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a:miter/>
          </a:ln>
        </p:spPr>
      </p:sp>
      <p:sp>
        <p:nvSpPr>
          <p:cNvPr id="24578" name="备注占位符 2"/>
          <p:cNvSpPr>
            <a:spLocks noGrp="1"/>
          </p:cNvSpPr>
          <p:nvPr>
            <p:ph type="body"/>
          </p:nvPr>
        </p:nvSpPr>
        <p:spPr/>
        <p:txBody>
          <a:bodyPr wrap="square" lIns="91440" tIns="45720" rIns="91440" bIns="45720" anchor="t"/>
          <a:lstStyle/>
          <a:p>
            <a:pPr lvl="0">
              <a:spcBef>
                <a:spcPct val="0"/>
              </a:spcBef>
            </a:pPr>
            <a:endParaRPr lang="zh-CN" altLang="en-US" dirty="0"/>
          </a:p>
        </p:txBody>
      </p:sp>
      <p:sp>
        <p:nvSpPr>
          <p:cNvPr id="24579" name="灯片编号占位符 3"/>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algn="r" fontAlgn="base">
              <a:spcBef>
                <a:spcPct val="0"/>
              </a:spcBef>
              <a:spcAft>
                <a:spcPct val="0"/>
              </a:spcAft>
            </a:pPr>
            <a:fld id="{9A0DB2DC-4C9A-4742-B13C-FB6460FD3503}"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49DA4863-1AC4-4AB5-956C-99EB9C61C60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pPr>
            <a:fld id="{49DA4863-1AC4-4AB5-956C-99EB9C61C600}"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329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51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103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1278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5252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标题幻灯片">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320338" y="6116638"/>
            <a:ext cx="1728788" cy="67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076" name="图片 5" descr="赛迪智库 简体"/>
          <p:cNvPicPr>
            <a:picLocks noChangeAspect="1"/>
          </p:cNvPicPr>
          <p:nvPr userDrawn="1"/>
        </p:nvPicPr>
        <p:blipFill>
          <a:blip r:embed="rId2"/>
          <a:stretch>
            <a:fillRect/>
          </a:stretch>
        </p:blipFill>
        <p:spPr>
          <a:xfrm>
            <a:off x="10512425" y="6213475"/>
            <a:ext cx="1409700" cy="444500"/>
          </a:xfrm>
          <a:prstGeom prst="rect">
            <a:avLst/>
          </a:prstGeom>
          <a:noFill/>
          <a:ln w="9525">
            <a:noFill/>
          </a:ln>
        </p:spPr>
      </p:pic>
      <p:grpSp>
        <p:nvGrpSpPr>
          <p:cNvPr id="2051" name="Group 51"/>
          <p:cNvGrpSpPr/>
          <p:nvPr userDrawn="1"/>
        </p:nvGrpSpPr>
        <p:grpSpPr>
          <a:xfrm rot="5400000">
            <a:off x="39688" y="-39687"/>
            <a:ext cx="644525" cy="723900"/>
            <a:chOff x="0" y="0"/>
            <a:chExt cx="4570414" cy="5137881"/>
          </a:xfrm>
        </p:grpSpPr>
        <p:sp>
          <p:nvSpPr>
            <p:cNvPr id="12" name="Freeform 5"/>
            <p:cNvSpPr>
              <a:spLocks noChangeArrowheads="1"/>
            </p:cNvSpPr>
            <p:nvPr/>
          </p:nvSpPr>
          <p:spPr bwMode="auto">
            <a:xfrm>
              <a:off x="0" y="1283431"/>
              <a:ext cx="1301750" cy="850900"/>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E8CB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3" name="Freeform 6"/>
            <p:cNvSpPr>
              <a:spLocks noChangeArrowheads="1"/>
            </p:cNvSpPr>
            <p:nvPr/>
          </p:nvSpPr>
          <p:spPr bwMode="auto">
            <a:xfrm>
              <a:off x="0" y="826231"/>
              <a:ext cx="1847850" cy="1049337"/>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E7AC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4" name="Freeform 7"/>
            <p:cNvSpPr>
              <a:spLocks noChangeArrowheads="1"/>
            </p:cNvSpPr>
            <p:nvPr/>
          </p:nvSpPr>
          <p:spPr bwMode="auto">
            <a:xfrm>
              <a:off x="0" y="2134331"/>
              <a:ext cx="719138" cy="2290762"/>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5" name="Freeform 8"/>
            <p:cNvSpPr>
              <a:spLocks noChangeArrowheads="1"/>
            </p:cNvSpPr>
            <p:nvPr/>
          </p:nvSpPr>
          <p:spPr bwMode="auto">
            <a:xfrm>
              <a:off x="0" y="2134331"/>
              <a:ext cx="2316163" cy="1557337"/>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E25D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6" name="Freeform 9"/>
            <p:cNvSpPr>
              <a:spLocks noChangeArrowheads="1"/>
            </p:cNvSpPr>
            <p:nvPr/>
          </p:nvSpPr>
          <p:spPr bwMode="auto">
            <a:xfrm>
              <a:off x="0" y="3691668"/>
              <a:ext cx="719138" cy="1446212"/>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7" name="Freeform 10"/>
            <p:cNvSpPr>
              <a:spLocks noChangeArrowheads="1"/>
            </p:cNvSpPr>
            <p:nvPr/>
          </p:nvSpPr>
          <p:spPr bwMode="auto">
            <a:xfrm>
              <a:off x="620713" y="3691668"/>
              <a:ext cx="1046163" cy="1446212"/>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AD23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8" name="Freeform 11"/>
            <p:cNvSpPr>
              <a:spLocks noChangeArrowheads="1"/>
            </p:cNvSpPr>
            <p:nvPr/>
          </p:nvSpPr>
          <p:spPr bwMode="auto">
            <a:xfrm>
              <a:off x="719138" y="3691668"/>
              <a:ext cx="1901825" cy="1446212"/>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9" name="Freeform 12"/>
            <p:cNvSpPr>
              <a:spLocks noChangeArrowheads="1"/>
            </p:cNvSpPr>
            <p:nvPr/>
          </p:nvSpPr>
          <p:spPr bwMode="auto">
            <a:xfrm>
              <a:off x="719138" y="3691668"/>
              <a:ext cx="2022475" cy="1446212"/>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0" name="Freeform 13"/>
            <p:cNvSpPr>
              <a:spLocks noChangeArrowheads="1"/>
            </p:cNvSpPr>
            <p:nvPr/>
          </p:nvSpPr>
          <p:spPr bwMode="auto">
            <a:xfrm>
              <a:off x="719138" y="2532793"/>
              <a:ext cx="2022475" cy="1328737"/>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1" name="Freeform 14"/>
            <p:cNvSpPr>
              <a:spLocks noChangeArrowheads="1"/>
            </p:cNvSpPr>
            <p:nvPr/>
          </p:nvSpPr>
          <p:spPr bwMode="auto">
            <a:xfrm>
              <a:off x="2316163" y="2532793"/>
              <a:ext cx="1555750" cy="1627187"/>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DA36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2" name="Freeform 15"/>
            <p:cNvSpPr>
              <a:spLocks noChangeArrowheads="1"/>
            </p:cNvSpPr>
            <p:nvPr/>
          </p:nvSpPr>
          <p:spPr bwMode="auto">
            <a:xfrm>
              <a:off x="2316163" y="1699356"/>
              <a:ext cx="1555750" cy="2460625"/>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B52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3" name="Freeform 16"/>
            <p:cNvSpPr>
              <a:spLocks noChangeArrowheads="1"/>
            </p:cNvSpPr>
            <p:nvPr/>
          </p:nvSpPr>
          <p:spPr bwMode="auto">
            <a:xfrm>
              <a:off x="3219451" y="1699356"/>
              <a:ext cx="930275" cy="2460625"/>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952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4" name="Freeform 17"/>
            <p:cNvSpPr>
              <a:spLocks noChangeArrowheads="1"/>
            </p:cNvSpPr>
            <p:nvPr/>
          </p:nvSpPr>
          <p:spPr bwMode="auto">
            <a:xfrm>
              <a:off x="2741613" y="3861531"/>
              <a:ext cx="1606550" cy="1276350"/>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B62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5" name="Freeform 18"/>
            <p:cNvSpPr>
              <a:spLocks noChangeArrowheads="1"/>
            </p:cNvSpPr>
            <p:nvPr/>
          </p:nvSpPr>
          <p:spPr bwMode="auto">
            <a:xfrm>
              <a:off x="2620963" y="3861531"/>
              <a:ext cx="1727200" cy="1276350"/>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6" name="Freeform 21"/>
            <p:cNvSpPr>
              <a:spLocks noChangeArrowheads="1"/>
            </p:cNvSpPr>
            <p:nvPr/>
          </p:nvSpPr>
          <p:spPr bwMode="auto">
            <a:xfrm>
              <a:off x="1800226" y="1211993"/>
              <a:ext cx="427038" cy="508000"/>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7" name="Freeform 22"/>
            <p:cNvSpPr>
              <a:spLocks noChangeArrowheads="1"/>
            </p:cNvSpPr>
            <p:nvPr/>
          </p:nvSpPr>
          <p:spPr bwMode="auto">
            <a:xfrm>
              <a:off x="1800226" y="1497743"/>
              <a:ext cx="427038" cy="322262"/>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8" name="Freeform 23"/>
            <p:cNvSpPr>
              <a:spLocks noChangeArrowheads="1"/>
            </p:cNvSpPr>
            <p:nvPr/>
          </p:nvSpPr>
          <p:spPr bwMode="auto">
            <a:xfrm>
              <a:off x="0" y="4425093"/>
              <a:ext cx="620713" cy="712787"/>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E25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9" name="Freeform 24"/>
            <p:cNvSpPr>
              <a:spLocks noChangeArrowheads="1"/>
            </p:cNvSpPr>
            <p:nvPr/>
          </p:nvSpPr>
          <p:spPr bwMode="auto">
            <a:xfrm>
              <a:off x="0" y="1756506"/>
              <a:ext cx="2316163" cy="776287"/>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0" name="Freeform 25"/>
            <p:cNvSpPr>
              <a:spLocks noChangeArrowheads="1"/>
            </p:cNvSpPr>
            <p:nvPr/>
          </p:nvSpPr>
          <p:spPr bwMode="auto">
            <a:xfrm>
              <a:off x="0" y="826231"/>
              <a:ext cx="1847850" cy="1308100"/>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1" name="Freeform 26"/>
            <p:cNvSpPr>
              <a:spLocks noChangeArrowheads="1"/>
            </p:cNvSpPr>
            <p:nvPr/>
          </p:nvSpPr>
          <p:spPr bwMode="auto">
            <a:xfrm>
              <a:off x="0" y="229331"/>
              <a:ext cx="1847850" cy="105410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F4C5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2" name="Freeform 27"/>
            <p:cNvSpPr>
              <a:spLocks noChangeArrowheads="1"/>
            </p:cNvSpPr>
            <p:nvPr/>
          </p:nvSpPr>
          <p:spPr bwMode="auto">
            <a:xfrm>
              <a:off x="0" y="1084993"/>
              <a:ext cx="1368425" cy="89535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E8CB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3" name="Freeform 28"/>
            <p:cNvSpPr>
              <a:spLocks noChangeArrowheads="1"/>
            </p:cNvSpPr>
            <p:nvPr/>
          </p:nvSpPr>
          <p:spPr bwMode="auto">
            <a:xfrm>
              <a:off x="0" y="605568"/>
              <a:ext cx="1941513" cy="110172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F8B6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4" name="Freeform 29"/>
            <p:cNvSpPr>
              <a:spLocks noChangeArrowheads="1"/>
            </p:cNvSpPr>
            <p:nvPr/>
          </p:nvSpPr>
          <p:spPr bwMode="auto">
            <a:xfrm>
              <a:off x="0" y="1980343"/>
              <a:ext cx="755650" cy="2408237"/>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5" name="Freeform 30"/>
            <p:cNvSpPr>
              <a:spLocks noChangeArrowheads="1"/>
            </p:cNvSpPr>
            <p:nvPr/>
          </p:nvSpPr>
          <p:spPr bwMode="auto">
            <a:xfrm>
              <a:off x="0" y="1980343"/>
              <a:ext cx="2435225" cy="163671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E25D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6" name="Freeform 31"/>
            <p:cNvSpPr>
              <a:spLocks noChangeArrowheads="1"/>
            </p:cNvSpPr>
            <p:nvPr/>
          </p:nvSpPr>
          <p:spPr bwMode="auto">
            <a:xfrm>
              <a:off x="0" y="3617056"/>
              <a:ext cx="755650" cy="1520825"/>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7" name="Freeform 32"/>
            <p:cNvSpPr>
              <a:spLocks noChangeArrowheads="1"/>
            </p:cNvSpPr>
            <p:nvPr/>
          </p:nvSpPr>
          <p:spPr bwMode="auto">
            <a:xfrm>
              <a:off x="652463" y="3617056"/>
              <a:ext cx="1098550" cy="1520825"/>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AD23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8" name="Freeform 33"/>
            <p:cNvSpPr>
              <a:spLocks noChangeArrowheads="1"/>
            </p:cNvSpPr>
            <p:nvPr/>
          </p:nvSpPr>
          <p:spPr bwMode="auto">
            <a:xfrm>
              <a:off x="755651" y="3617056"/>
              <a:ext cx="2000250" cy="1520825"/>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9" name="Freeform 34"/>
            <p:cNvSpPr>
              <a:spLocks noChangeArrowheads="1"/>
            </p:cNvSpPr>
            <p:nvPr/>
          </p:nvSpPr>
          <p:spPr bwMode="auto">
            <a:xfrm>
              <a:off x="755651" y="3617056"/>
              <a:ext cx="2127250" cy="1520825"/>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0" name="Freeform 35"/>
            <p:cNvSpPr>
              <a:spLocks noChangeArrowheads="1"/>
            </p:cNvSpPr>
            <p:nvPr/>
          </p:nvSpPr>
          <p:spPr bwMode="auto">
            <a:xfrm>
              <a:off x="755651" y="2399443"/>
              <a:ext cx="2127250" cy="1397000"/>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1" name="Freeform 36"/>
            <p:cNvSpPr>
              <a:spLocks noChangeArrowheads="1"/>
            </p:cNvSpPr>
            <p:nvPr/>
          </p:nvSpPr>
          <p:spPr bwMode="auto">
            <a:xfrm>
              <a:off x="2435226" y="2399443"/>
              <a:ext cx="1633538" cy="1711325"/>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DA36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2" name="Freeform 37"/>
            <p:cNvSpPr>
              <a:spLocks noChangeArrowheads="1"/>
            </p:cNvSpPr>
            <p:nvPr/>
          </p:nvSpPr>
          <p:spPr bwMode="auto">
            <a:xfrm>
              <a:off x="2435226" y="1523143"/>
              <a:ext cx="1633538" cy="258762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B52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3" name="Freeform 38"/>
            <p:cNvSpPr>
              <a:spLocks noChangeArrowheads="1"/>
            </p:cNvSpPr>
            <p:nvPr/>
          </p:nvSpPr>
          <p:spPr bwMode="auto">
            <a:xfrm>
              <a:off x="3361469" y="1523143"/>
              <a:ext cx="977899" cy="258762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952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4" name="Freeform 39"/>
            <p:cNvSpPr>
              <a:spLocks noChangeArrowheads="1"/>
            </p:cNvSpPr>
            <p:nvPr/>
          </p:nvSpPr>
          <p:spPr bwMode="auto">
            <a:xfrm>
              <a:off x="2882901" y="3796443"/>
              <a:ext cx="1687513" cy="1341437"/>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B62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5" name="Freeform 40"/>
            <p:cNvSpPr>
              <a:spLocks noChangeArrowheads="1"/>
            </p:cNvSpPr>
            <p:nvPr/>
          </p:nvSpPr>
          <p:spPr bwMode="auto">
            <a:xfrm>
              <a:off x="2755901" y="3796443"/>
              <a:ext cx="1814513" cy="1341437"/>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6" name="Freeform 43"/>
            <p:cNvSpPr>
              <a:spLocks noChangeArrowheads="1"/>
            </p:cNvSpPr>
            <p:nvPr/>
          </p:nvSpPr>
          <p:spPr bwMode="auto">
            <a:xfrm>
              <a:off x="1892301" y="1010381"/>
              <a:ext cx="449263" cy="533400"/>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7" name="Freeform 44"/>
            <p:cNvSpPr>
              <a:spLocks noChangeArrowheads="1"/>
            </p:cNvSpPr>
            <p:nvPr/>
          </p:nvSpPr>
          <p:spPr bwMode="auto">
            <a:xfrm>
              <a:off x="1892301" y="1312006"/>
              <a:ext cx="449263" cy="338137"/>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8" name="Freeform 45"/>
            <p:cNvSpPr>
              <a:spLocks noChangeArrowheads="1"/>
            </p:cNvSpPr>
            <p:nvPr/>
          </p:nvSpPr>
          <p:spPr bwMode="auto">
            <a:xfrm>
              <a:off x="0" y="4388581"/>
              <a:ext cx="652463" cy="74930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E25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9" name="Freeform 46"/>
            <p:cNvSpPr>
              <a:spLocks noChangeArrowheads="1"/>
            </p:cNvSpPr>
            <p:nvPr/>
          </p:nvSpPr>
          <p:spPr bwMode="auto">
            <a:xfrm>
              <a:off x="0" y="1581881"/>
              <a:ext cx="2435225" cy="817562"/>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0" name="Freeform 47"/>
            <p:cNvSpPr>
              <a:spLocks noChangeArrowheads="1"/>
            </p:cNvSpPr>
            <p:nvPr/>
          </p:nvSpPr>
          <p:spPr bwMode="auto">
            <a:xfrm>
              <a:off x="0" y="605568"/>
              <a:ext cx="1941513" cy="1374775"/>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1" name="Freeform 48"/>
            <p:cNvSpPr>
              <a:spLocks noChangeArrowheads="1"/>
            </p:cNvSpPr>
            <p:nvPr/>
          </p:nvSpPr>
          <p:spPr bwMode="auto">
            <a:xfrm>
              <a:off x="0" y="0"/>
              <a:ext cx="1941513" cy="1108075"/>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F4C5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2" name="Freeform 71"/>
            <p:cNvSpPr>
              <a:spLocks noChangeArrowheads="1"/>
            </p:cNvSpPr>
            <p:nvPr/>
          </p:nvSpPr>
          <p:spPr bwMode="auto">
            <a:xfrm>
              <a:off x="4016376" y="1504093"/>
              <a:ext cx="327025" cy="25717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DA36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3" name="Freeform 72"/>
            <p:cNvSpPr>
              <a:spLocks noChangeArrowheads="1"/>
            </p:cNvSpPr>
            <p:nvPr/>
          </p:nvSpPr>
          <p:spPr bwMode="auto">
            <a:xfrm>
              <a:off x="4016376" y="1689831"/>
              <a:ext cx="327025" cy="188912"/>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B52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4" name="Oval 95"/>
            <p:cNvSpPr>
              <a:spLocks noChangeArrowheads="1"/>
            </p:cNvSpPr>
            <p:nvPr/>
          </p:nvSpPr>
          <p:spPr bwMode="auto">
            <a:xfrm>
              <a:off x="3835401" y="4126643"/>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5" name="Oval 96"/>
            <p:cNvSpPr>
              <a:spLocks noChangeArrowheads="1"/>
            </p:cNvSpPr>
            <p:nvPr/>
          </p:nvSpPr>
          <p:spPr bwMode="auto">
            <a:xfrm>
              <a:off x="2714626" y="3823431"/>
              <a:ext cx="57150"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6" name="Oval 97"/>
            <p:cNvSpPr>
              <a:spLocks noChangeArrowheads="1"/>
            </p:cNvSpPr>
            <p:nvPr/>
          </p:nvSpPr>
          <p:spPr bwMode="auto">
            <a:xfrm>
              <a:off x="2276476" y="2489931"/>
              <a:ext cx="58738" cy="7937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7" name="Oval 98"/>
            <p:cNvSpPr>
              <a:spLocks noChangeArrowheads="1"/>
            </p:cNvSpPr>
            <p:nvPr/>
          </p:nvSpPr>
          <p:spPr bwMode="auto">
            <a:xfrm>
              <a:off x="688976" y="3650393"/>
              <a:ext cx="58738" cy="7937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8" name="Oval 99"/>
            <p:cNvSpPr>
              <a:spLocks noChangeArrowheads="1"/>
            </p:cNvSpPr>
            <p:nvPr/>
          </p:nvSpPr>
          <p:spPr bwMode="auto">
            <a:xfrm>
              <a:off x="695326" y="1569181"/>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9" name="Oval 100"/>
            <p:cNvSpPr>
              <a:spLocks noChangeArrowheads="1"/>
            </p:cNvSpPr>
            <p:nvPr/>
          </p:nvSpPr>
          <p:spPr bwMode="auto">
            <a:xfrm>
              <a:off x="163513" y="1956531"/>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0" name="Oval 101"/>
            <p:cNvSpPr>
              <a:spLocks noChangeArrowheads="1"/>
            </p:cNvSpPr>
            <p:nvPr/>
          </p:nvSpPr>
          <p:spPr bwMode="auto">
            <a:xfrm>
              <a:off x="1584326" y="1697768"/>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1" name="Oval 102"/>
            <p:cNvSpPr>
              <a:spLocks noChangeArrowheads="1"/>
            </p:cNvSpPr>
            <p:nvPr/>
          </p:nvSpPr>
          <p:spPr bwMode="auto">
            <a:xfrm>
              <a:off x="3182938" y="1661256"/>
              <a:ext cx="58738" cy="7937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2" name="Oval 103"/>
            <p:cNvSpPr>
              <a:spLocks noChangeArrowheads="1"/>
            </p:cNvSpPr>
            <p:nvPr/>
          </p:nvSpPr>
          <p:spPr bwMode="auto">
            <a:xfrm>
              <a:off x="4127501" y="2272443"/>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4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79700" y="441325"/>
            <a:ext cx="6802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Arial Unicode MS" panose="020B0604020202020204" pitchFamily="34" charset="-122"/>
                <a:cs typeface="Arial" panose="020B0604020202020204" pitchFamily="34" charset="0"/>
              </a:rPr>
              <a:t>CLICK TO </a:t>
            </a:r>
            <a:r>
              <a:rPr kumimoji="0" lang="en-US" altLang="zh-CN"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rPr>
              <a:t>ADD TITLE IN HERE</a:t>
            </a:r>
            <a:endParaRPr kumimoji="0" lang="zh-CN" altLang="en-US"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268663" y="1076325"/>
            <a:ext cx="5524500" cy="276225"/>
          </a:xfrm>
          <a:prstGeom prst="rect">
            <a:avLst/>
          </a:prstGeom>
        </p:spPr>
        <p:txBody>
          <a:bodyPr wrap="none">
            <a:spAutoFit/>
          </a:bodyPr>
          <a:lstStyle/>
          <a:p>
            <a:pPr marL="0" marR="0" lvl="0" indent="0" algn="l" defTabSz="1218565"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kumimoji="0" lang="zh-CN" altLang="en-US" sz="2665"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3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79700" y="441325"/>
            <a:ext cx="6802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Arial Unicode MS" panose="020B0604020202020204" pitchFamily="34" charset="-122"/>
                <a:cs typeface="Arial" panose="020B0604020202020204" pitchFamily="34" charset="0"/>
              </a:rPr>
              <a:t>CLICK TO </a:t>
            </a:r>
            <a:r>
              <a:rPr kumimoji="0" lang="en-US" altLang="zh-CN"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rPr>
              <a:t>ADD TITLE IN HERE</a:t>
            </a:r>
            <a:endParaRPr kumimoji="0" lang="zh-CN" altLang="en-US"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268663" y="1076325"/>
            <a:ext cx="5524500" cy="276225"/>
          </a:xfrm>
          <a:prstGeom prst="rect">
            <a:avLst/>
          </a:prstGeom>
        </p:spPr>
        <p:txBody>
          <a:bodyPr wrap="none">
            <a:spAutoFit/>
          </a:bodyPr>
          <a:lstStyle/>
          <a:p>
            <a:pPr marL="0" marR="0" lvl="0" indent="0" algn="l" defTabSz="1218565"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kumimoji="0" lang="zh-CN" altLang="en-US" sz="2665"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5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79700" y="441325"/>
            <a:ext cx="6802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Arial Unicode MS" panose="020B0604020202020204" pitchFamily="34" charset="-122"/>
                <a:cs typeface="Arial" panose="020B0604020202020204" pitchFamily="34" charset="0"/>
              </a:rPr>
              <a:t>CLICK TO </a:t>
            </a:r>
            <a:r>
              <a:rPr kumimoji="0" lang="en-US" altLang="zh-CN"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rPr>
              <a:t>ADD TITLE IN HERE</a:t>
            </a:r>
            <a:endParaRPr kumimoji="0" lang="zh-CN" altLang="en-US"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268663" y="1076325"/>
            <a:ext cx="5524500" cy="276225"/>
          </a:xfrm>
          <a:prstGeom prst="rect">
            <a:avLst/>
          </a:prstGeom>
        </p:spPr>
        <p:txBody>
          <a:bodyPr wrap="none">
            <a:spAutoFit/>
          </a:bodyPr>
          <a:lstStyle/>
          <a:p>
            <a:pPr marL="0" marR="0" lvl="0" indent="0" algn="l" defTabSz="1218565"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kumimoji="0" lang="zh-CN" altLang="en-US" sz="2665"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7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79700" y="441325"/>
            <a:ext cx="6802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Arial Unicode MS" panose="020B0604020202020204" pitchFamily="34" charset="-122"/>
                <a:cs typeface="Arial" panose="020B0604020202020204" pitchFamily="34" charset="0"/>
              </a:rPr>
              <a:t>CLICK TO </a:t>
            </a:r>
            <a:r>
              <a:rPr kumimoji="0" lang="en-US" altLang="zh-CN"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rPr>
              <a:t>ADD TITLE IN HERE</a:t>
            </a:r>
            <a:endParaRPr kumimoji="0" lang="zh-CN" altLang="en-US"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00" y="1076325"/>
            <a:ext cx="4379913" cy="234950"/>
          </a:xfrm>
          <a:prstGeom prst="rect">
            <a:avLst/>
          </a:prstGeom>
        </p:spPr>
        <p:txBody>
          <a:bodyPr wrap="none">
            <a:spAutoFit/>
          </a:bodyPr>
          <a:lstStyle/>
          <a:p>
            <a:pPr marL="0" marR="0" lvl="0" indent="0" algn="l" defTabSz="1218565" rtl="0" eaLnBrk="0" fontAlgn="base" latinLnBrk="0" hangingPunct="0">
              <a:lnSpc>
                <a:spcPct val="100000"/>
              </a:lnSpc>
              <a:spcBef>
                <a:spcPct val="0"/>
              </a:spcBef>
              <a:spcAft>
                <a:spcPct val="0"/>
              </a:spcAft>
              <a:buClrTx/>
              <a:buSzTx/>
              <a:buFontTx/>
              <a:buNone/>
              <a:defRPr/>
            </a:pPr>
            <a:r>
              <a:rPr kumimoji="0" lang="en-US" altLang="zh-CN" sz="935"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kumimoji="0" lang="zh-CN" altLang="en-US" sz="2135"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6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79700" y="441325"/>
            <a:ext cx="6802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Arial Unicode MS" panose="020B0604020202020204" pitchFamily="34" charset="-122"/>
                <a:cs typeface="Arial" panose="020B0604020202020204" pitchFamily="34" charset="0"/>
              </a:rPr>
              <a:t>CLICK TO </a:t>
            </a:r>
            <a:r>
              <a:rPr kumimoji="0" lang="en-US" altLang="zh-CN"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rPr>
              <a:t>ADD TITLE IN HERE</a:t>
            </a:r>
            <a:endParaRPr kumimoji="0" lang="zh-CN" altLang="en-US"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00" y="1076325"/>
            <a:ext cx="4379913" cy="234950"/>
          </a:xfrm>
          <a:prstGeom prst="rect">
            <a:avLst/>
          </a:prstGeom>
        </p:spPr>
        <p:txBody>
          <a:bodyPr wrap="none">
            <a:spAutoFit/>
          </a:bodyPr>
          <a:lstStyle/>
          <a:p>
            <a:pPr marL="0" marR="0" lvl="0" indent="0" algn="l" defTabSz="1218565" rtl="0" eaLnBrk="0" fontAlgn="base" latinLnBrk="0" hangingPunct="0">
              <a:lnSpc>
                <a:spcPct val="100000"/>
              </a:lnSpc>
              <a:spcBef>
                <a:spcPct val="0"/>
              </a:spcBef>
              <a:spcAft>
                <a:spcPct val="0"/>
              </a:spcAft>
              <a:buClrTx/>
              <a:buSzTx/>
              <a:buFontTx/>
              <a:buNone/>
              <a:defRPr/>
            </a:pPr>
            <a:r>
              <a:rPr kumimoji="0" lang="en-US" altLang="zh-CN" sz="935"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kumimoji="0" lang="zh-CN" altLang="en-US" sz="2135"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5865"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4265" strike="noStrike" noProof="1"/>
              <a:t>单击此处编辑母版文本样式</a:t>
            </a:r>
            <a:endParaRPr lang="zh-CN" altLang="en-US" strike="noStrike" noProof="1"/>
          </a:p>
          <a:p>
            <a:pPr lvl="1" fontAlgn="base"/>
            <a:r>
              <a:rPr lang="zh-CN" altLang="en-US" sz="3735" strike="noStrike" noProof="1"/>
              <a:t>第二级</a:t>
            </a:r>
            <a:endParaRPr lang="zh-CN" altLang="en-US" strike="noStrike" noProof="1"/>
          </a:p>
          <a:p>
            <a:pPr lvl="2" fontAlgn="base"/>
            <a:r>
              <a:rPr lang="zh-CN" altLang="en-US" strike="noStrike" noProof="1"/>
              <a:t>第三级</a:t>
            </a:r>
          </a:p>
          <a:p>
            <a:pPr lvl="3" fontAlgn="base"/>
            <a:r>
              <a:rPr lang="zh-CN" altLang="en-US" sz="2665" strike="noStrike" noProof="1"/>
              <a:t>第四级</a:t>
            </a:r>
            <a:endParaRPr lang="zh-CN" altLang="en-US" strike="noStrike" noProof="1"/>
          </a:p>
          <a:p>
            <a:pPr lvl="4" fontAlgn="base"/>
            <a:r>
              <a:rPr lang="zh-CN" altLang="en-US" sz="2665" strike="noStrike" noProof="1"/>
              <a:t>第五级</a:t>
            </a:r>
            <a:endParaRPr lang="zh-CN" altLang="en-US" strike="noStrike" noProof="1"/>
          </a:p>
        </p:txBody>
      </p:sp>
      <p:sp>
        <p:nvSpPr>
          <p:cNvPr id="4" name="日期占位符 3"/>
          <p:cNvSpPr>
            <a:spLocks noGrp="1"/>
          </p:cNvSpPr>
          <p:nvPr>
            <p:ph type="dt" sz="half" idx="10"/>
          </p:nvPr>
        </p:nvSpPr>
        <p:spPr>
          <a:xfrm>
            <a:off x="0" y="0"/>
            <a:ext cx="0" cy="0"/>
          </a:xfrm>
        </p:spPr>
        <p:txBody>
          <a:bodyPr/>
          <a:lstStyle/>
          <a:p>
            <a:pPr fontAlgn="auto"/>
            <a:fld id="{82F288E0-7875-42C4-84C8-98DBBD3BF4D2}" type="datetimeFigureOut">
              <a:rPr lang="zh-CN" altLang="en-US" strike="noStrike" noProof="1" smtClean="0">
                <a:latin typeface="+mn-lt"/>
                <a:ea typeface="+mn-ea"/>
                <a:cs typeface="+mn-cs"/>
              </a:rPr>
              <a:t>2021/3/29</a:t>
            </a:fld>
            <a:endParaRPr lang="zh-CN" altLang="en-US" strike="noStrike" noProof="1"/>
          </a:p>
        </p:txBody>
      </p:sp>
      <p:sp>
        <p:nvSpPr>
          <p:cNvPr id="5" name="页脚占位符 4"/>
          <p:cNvSpPr>
            <a:spLocks noGrp="1"/>
          </p:cNvSpPr>
          <p:nvPr>
            <p:ph type="ftr" sz="quarter" idx="11"/>
          </p:nvPr>
        </p:nvSpPr>
        <p:spPr>
          <a:xfrm>
            <a:off x="0" y="0"/>
            <a:ext cx="0" cy="0"/>
          </a:xfr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0" y="0"/>
            <a:ext cx="0" cy="0"/>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pPr fontAlgn="base"/>
            <a:r>
              <a:rPr lang="zh-CN" altLang="en-US" sz="5865"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pPr fontAlgn="base"/>
            <a:r>
              <a:rPr lang="zh-CN" altLang="en-US" sz="4265" strike="noStrike" noProof="1"/>
              <a:t>单击此处编辑母版副标题样式</a:t>
            </a:r>
            <a:endParaRPr lang="zh-CN" altLang="en-US" strike="noStrike" noProof="1"/>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600" y="188913"/>
            <a:ext cx="10972800" cy="5937250"/>
          </a:xfrm>
          <a:prstGeom prst="rect">
            <a:avLst/>
          </a:prstGeom>
        </p:spPr>
        <p:txBody>
          <a:bodyPr/>
          <a:lstStyle/>
          <a:p>
            <a:pPr lvl="0" fontAlgn="base"/>
            <a:r>
              <a:rPr lang="zh-CN" altLang="en-US" sz="4265" strike="noStrike" noProof="1"/>
              <a:t>单击此处编辑母版文本样式</a:t>
            </a:r>
            <a:endParaRPr lang="zh-CN" altLang="en-US" strike="noStrike" noProof="1"/>
          </a:p>
          <a:p>
            <a:pPr lvl="1" fontAlgn="base"/>
            <a:r>
              <a:rPr lang="zh-CN" altLang="en-US" sz="3735" strike="noStrike" noProof="1"/>
              <a:t>第二级</a:t>
            </a:r>
            <a:endParaRPr lang="zh-CN" altLang="en-US" strike="noStrike" noProof="1"/>
          </a:p>
          <a:p>
            <a:pPr lvl="2" fontAlgn="base"/>
            <a:r>
              <a:rPr lang="zh-CN" altLang="en-US" strike="noStrike" noProof="1"/>
              <a:t>第三级</a:t>
            </a:r>
          </a:p>
          <a:p>
            <a:pPr lvl="3" fontAlgn="base"/>
            <a:r>
              <a:rPr lang="zh-CN" altLang="en-US" sz="2665" strike="noStrike" noProof="1"/>
              <a:t>第四级</a:t>
            </a:r>
            <a:endParaRPr lang="zh-CN" altLang="en-US" strike="noStrike" noProof="1"/>
          </a:p>
          <a:p>
            <a:pPr lvl="4" fontAlgn="base"/>
            <a:r>
              <a:rPr lang="zh-CN" altLang="en-US" sz="2665" strike="noStrike" noProof="1"/>
              <a:t>第五级</a:t>
            </a:r>
            <a:endParaRPr lang="zh-CN" altLang="en-US" strike="noStrike" noProof="1"/>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atin typeface="楷体_GB2312" pitchFamily="49" charset="-122"/>
                <a:ea typeface="楷体_GB2312" pitchFamily="49" charset="-122"/>
              </a:defRPr>
            </a:lvl1pPr>
          </a:lstStyle>
          <a:p>
            <a:pPr fontAlgn="auto">
              <a:defRPr/>
            </a:pPr>
            <a:endParaRPr lang="en-US" strike="noStrike" noProof="1"/>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楷体_GB2312" pitchFamily="49" charset="-122"/>
                <a:ea typeface="楷体_GB2312" pitchFamily="49" charset="-122"/>
              </a:defRPr>
            </a:lvl1pPr>
          </a:lstStyle>
          <a:p>
            <a:pPr fontAlgn="auto">
              <a:defRPr/>
            </a:pPr>
            <a:fld id="{406B8ABE-885A-4109-89CB-DBAF54B1C0A2}" type="slidenum">
              <a:rPr lang="en-US" altLang="zh-CN" strike="noStrike" noProof="1">
                <a:latin typeface="楷体_GB2312" pitchFamily="49" charset="-122"/>
                <a:ea typeface="楷体_GB2312" pitchFamily="49" charset="-122"/>
                <a:cs typeface="+mn-cs"/>
              </a:rPr>
              <a:t>‹#›</a:t>
            </a:fld>
            <a:endParaRPr lang="en-US" altLang="zh-CN" strike="noStrike" noProof="1"/>
          </a:p>
        </p:txBody>
      </p:sp>
      <p:sp>
        <p:nvSpPr>
          <p:cNvPr id="5" name="Rectangle 6"/>
          <p:cNvSpPr>
            <a:spLocks noGrp="1" noChangeArrowheads="1"/>
          </p:cNvSpPr>
          <p:nvPr>
            <p:ph type="sldNum" sz="quarter" idx="12"/>
          </p:nvPr>
        </p:nvSpPr>
        <p:spPr>
          <a:xfrm>
            <a:off x="4521200" y="6324600"/>
            <a:ext cx="2540000" cy="457200"/>
          </a:xfrm>
        </p:spPr>
        <p:txBody>
          <a:bodyPr/>
          <a:lstStyle>
            <a:lvl1pPr>
              <a:defRPr/>
            </a:lvl1pPr>
          </a:lstStyle>
          <a:p>
            <a:pPr fontAlgn="auto">
              <a:defRPr/>
            </a:pPr>
            <a:fld id="{9331174A-318A-418E-9669-E9A6847CEF09}" type="slidenum">
              <a:rPr lang="en-US" altLang="zh-CN" strike="noStrike" noProof="1">
                <a:latin typeface="+mn-lt"/>
                <a:ea typeface="+mn-ea"/>
                <a:cs typeface="+mn-cs"/>
              </a:rPr>
              <a:t>‹#›</a:t>
            </a:fld>
            <a:endParaRPr lang="en-US" altLang="zh-CN"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0_标题幻灯片">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0512425" y="6116638"/>
            <a:ext cx="1536700"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pic>
        <p:nvPicPr>
          <p:cNvPr id="13315" name="图片 5" descr="赛迪智库 简体"/>
          <p:cNvPicPr>
            <a:picLocks noChangeAspect="1"/>
          </p:cNvPicPr>
          <p:nvPr userDrawn="1"/>
        </p:nvPicPr>
        <p:blipFill>
          <a:blip r:embed="rId2"/>
          <a:stretch>
            <a:fillRect/>
          </a:stretch>
        </p:blipFill>
        <p:spPr>
          <a:xfrm>
            <a:off x="10417175" y="6213475"/>
            <a:ext cx="1408113" cy="444500"/>
          </a:xfrm>
          <a:prstGeom prst="rect">
            <a:avLst/>
          </a:prstGeom>
          <a:noFill/>
          <a:ln w="9525">
            <a:noFill/>
          </a:ln>
        </p:spPr>
      </p:pic>
      <p:sp>
        <p:nvSpPr>
          <p:cNvPr id="8" name="灯片编号占位符 3"/>
          <p:cNvSpPr>
            <a:spLocks noGrp="1"/>
          </p:cNvSpPr>
          <p:nvPr>
            <p:ph type="sldNum" sz="quarter" idx="4"/>
          </p:nvPr>
        </p:nvSpPr>
        <p:spPr>
          <a:xfrm>
            <a:off x="4724400" y="6556375"/>
            <a:ext cx="2743200" cy="4000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8239169-E79B-45E1-8FBC-113F1B9D078F}" type="slidenum">
              <a:rPr kumimoji="0" lang="zh-CN" altLang="en-US" sz="1400" b="0" i="0" u="none" strike="noStrike" kern="1200" cap="none" spc="0" normalizeH="0" baseline="0" noProof="0">
                <a:ln>
                  <a:noFill/>
                </a:ln>
                <a:solidFill>
                  <a:schemeClr val="tx1"/>
                </a:solidFill>
                <a:effectLst/>
                <a:uLnTx/>
                <a:uFillTx/>
                <a:latin typeface="等线" pitchFamily="2" charset="-122"/>
                <a:ea typeface="等线" pitchFamily="2" charset="-122"/>
                <a:cs typeface="+mn-cs"/>
              </a:rPr>
              <a:t>‹#›</a:t>
            </a:fld>
            <a:endParaRPr kumimoji="0" lang="zh-CN" altLang="en-US" sz="1400" b="0" i="0" u="none" strike="noStrike" kern="1200" cap="none" spc="0" normalizeH="0" baseline="0" noProof="0">
              <a:ln>
                <a:noFill/>
              </a:ln>
              <a:solidFill>
                <a:schemeClr val="tx1"/>
              </a:solidFill>
              <a:effectLst/>
              <a:uLnTx/>
              <a:uFillTx/>
              <a:latin typeface="等线" pitchFamily="2" charset="-122"/>
              <a:ea typeface="等线"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556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083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1" name="Group 51"/>
          <p:cNvGrpSpPr/>
          <p:nvPr userDrawn="1"/>
        </p:nvGrpSpPr>
        <p:grpSpPr>
          <a:xfrm rot="5400000">
            <a:off x="39688" y="-39687"/>
            <a:ext cx="644525" cy="723900"/>
            <a:chOff x="0" y="0"/>
            <a:chExt cx="4570414" cy="5137881"/>
          </a:xfrm>
        </p:grpSpPr>
        <p:sp>
          <p:nvSpPr>
            <p:cNvPr id="12" name="Freeform 5"/>
            <p:cNvSpPr>
              <a:spLocks noChangeArrowheads="1"/>
            </p:cNvSpPr>
            <p:nvPr/>
          </p:nvSpPr>
          <p:spPr bwMode="auto">
            <a:xfrm>
              <a:off x="0" y="1283431"/>
              <a:ext cx="1301750" cy="850900"/>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E8CB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3" name="Freeform 6"/>
            <p:cNvSpPr>
              <a:spLocks noChangeArrowheads="1"/>
            </p:cNvSpPr>
            <p:nvPr/>
          </p:nvSpPr>
          <p:spPr bwMode="auto">
            <a:xfrm>
              <a:off x="0" y="826231"/>
              <a:ext cx="1847850" cy="1049337"/>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E7AC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4" name="Freeform 7"/>
            <p:cNvSpPr>
              <a:spLocks noChangeArrowheads="1"/>
            </p:cNvSpPr>
            <p:nvPr/>
          </p:nvSpPr>
          <p:spPr bwMode="auto">
            <a:xfrm>
              <a:off x="0" y="2134331"/>
              <a:ext cx="719138" cy="2290762"/>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5" name="Freeform 8"/>
            <p:cNvSpPr>
              <a:spLocks noChangeArrowheads="1"/>
            </p:cNvSpPr>
            <p:nvPr/>
          </p:nvSpPr>
          <p:spPr bwMode="auto">
            <a:xfrm>
              <a:off x="0" y="2134331"/>
              <a:ext cx="2316163" cy="1557337"/>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E25D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6" name="Freeform 9"/>
            <p:cNvSpPr>
              <a:spLocks noChangeArrowheads="1"/>
            </p:cNvSpPr>
            <p:nvPr/>
          </p:nvSpPr>
          <p:spPr bwMode="auto">
            <a:xfrm>
              <a:off x="0" y="3691668"/>
              <a:ext cx="719138" cy="1446212"/>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7" name="Freeform 10"/>
            <p:cNvSpPr>
              <a:spLocks noChangeArrowheads="1"/>
            </p:cNvSpPr>
            <p:nvPr/>
          </p:nvSpPr>
          <p:spPr bwMode="auto">
            <a:xfrm>
              <a:off x="620713" y="3691668"/>
              <a:ext cx="1046163" cy="1446212"/>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AD23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8" name="Freeform 11"/>
            <p:cNvSpPr>
              <a:spLocks noChangeArrowheads="1"/>
            </p:cNvSpPr>
            <p:nvPr/>
          </p:nvSpPr>
          <p:spPr bwMode="auto">
            <a:xfrm>
              <a:off x="719138" y="3691668"/>
              <a:ext cx="1901825" cy="1446212"/>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9" name="Freeform 12"/>
            <p:cNvSpPr>
              <a:spLocks noChangeArrowheads="1"/>
            </p:cNvSpPr>
            <p:nvPr/>
          </p:nvSpPr>
          <p:spPr bwMode="auto">
            <a:xfrm>
              <a:off x="719138" y="3691668"/>
              <a:ext cx="2022475" cy="1446212"/>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0" name="Freeform 13"/>
            <p:cNvSpPr>
              <a:spLocks noChangeArrowheads="1"/>
            </p:cNvSpPr>
            <p:nvPr/>
          </p:nvSpPr>
          <p:spPr bwMode="auto">
            <a:xfrm>
              <a:off x="719138" y="2532793"/>
              <a:ext cx="2022475" cy="1328737"/>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1" name="Freeform 14"/>
            <p:cNvSpPr>
              <a:spLocks noChangeArrowheads="1"/>
            </p:cNvSpPr>
            <p:nvPr/>
          </p:nvSpPr>
          <p:spPr bwMode="auto">
            <a:xfrm>
              <a:off x="2316163" y="2532793"/>
              <a:ext cx="1555750" cy="1627187"/>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DA36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2" name="Freeform 15"/>
            <p:cNvSpPr>
              <a:spLocks noChangeArrowheads="1"/>
            </p:cNvSpPr>
            <p:nvPr/>
          </p:nvSpPr>
          <p:spPr bwMode="auto">
            <a:xfrm>
              <a:off x="2316163" y="1699356"/>
              <a:ext cx="1555750" cy="2460625"/>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B52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3" name="Freeform 16"/>
            <p:cNvSpPr>
              <a:spLocks noChangeArrowheads="1"/>
            </p:cNvSpPr>
            <p:nvPr/>
          </p:nvSpPr>
          <p:spPr bwMode="auto">
            <a:xfrm>
              <a:off x="3219451" y="1699356"/>
              <a:ext cx="930275" cy="2460625"/>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952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4" name="Freeform 17"/>
            <p:cNvSpPr>
              <a:spLocks noChangeArrowheads="1"/>
            </p:cNvSpPr>
            <p:nvPr/>
          </p:nvSpPr>
          <p:spPr bwMode="auto">
            <a:xfrm>
              <a:off x="2741613" y="3861531"/>
              <a:ext cx="1606550" cy="1276350"/>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B62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5" name="Freeform 18"/>
            <p:cNvSpPr>
              <a:spLocks noChangeArrowheads="1"/>
            </p:cNvSpPr>
            <p:nvPr/>
          </p:nvSpPr>
          <p:spPr bwMode="auto">
            <a:xfrm>
              <a:off x="2620963" y="3861531"/>
              <a:ext cx="1727200" cy="1276350"/>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6" name="Freeform 21"/>
            <p:cNvSpPr>
              <a:spLocks noChangeArrowheads="1"/>
            </p:cNvSpPr>
            <p:nvPr/>
          </p:nvSpPr>
          <p:spPr bwMode="auto">
            <a:xfrm>
              <a:off x="1800226" y="1211993"/>
              <a:ext cx="427038" cy="508000"/>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7" name="Freeform 22"/>
            <p:cNvSpPr>
              <a:spLocks noChangeArrowheads="1"/>
            </p:cNvSpPr>
            <p:nvPr/>
          </p:nvSpPr>
          <p:spPr bwMode="auto">
            <a:xfrm>
              <a:off x="1800226" y="1497743"/>
              <a:ext cx="427038" cy="322262"/>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8" name="Freeform 23"/>
            <p:cNvSpPr>
              <a:spLocks noChangeArrowheads="1"/>
            </p:cNvSpPr>
            <p:nvPr/>
          </p:nvSpPr>
          <p:spPr bwMode="auto">
            <a:xfrm>
              <a:off x="0" y="4425093"/>
              <a:ext cx="620713" cy="712787"/>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E25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9" name="Freeform 24"/>
            <p:cNvSpPr>
              <a:spLocks noChangeArrowheads="1"/>
            </p:cNvSpPr>
            <p:nvPr/>
          </p:nvSpPr>
          <p:spPr bwMode="auto">
            <a:xfrm>
              <a:off x="0" y="1756506"/>
              <a:ext cx="2316163" cy="776287"/>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0" name="Freeform 25"/>
            <p:cNvSpPr>
              <a:spLocks noChangeArrowheads="1"/>
            </p:cNvSpPr>
            <p:nvPr/>
          </p:nvSpPr>
          <p:spPr bwMode="auto">
            <a:xfrm>
              <a:off x="0" y="826231"/>
              <a:ext cx="1847850" cy="1308100"/>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1" name="Freeform 26"/>
            <p:cNvSpPr>
              <a:spLocks noChangeArrowheads="1"/>
            </p:cNvSpPr>
            <p:nvPr/>
          </p:nvSpPr>
          <p:spPr bwMode="auto">
            <a:xfrm>
              <a:off x="0" y="229331"/>
              <a:ext cx="1847850" cy="105410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F4C5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2" name="Freeform 27"/>
            <p:cNvSpPr>
              <a:spLocks noChangeArrowheads="1"/>
            </p:cNvSpPr>
            <p:nvPr/>
          </p:nvSpPr>
          <p:spPr bwMode="auto">
            <a:xfrm>
              <a:off x="0" y="1084993"/>
              <a:ext cx="1368425" cy="89535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E8CB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3" name="Freeform 28"/>
            <p:cNvSpPr>
              <a:spLocks noChangeArrowheads="1"/>
            </p:cNvSpPr>
            <p:nvPr/>
          </p:nvSpPr>
          <p:spPr bwMode="auto">
            <a:xfrm>
              <a:off x="0" y="605568"/>
              <a:ext cx="1941513" cy="110172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F8B6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4" name="Freeform 29"/>
            <p:cNvSpPr>
              <a:spLocks noChangeArrowheads="1"/>
            </p:cNvSpPr>
            <p:nvPr/>
          </p:nvSpPr>
          <p:spPr bwMode="auto">
            <a:xfrm>
              <a:off x="0" y="1980343"/>
              <a:ext cx="755650" cy="2408237"/>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5" name="Freeform 30"/>
            <p:cNvSpPr>
              <a:spLocks noChangeArrowheads="1"/>
            </p:cNvSpPr>
            <p:nvPr/>
          </p:nvSpPr>
          <p:spPr bwMode="auto">
            <a:xfrm>
              <a:off x="0" y="1980343"/>
              <a:ext cx="2435225" cy="163671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E25D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6" name="Freeform 31"/>
            <p:cNvSpPr>
              <a:spLocks noChangeArrowheads="1"/>
            </p:cNvSpPr>
            <p:nvPr/>
          </p:nvSpPr>
          <p:spPr bwMode="auto">
            <a:xfrm>
              <a:off x="0" y="3617056"/>
              <a:ext cx="755650" cy="1520825"/>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7" name="Freeform 32"/>
            <p:cNvSpPr>
              <a:spLocks noChangeArrowheads="1"/>
            </p:cNvSpPr>
            <p:nvPr/>
          </p:nvSpPr>
          <p:spPr bwMode="auto">
            <a:xfrm>
              <a:off x="652463" y="3617056"/>
              <a:ext cx="1098550" cy="1520825"/>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AD23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8" name="Freeform 33"/>
            <p:cNvSpPr>
              <a:spLocks noChangeArrowheads="1"/>
            </p:cNvSpPr>
            <p:nvPr/>
          </p:nvSpPr>
          <p:spPr bwMode="auto">
            <a:xfrm>
              <a:off x="755651" y="3617056"/>
              <a:ext cx="2000250" cy="1520825"/>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DD27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9" name="Freeform 34"/>
            <p:cNvSpPr>
              <a:spLocks noChangeArrowheads="1"/>
            </p:cNvSpPr>
            <p:nvPr/>
          </p:nvSpPr>
          <p:spPr bwMode="auto">
            <a:xfrm>
              <a:off x="755651" y="3617056"/>
              <a:ext cx="2127250" cy="1520825"/>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E24C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0" name="Freeform 35"/>
            <p:cNvSpPr>
              <a:spLocks noChangeArrowheads="1"/>
            </p:cNvSpPr>
            <p:nvPr/>
          </p:nvSpPr>
          <p:spPr bwMode="auto">
            <a:xfrm>
              <a:off x="755651" y="2399443"/>
              <a:ext cx="2127250" cy="1397000"/>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1" name="Freeform 36"/>
            <p:cNvSpPr>
              <a:spLocks noChangeArrowheads="1"/>
            </p:cNvSpPr>
            <p:nvPr/>
          </p:nvSpPr>
          <p:spPr bwMode="auto">
            <a:xfrm>
              <a:off x="2435226" y="2399443"/>
              <a:ext cx="1633538" cy="1711325"/>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DA36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2" name="Freeform 37"/>
            <p:cNvSpPr>
              <a:spLocks noChangeArrowheads="1"/>
            </p:cNvSpPr>
            <p:nvPr/>
          </p:nvSpPr>
          <p:spPr bwMode="auto">
            <a:xfrm>
              <a:off x="2435226" y="1523143"/>
              <a:ext cx="1633538" cy="258762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B52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3" name="Freeform 38"/>
            <p:cNvSpPr>
              <a:spLocks noChangeArrowheads="1"/>
            </p:cNvSpPr>
            <p:nvPr/>
          </p:nvSpPr>
          <p:spPr bwMode="auto">
            <a:xfrm>
              <a:off x="3361469" y="1523143"/>
              <a:ext cx="977899" cy="258762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9522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4" name="Freeform 39"/>
            <p:cNvSpPr>
              <a:spLocks noChangeArrowheads="1"/>
            </p:cNvSpPr>
            <p:nvPr/>
          </p:nvSpPr>
          <p:spPr bwMode="auto">
            <a:xfrm>
              <a:off x="2882901" y="3796443"/>
              <a:ext cx="1687513" cy="1341437"/>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B622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5" name="Freeform 40"/>
            <p:cNvSpPr>
              <a:spLocks noChangeArrowheads="1"/>
            </p:cNvSpPr>
            <p:nvPr/>
          </p:nvSpPr>
          <p:spPr bwMode="auto">
            <a:xfrm>
              <a:off x="2755901" y="3796443"/>
              <a:ext cx="1814513" cy="1341437"/>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C354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6" name="Freeform 43"/>
            <p:cNvSpPr>
              <a:spLocks noChangeArrowheads="1"/>
            </p:cNvSpPr>
            <p:nvPr/>
          </p:nvSpPr>
          <p:spPr bwMode="auto">
            <a:xfrm>
              <a:off x="1892301" y="1010381"/>
              <a:ext cx="449263" cy="533400"/>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7" name="Freeform 44"/>
            <p:cNvSpPr>
              <a:spLocks noChangeArrowheads="1"/>
            </p:cNvSpPr>
            <p:nvPr/>
          </p:nvSpPr>
          <p:spPr bwMode="auto">
            <a:xfrm>
              <a:off x="1892301" y="1312006"/>
              <a:ext cx="449263" cy="338137"/>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8" name="Freeform 45"/>
            <p:cNvSpPr>
              <a:spLocks noChangeArrowheads="1"/>
            </p:cNvSpPr>
            <p:nvPr/>
          </p:nvSpPr>
          <p:spPr bwMode="auto">
            <a:xfrm>
              <a:off x="0" y="4388581"/>
              <a:ext cx="652463" cy="74930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E25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9" name="Freeform 46"/>
            <p:cNvSpPr>
              <a:spLocks noChangeArrowheads="1"/>
            </p:cNvSpPr>
            <p:nvPr/>
          </p:nvSpPr>
          <p:spPr bwMode="auto">
            <a:xfrm>
              <a:off x="0" y="1581881"/>
              <a:ext cx="2435225" cy="817562"/>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F4E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0" name="Freeform 47"/>
            <p:cNvSpPr>
              <a:spLocks noChangeArrowheads="1"/>
            </p:cNvSpPr>
            <p:nvPr/>
          </p:nvSpPr>
          <p:spPr bwMode="auto">
            <a:xfrm>
              <a:off x="0" y="605568"/>
              <a:ext cx="1941513" cy="1374775"/>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E58A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1" name="Freeform 48"/>
            <p:cNvSpPr>
              <a:spLocks noChangeArrowheads="1"/>
            </p:cNvSpPr>
            <p:nvPr/>
          </p:nvSpPr>
          <p:spPr bwMode="auto">
            <a:xfrm>
              <a:off x="0" y="0"/>
              <a:ext cx="1941513" cy="1108075"/>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F4C5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2" name="Freeform 71"/>
            <p:cNvSpPr>
              <a:spLocks noChangeArrowheads="1"/>
            </p:cNvSpPr>
            <p:nvPr/>
          </p:nvSpPr>
          <p:spPr bwMode="auto">
            <a:xfrm>
              <a:off x="4016376" y="1504093"/>
              <a:ext cx="327025" cy="25717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DA36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3" name="Freeform 72"/>
            <p:cNvSpPr>
              <a:spLocks noChangeArrowheads="1"/>
            </p:cNvSpPr>
            <p:nvPr/>
          </p:nvSpPr>
          <p:spPr bwMode="auto">
            <a:xfrm>
              <a:off x="4016376" y="1689831"/>
              <a:ext cx="327025" cy="188912"/>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B52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4" name="Oval 95"/>
            <p:cNvSpPr>
              <a:spLocks noChangeArrowheads="1"/>
            </p:cNvSpPr>
            <p:nvPr/>
          </p:nvSpPr>
          <p:spPr bwMode="auto">
            <a:xfrm>
              <a:off x="3835401" y="4126643"/>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5" name="Oval 96"/>
            <p:cNvSpPr>
              <a:spLocks noChangeArrowheads="1"/>
            </p:cNvSpPr>
            <p:nvPr/>
          </p:nvSpPr>
          <p:spPr bwMode="auto">
            <a:xfrm>
              <a:off x="2714626" y="3823431"/>
              <a:ext cx="57150"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6" name="Oval 97"/>
            <p:cNvSpPr>
              <a:spLocks noChangeArrowheads="1"/>
            </p:cNvSpPr>
            <p:nvPr/>
          </p:nvSpPr>
          <p:spPr bwMode="auto">
            <a:xfrm>
              <a:off x="2276476" y="2489931"/>
              <a:ext cx="58738" cy="7937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7" name="Oval 98"/>
            <p:cNvSpPr>
              <a:spLocks noChangeArrowheads="1"/>
            </p:cNvSpPr>
            <p:nvPr/>
          </p:nvSpPr>
          <p:spPr bwMode="auto">
            <a:xfrm>
              <a:off x="688976" y="3650393"/>
              <a:ext cx="58738" cy="7937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8" name="Oval 99"/>
            <p:cNvSpPr>
              <a:spLocks noChangeArrowheads="1"/>
            </p:cNvSpPr>
            <p:nvPr/>
          </p:nvSpPr>
          <p:spPr bwMode="auto">
            <a:xfrm>
              <a:off x="695326" y="1569181"/>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9" name="Oval 100"/>
            <p:cNvSpPr>
              <a:spLocks noChangeArrowheads="1"/>
            </p:cNvSpPr>
            <p:nvPr/>
          </p:nvSpPr>
          <p:spPr bwMode="auto">
            <a:xfrm>
              <a:off x="163513" y="1956531"/>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0" name="Oval 101"/>
            <p:cNvSpPr>
              <a:spLocks noChangeArrowheads="1"/>
            </p:cNvSpPr>
            <p:nvPr/>
          </p:nvSpPr>
          <p:spPr bwMode="auto">
            <a:xfrm>
              <a:off x="1584326" y="1697768"/>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1" name="Oval 102"/>
            <p:cNvSpPr>
              <a:spLocks noChangeArrowheads="1"/>
            </p:cNvSpPr>
            <p:nvPr/>
          </p:nvSpPr>
          <p:spPr bwMode="auto">
            <a:xfrm>
              <a:off x="3182938" y="1661256"/>
              <a:ext cx="58738" cy="7937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2" name="Oval 103"/>
            <p:cNvSpPr>
              <a:spLocks noChangeArrowheads="1"/>
            </p:cNvSpPr>
            <p:nvPr/>
          </p:nvSpPr>
          <p:spPr bwMode="auto">
            <a:xfrm>
              <a:off x="4127501" y="2272443"/>
              <a:ext cx="58738" cy="77787"/>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sp>
        <p:nvSpPr>
          <p:cNvPr id="2" name="矩形 1"/>
          <p:cNvSpPr/>
          <p:nvPr userDrawn="1"/>
        </p:nvSpPr>
        <p:spPr>
          <a:xfrm>
            <a:off x="10512425" y="6116638"/>
            <a:ext cx="1536700"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04" name="图片 5" descr="赛迪智库 简体"/>
          <p:cNvPicPr>
            <a:picLocks noChangeAspect="1"/>
          </p:cNvPicPr>
          <p:nvPr userDrawn="1"/>
        </p:nvPicPr>
        <p:blipFill>
          <a:blip r:embed="rId2"/>
          <a:stretch>
            <a:fillRect/>
          </a:stretch>
        </p:blipFill>
        <p:spPr>
          <a:xfrm>
            <a:off x="10417175" y="6213475"/>
            <a:ext cx="1408113" cy="4445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userDrawn="1"/>
        </p:nvSpPr>
        <p:spPr bwMode="auto">
          <a:xfrm>
            <a:off x="2679700" y="454025"/>
            <a:ext cx="6802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Arial Unicode MS" panose="020B0604020202020204" pitchFamily="34" charset="-122"/>
                <a:cs typeface="Arial" panose="020B0604020202020204" pitchFamily="34" charset="0"/>
              </a:rPr>
              <a:t>CLICK TO </a:t>
            </a:r>
            <a:r>
              <a:rPr kumimoji="0" lang="en-US" altLang="zh-CN"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rPr>
              <a:t>ADD TITLE IN HERE</a:t>
            </a:r>
            <a:endParaRPr kumimoji="0" lang="zh-CN" altLang="en-US" sz="3735" b="1" i="0" u="none" strike="noStrike" kern="600" cap="none" spc="0" normalizeH="0" baseline="0" noProof="0" dirty="0">
              <a:ln>
                <a:noFill/>
              </a:ln>
              <a:solidFill>
                <a:prstClr val="black">
                  <a:lumMod val="85000"/>
                  <a:lumOff val="15000"/>
                </a:prstClr>
              </a:solidFill>
              <a:effectLst/>
              <a:uLnTx/>
              <a:uFillTx/>
              <a:latin typeface="Arial" panose="020B0604020202020204" pitchFamily="34" charset="0"/>
              <a:ea typeface="Arial Unicode MS" panose="020B0604020202020204" pitchFamily="34" charset="-122"/>
              <a:cs typeface="Arial" panose="020B0604020202020204" pitchFamily="34" charset="0"/>
            </a:endParaRPr>
          </a:p>
        </p:txBody>
      </p:sp>
      <p:sp>
        <p:nvSpPr>
          <p:cNvPr id="6" name="矩形 5"/>
          <p:cNvSpPr/>
          <p:nvPr userDrawn="1"/>
        </p:nvSpPr>
        <p:spPr>
          <a:xfrm>
            <a:off x="3268663" y="1089025"/>
            <a:ext cx="5524500" cy="276225"/>
          </a:xfrm>
          <a:prstGeom prst="rect">
            <a:avLst/>
          </a:prstGeom>
        </p:spPr>
        <p:txBody>
          <a:bodyPr wrap="none">
            <a:spAutoFit/>
          </a:bodyPr>
          <a:lstStyle/>
          <a:p>
            <a:pPr marL="0" marR="0" lvl="0" indent="0" algn="l" defTabSz="1218565"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kumimoji="0" lang="zh-CN" altLang="en-US" sz="266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userDrawn="1"/>
        </p:nvPicPr>
        <p:blipFill>
          <a:blip r:embed="rId22"/>
          <a:stretch>
            <a:fillRect/>
          </a:stretch>
        </p:blipFill>
        <p:spPr>
          <a:xfrm>
            <a:off x="10609263" y="6213475"/>
            <a:ext cx="1343025" cy="441325"/>
          </a:xfrm>
          <a:prstGeom prst="rect">
            <a:avLst/>
          </a:prstGeom>
          <a:noFill/>
          <a:ln w="9525">
            <a:noFill/>
          </a:ln>
        </p:spPr>
      </p:pic>
      <p:sp>
        <p:nvSpPr>
          <p:cNvPr id="3" name="文本框 2">
            <a:extLst>
              <a:ext uri="{FF2B5EF4-FFF2-40B4-BE49-F238E27FC236}">
                <a16:creationId xmlns:a16="http://schemas.microsoft.com/office/drawing/2014/main" id="{70BDD600-224F-426B-9BCE-E6749F073D14}"/>
              </a:ext>
            </a:extLst>
          </p:cNvPr>
          <p:cNvSpPr txBox="1"/>
          <p:nvPr userDrawn="1"/>
        </p:nvSpPr>
        <p:spPr>
          <a:xfrm rot="1387063">
            <a:off x="2483402" y="2906323"/>
            <a:ext cx="7503234" cy="830997"/>
          </a:xfrm>
          <a:prstGeom prst="rect">
            <a:avLst/>
          </a:prstGeom>
          <a:noFill/>
        </p:spPr>
        <p:txBody>
          <a:bodyPr wrap="square" rtlCol="0">
            <a:spAutoFit/>
          </a:bodyPr>
          <a:lstStyle/>
          <a:p>
            <a:r>
              <a:rPr lang="zh-CN" altLang="en-US" sz="4800" dirty="0">
                <a:solidFill>
                  <a:schemeClr val="bg1">
                    <a:lumMod val="75000"/>
                  </a:schemeClr>
                </a:solidFill>
              </a:rPr>
              <a:t>赛迪智库工业经济研究所</a:t>
            </a:r>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lvl1pPr algn="ctr" rtl="0" eaLnBrk="1" fontAlgn="base" hangingPunct="1">
        <a:spcBef>
          <a:spcPct val="0"/>
        </a:spcBef>
        <a:spcAft>
          <a:spcPct val="0"/>
        </a:spcAft>
        <a:defRPr sz="5865" kern="1200">
          <a:solidFill>
            <a:schemeClr val="tx1"/>
          </a:solidFill>
          <a:latin typeface="+mj-lt"/>
          <a:ea typeface="+mj-ea"/>
          <a:cs typeface="+mj-cs"/>
        </a:defRPr>
      </a:lvl1pPr>
      <a:lvl2pPr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eaLnBrk="1" fontAlgn="base" hangingPunct="1">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eaLnBrk="1" fontAlgn="base" hangingPunct="1">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1" fontAlgn="base" hangingPunct="1">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1" fontAlgn="base" hangingPunct="1">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1" fontAlgn="base" hangingPunct="1">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11.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21"/>
          <p:cNvGrpSpPr/>
          <p:nvPr/>
        </p:nvGrpSpPr>
        <p:grpSpPr>
          <a:xfrm>
            <a:off x="-471487" y="-1312862"/>
            <a:ext cx="9378950" cy="3649662"/>
            <a:chOff x="-354013" y="-984250"/>
            <a:chExt cx="7034213" cy="2736850"/>
          </a:xfrm>
        </p:grpSpPr>
        <p:sp>
          <p:nvSpPr>
            <p:cNvPr id="21506" name="任意多边形 62"/>
            <p:cNvSpPr/>
            <p:nvPr/>
          </p:nvSpPr>
          <p:spPr>
            <a:xfrm rot="-1034114">
              <a:off x="-279400" y="223838"/>
              <a:ext cx="2324100" cy="1528762"/>
            </a:xfrm>
            <a:custGeom>
              <a:avLst/>
              <a:gdLst/>
              <a:ahLst/>
              <a:cxnLst>
                <a:cxn ang="0">
                  <a:pos x="2318554" y="102688"/>
                </a:cxn>
                <a:cxn ang="0">
                  <a:pos x="2324100" y="425347"/>
                </a:cxn>
                <a:cxn ang="0">
                  <a:pos x="2297890" y="439581"/>
                </a:cxn>
                <a:cxn ang="0">
                  <a:pos x="2224064" y="430964"/>
                </a:cxn>
                <a:cxn ang="0">
                  <a:pos x="1978206" y="414913"/>
                </a:cxn>
                <a:cxn ang="0">
                  <a:pos x="1662764" y="597422"/>
                </a:cxn>
                <a:cxn ang="0">
                  <a:pos x="15276" y="1520294"/>
                </a:cxn>
                <a:cxn ang="0">
                  <a:pos x="0" y="1528762"/>
                </a:cxn>
                <a:cxn ang="0">
                  <a:pos x="430221" y="143197"/>
                </a:cxn>
                <a:cxn ang="0">
                  <a:pos x="454394" y="136304"/>
                </a:cxn>
                <a:cxn ang="0">
                  <a:pos x="1487324" y="0"/>
                </a:cxn>
                <a:cxn ang="0">
                  <a:pos x="2162140" y="64959"/>
                </a:cxn>
                <a:cxn ang="0">
                  <a:pos x="2318554" y="102688"/>
                </a:cxn>
              </a:cxnLst>
              <a:rect l="0" t="0" r="0" b="0"/>
              <a:pathLst>
                <a:path w="2323118" h="1529480">
                  <a:moveTo>
                    <a:pt x="2317575" y="102737"/>
                  </a:moveTo>
                  <a:lnTo>
                    <a:pt x="2323118" y="425547"/>
                  </a:lnTo>
                  <a:lnTo>
                    <a:pt x="2296920" y="439788"/>
                  </a:lnTo>
                  <a:lnTo>
                    <a:pt x="2223125" y="431167"/>
                  </a:lnTo>
                  <a:cubicBezTo>
                    <a:pt x="2141233" y="423668"/>
                    <a:pt x="2059351" y="418279"/>
                    <a:pt x="1977371" y="415108"/>
                  </a:cubicBezTo>
                  <a:cubicBezTo>
                    <a:pt x="1876471" y="475973"/>
                    <a:pt x="1769267" y="536838"/>
                    <a:pt x="1662062" y="597703"/>
                  </a:cubicBezTo>
                  <a:cubicBezTo>
                    <a:pt x="1287388" y="814058"/>
                    <a:pt x="411441" y="1301159"/>
                    <a:pt x="15270" y="1521009"/>
                  </a:cubicBezTo>
                  <a:lnTo>
                    <a:pt x="0" y="1529480"/>
                  </a:lnTo>
                  <a:lnTo>
                    <a:pt x="430040" y="143265"/>
                  </a:lnTo>
                  <a:lnTo>
                    <a:pt x="454203" y="136369"/>
                  </a:lnTo>
                  <a:cubicBezTo>
                    <a:pt x="734554" y="63365"/>
                    <a:pt x="1091519" y="74"/>
                    <a:pt x="1486696" y="1"/>
                  </a:cubicBezTo>
                  <a:cubicBezTo>
                    <a:pt x="1702248" y="-39"/>
                    <a:pt x="1929168" y="18730"/>
                    <a:pt x="2161227" y="64990"/>
                  </a:cubicBezTo>
                  <a:lnTo>
                    <a:pt x="2317575" y="102737"/>
                  </a:lnTo>
                  <a:close/>
                </a:path>
              </a:pathLst>
            </a:custGeom>
            <a:solidFill>
              <a:schemeClr val="accent1"/>
            </a:solidFill>
            <a:ln w="9525">
              <a:noFill/>
            </a:ln>
          </p:spPr>
          <p:txBody>
            <a:bodyPr/>
            <a:lstStyle/>
            <a:p>
              <a:endParaRPr lang="zh-CN" altLang="en-US"/>
            </a:p>
          </p:txBody>
        </p:sp>
        <p:sp>
          <p:nvSpPr>
            <p:cNvPr id="21507" name="任意多边形 63"/>
            <p:cNvSpPr/>
            <p:nvPr/>
          </p:nvSpPr>
          <p:spPr>
            <a:xfrm rot="-1034114">
              <a:off x="-23813" y="-984250"/>
              <a:ext cx="6704013" cy="2071688"/>
            </a:xfrm>
            <a:custGeom>
              <a:avLst/>
              <a:gdLst/>
              <a:ahLst/>
              <a:cxnLst>
                <a:cxn ang="0">
                  <a:pos x="188940" y="0"/>
                </a:cxn>
                <a:cxn ang="0">
                  <a:pos x="6704013" y="2022014"/>
                </a:cxn>
                <a:cxn ang="0">
                  <a:pos x="6604055" y="2043244"/>
                </a:cxn>
                <a:cxn ang="0">
                  <a:pos x="4630032" y="1642131"/>
                </a:cxn>
                <a:cxn ang="0">
                  <a:pos x="1976297" y="591240"/>
                </a:cxn>
                <a:cxn ang="0">
                  <a:pos x="56360" y="593224"/>
                </a:cxn>
                <a:cxn ang="0">
                  <a:pos x="0" y="609301"/>
                </a:cxn>
                <a:cxn ang="0">
                  <a:pos x="188940" y="0"/>
                </a:cxn>
              </a:cxnLst>
              <a:rect l="0" t="0" r="0" b="0"/>
              <a:pathLst>
                <a:path w="6704685" h="2071005">
                  <a:moveTo>
                    <a:pt x="188959" y="0"/>
                  </a:moveTo>
                  <a:lnTo>
                    <a:pt x="6704685" y="2021348"/>
                  </a:lnTo>
                  <a:lnTo>
                    <a:pt x="6604717" y="2042571"/>
                  </a:lnTo>
                  <a:cubicBezTo>
                    <a:pt x="5918488" y="2161151"/>
                    <a:pt x="5342064" y="1885828"/>
                    <a:pt x="4630497" y="1641590"/>
                  </a:cubicBezTo>
                  <a:cubicBezTo>
                    <a:pt x="3810972" y="1367535"/>
                    <a:pt x="3312951" y="966603"/>
                    <a:pt x="1976496" y="591046"/>
                  </a:cubicBezTo>
                  <a:cubicBezTo>
                    <a:pt x="1245621" y="382889"/>
                    <a:pt x="543027" y="470705"/>
                    <a:pt x="56366" y="593029"/>
                  </a:cubicBezTo>
                  <a:lnTo>
                    <a:pt x="0" y="609101"/>
                  </a:lnTo>
                  <a:lnTo>
                    <a:pt x="188959" y="0"/>
                  </a:lnTo>
                  <a:close/>
                </a:path>
              </a:pathLst>
            </a:custGeom>
            <a:solidFill>
              <a:srgbClr val="217AB6"/>
            </a:solidFill>
            <a:ln w="9525">
              <a:noFill/>
            </a:ln>
          </p:spPr>
          <p:txBody>
            <a:bodyPr/>
            <a:lstStyle/>
            <a:p>
              <a:endParaRPr lang="zh-CN" altLang="en-US"/>
            </a:p>
          </p:txBody>
        </p:sp>
        <p:sp>
          <p:nvSpPr>
            <p:cNvPr id="21508" name="任意多边形 18"/>
            <p:cNvSpPr/>
            <p:nvPr/>
          </p:nvSpPr>
          <p:spPr>
            <a:xfrm rot="-1034114">
              <a:off x="-354013" y="223838"/>
              <a:ext cx="5257801" cy="1430337"/>
            </a:xfrm>
            <a:custGeom>
              <a:avLst/>
              <a:gdLst/>
              <a:ahLst/>
              <a:cxnLst>
                <a:cxn ang="0">
                  <a:pos x="2092581" y="0"/>
                </a:cxn>
                <a:cxn ang="0">
                  <a:pos x="4097640" y="446275"/>
                </a:cxn>
                <a:cxn ang="0">
                  <a:pos x="5257801" y="836766"/>
                </a:cxn>
                <a:cxn ang="0">
                  <a:pos x="3322098" y="436132"/>
                </a:cxn>
                <a:cxn ang="0">
                  <a:pos x="158552" y="1327629"/>
                </a:cxn>
                <a:cxn ang="0">
                  <a:pos x="0" y="1430337"/>
                </a:cxn>
                <a:cxn ang="0">
                  <a:pos x="0" y="1178267"/>
                </a:cxn>
                <a:cxn ang="0">
                  <a:pos x="58237" y="1145977"/>
                </a:cxn>
                <a:cxn ang="0">
                  <a:pos x="1777320" y="182567"/>
                </a:cxn>
                <a:cxn ang="0">
                  <a:pos x="2092581" y="0"/>
                </a:cxn>
              </a:cxnLst>
              <a:rect l="0" t="0" r="0" b="0"/>
              <a:pathLst>
                <a:path w="4587618" h="1555835">
                  <a:moveTo>
                    <a:pt x="1825852" y="0"/>
                  </a:moveTo>
                  <a:cubicBezTo>
                    <a:pt x="2398011" y="27582"/>
                    <a:pt x="2964668" y="209619"/>
                    <a:pt x="3575337" y="485432"/>
                  </a:cubicBezTo>
                  <a:cubicBezTo>
                    <a:pt x="4064973" y="700566"/>
                    <a:pt x="4362056" y="821924"/>
                    <a:pt x="4587618" y="910184"/>
                  </a:cubicBezTo>
                  <a:cubicBezTo>
                    <a:pt x="4169502" y="755729"/>
                    <a:pt x="3377282" y="490948"/>
                    <a:pt x="2898649" y="474399"/>
                  </a:cubicBezTo>
                  <a:cubicBezTo>
                    <a:pt x="2233309" y="453713"/>
                    <a:pt x="1142459" y="675441"/>
                    <a:pt x="138343" y="1444116"/>
                  </a:cubicBezTo>
                  <a:lnTo>
                    <a:pt x="0" y="1555835"/>
                  </a:lnTo>
                  <a:lnTo>
                    <a:pt x="0" y="1281649"/>
                  </a:lnTo>
                  <a:lnTo>
                    <a:pt x="50814" y="1246526"/>
                  </a:lnTo>
                  <a:cubicBezTo>
                    <a:pt x="355891" y="1035594"/>
                    <a:pt x="1202116" y="449576"/>
                    <a:pt x="1550775" y="198586"/>
                  </a:cubicBezTo>
                  <a:cubicBezTo>
                    <a:pt x="1644301" y="132391"/>
                    <a:pt x="1737827" y="66195"/>
                    <a:pt x="1825852" y="0"/>
                  </a:cubicBezTo>
                  <a:close/>
                </a:path>
              </a:pathLst>
            </a:custGeom>
            <a:solidFill>
              <a:srgbClr val="E5B440">
                <a:alpha val="28999"/>
              </a:srgbClr>
            </a:solidFill>
            <a:ln w="9525">
              <a:noFill/>
            </a:ln>
          </p:spPr>
          <p:txBody>
            <a:bodyPr/>
            <a:lstStyle/>
            <a:p>
              <a:endParaRPr lang="zh-CN" altLang="en-US"/>
            </a:p>
          </p:txBody>
        </p:sp>
        <p:sp>
          <p:nvSpPr>
            <p:cNvPr id="21509" name="任意多边形 64"/>
            <p:cNvSpPr/>
            <p:nvPr/>
          </p:nvSpPr>
          <p:spPr>
            <a:xfrm rot="-1034114">
              <a:off x="-141288" y="211138"/>
              <a:ext cx="2159001" cy="628650"/>
            </a:xfrm>
            <a:custGeom>
              <a:avLst/>
              <a:gdLst/>
              <a:ahLst/>
              <a:cxnLst>
                <a:cxn ang="0">
                  <a:pos x="2140387" y="128367"/>
                </a:cxn>
                <a:cxn ang="0">
                  <a:pos x="2159001" y="135347"/>
                </a:cxn>
                <a:cxn ang="0">
                  <a:pos x="1686408" y="389189"/>
                </a:cxn>
                <a:cxn ang="0">
                  <a:pos x="1032546" y="409496"/>
                </a:cxn>
                <a:cxn ang="0">
                  <a:pos x="30631" y="618363"/>
                </a:cxn>
                <a:cxn ang="0">
                  <a:pos x="0" y="628650"/>
                </a:cxn>
                <a:cxn ang="0">
                  <a:pos x="155266" y="127790"/>
                </a:cxn>
                <a:cxn ang="0">
                  <a:pos x="198147" y="116779"/>
                </a:cxn>
                <a:cxn ang="0">
                  <a:pos x="1133903" y="257"/>
                </a:cxn>
                <a:cxn ang="0">
                  <a:pos x="2126631" y="125193"/>
                </a:cxn>
                <a:cxn ang="0">
                  <a:pos x="2140387" y="128367"/>
                </a:cxn>
              </a:cxnLst>
              <a:rect l="0" t="0" r="0" b="0"/>
              <a:pathLst>
                <a:path w="2158651" h="628090">
                  <a:moveTo>
                    <a:pt x="2140041" y="128253"/>
                  </a:moveTo>
                  <a:cubicBezTo>
                    <a:pt x="2145705" y="130155"/>
                    <a:pt x="2152178" y="132691"/>
                    <a:pt x="2158651" y="135227"/>
                  </a:cubicBezTo>
                  <a:cubicBezTo>
                    <a:pt x="2003303" y="201167"/>
                    <a:pt x="1847955" y="292469"/>
                    <a:pt x="1686135" y="388843"/>
                  </a:cubicBezTo>
                  <a:cubicBezTo>
                    <a:pt x="1466058" y="378698"/>
                    <a:pt x="1252454" y="383770"/>
                    <a:pt x="1032379" y="409132"/>
                  </a:cubicBezTo>
                  <a:cubicBezTo>
                    <a:pt x="640216" y="448363"/>
                    <a:pt x="295857" y="533483"/>
                    <a:pt x="30627" y="617813"/>
                  </a:cubicBezTo>
                  <a:lnTo>
                    <a:pt x="0" y="628090"/>
                  </a:lnTo>
                  <a:lnTo>
                    <a:pt x="155241" y="127677"/>
                  </a:lnTo>
                  <a:lnTo>
                    <a:pt x="198115" y="116675"/>
                  </a:lnTo>
                  <a:cubicBezTo>
                    <a:pt x="461534" y="54924"/>
                    <a:pt x="782138" y="4269"/>
                    <a:pt x="1133720" y="257"/>
                  </a:cubicBezTo>
                  <a:cubicBezTo>
                    <a:pt x="1446235" y="-3310"/>
                    <a:pt x="1783227" y="29978"/>
                    <a:pt x="2126287" y="125082"/>
                  </a:cubicBezTo>
                  <a:cubicBezTo>
                    <a:pt x="2129523" y="125082"/>
                    <a:pt x="2134378" y="126351"/>
                    <a:pt x="2140041" y="128253"/>
                  </a:cubicBezTo>
                  <a:close/>
                </a:path>
              </a:pathLst>
            </a:custGeom>
            <a:solidFill>
              <a:srgbClr val="85ADBC"/>
            </a:solidFill>
            <a:ln w="9525">
              <a:noFill/>
            </a:ln>
          </p:spPr>
          <p:txBody>
            <a:bodyPr/>
            <a:lstStyle/>
            <a:p>
              <a:endParaRPr lang="zh-CN" altLang="en-US"/>
            </a:p>
          </p:txBody>
        </p:sp>
        <p:sp>
          <p:nvSpPr>
            <p:cNvPr id="21510" name="任意多边形 49"/>
            <p:cNvSpPr/>
            <p:nvPr/>
          </p:nvSpPr>
          <p:spPr>
            <a:xfrm rot="-1034114">
              <a:off x="1573213" y="-371475"/>
              <a:ext cx="3489325" cy="1187450"/>
            </a:xfrm>
            <a:custGeom>
              <a:avLst/>
              <a:gdLst/>
              <a:ahLst/>
              <a:cxnLst>
                <a:cxn ang="0">
                  <a:pos x="916035" y="141258"/>
                </a:cxn>
                <a:cxn ang="0">
                  <a:pos x="3082813" y="1040156"/>
                </a:cxn>
                <a:cxn ang="0">
                  <a:pos x="3467377" y="1177152"/>
                </a:cxn>
                <a:cxn ang="0">
                  <a:pos x="3473680" y="1182225"/>
                </a:cxn>
                <a:cxn ang="0">
                  <a:pos x="3164769" y="1090895"/>
                </a:cxn>
                <a:cxn ang="0">
                  <a:pos x="2004774" y="700202"/>
                </a:cxn>
                <a:cxn ang="0">
                  <a:pos x="0" y="253696"/>
                </a:cxn>
                <a:cxn ang="0">
                  <a:pos x="460215" y="0"/>
                </a:cxn>
                <a:cxn ang="0">
                  <a:pos x="916035" y="141258"/>
                </a:cxn>
              </a:cxnLst>
              <a:rect l="0" t="0" r="0" b="0"/>
              <a:pathLst>
                <a:path w="3488546" h="1188055">
                  <a:moveTo>
                    <a:pt x="915831" y="141330"/>
                  </a:moveTo>
                  <a:cubicBezTo>
                    <a:pt x="1900526" y="471561"/>
                    <a:pt x="2370683" y="800820"/>
                    <a:pt x="3082125" y="1040686"/>
                  </a:cubicBezTo>
                  <a:cubicBezTo>
                    <a:pt x="3214486" y="1086374"/>
                    <a:pt x="3340544" y="1132063"/>
                    <a:pt x="3466603" y="1177752"/>
                  </a:cubicBezTo>
                  <a:cubicBezTo>
                    <a:pt x="3472905" y="1182828"/>
                    <a:pt x="3472905" y="1182828"/>
                    <a:pt x="3472905" y="1182828"/>
                  </a:cubicBezTo>
                  <a:cubicBezTo>
                    <a:pt x="3535935" y="1203134"/>
                    <a:pt x="3403573" y="1162522"/>
                    <a:pt x="3164063" y="1091451"/>
                  </a:cubicBezTo>
                  <a:cubicBezTo>
                    <a:pt x="2905643" y="1010227"/>
                    <a:pt x="2565286" y="898543"/>
                    <a:pt x="2004327" y="700559"/>
                  </a:cubicBezTo>
                  <a:cubicBezTo>
                    <a:pt x="1304703" y="446733"/>
                    <a:pt x="655504" y="279208"/>
                    <a:pt x="0" y="253826"/>
                  </a:cubicBezTo>
                  <a:cubicBezTo>
                    <a:pt x="157573" y="157372"/>
                    <a:pt x="308843" y="65995"/>
                    <a:pt x="460113" y="0"/>
                  </a:cubicBezTo>
                  <a:cubicBezTo>
                    <a:pt x="623989" y="46958"/>
                    <a:pt x="775160" y="94154"/>
                    <a:pt x="915831" y="141330"/>
                  </a:cubicBezTo>
                  <a:close/>
                </a:path>
              </a:pathLst>
            </a:custGeom>
            <a:solidFill>
              <a:srgbClr val="F29C13"/>
            </a:solidFill>
            <a:ln w="9525">
              <a:noFill/>
            </a:ln>
          </p:spPr>
          <p:txBody>
            <a:bodyPr/>
            <a:lstStyle/>
            <a:p>
              <a:endParaRPr lang="zh-CN" altLang="en-US"/>
            </a:p>
          </p:txBody>
        </p:sp>
        <p:sp>
          <p:nvSpPr>
            <p:cNvPr id="21511" name="任意多边形 52"/>
            <p:cNvSpPr/>
            <p:nvPr/>
          </p:nvSpPr>
          <p:spPr>
            <a:xfrm rot="-1034114">
              <a:off x="2019300" y="-457200"/>
              <a:ext cx="3006725" cy="1198563"/>
            </a:xfrm>
            <a:custGeom>
              <a:avLst/>
              <a:gdLst/>
              <a:ahLst/>
              <a:cxnLst>
                <a:cxn ang="0">
                  <a:pos x="52922" y="0"/>
                </a:cxn>
                <a:cxn ang="0">
                  <a:pos x="1994368" y="602916"/>
                </a:cxn>
                <a:cxn ang="0">
                  <a:pos x="2077452" y="659407"/>
                </a:cxn>
                <a:cxn ang="0">
                  <a:pos x="3006725" y="1198563"/>
                </a:cxn>
                <a:cxn ang="0">
                  <a:pos x="2622217" y="1061476"/>
                </a:cxn>
                <a:cxn ang="0">
                  <a:pos x="0" y="20631"/>
                </a:cxn>
                <a:cxn ang="0">
                  <a:pos x="52922" y="0"/>
                </a:cxn>
              </a:cxnLst>
              <a:rect l="0" t="0" r="0" b="0"/>
              <a:pathLst>
                <a:path w="3006843" h="1197358">
                  <a:moveTo>
                    <a:pt x="52925" y="0"/>
                  </a:moveTo>
                  <a:lnTo>
                    <a:pt x="1994447" y="602310"/>
                  </a:lnTo>
                  <a:lnTo>
                    <a:pt x="2077534" y="658745"/>
                  </a:lnTo>
                  <a:cubicBezTo>
                    <a:pt x="2513187" y="949930"/>
                    <a:pt x="2846887" y="1139662"/>
                    <a:pt x="3006843" y="1197358"/>
                  </a:cubicBezTo>
                  <a:cubicBezTo>
                    <a:pt x="2880769" y="1151709"/>
                    <a:pt x="2754696" y="1106059"/>
                    <a:pt x="2622320" y="1060409"/>
                  </a:cubicBezTo>
                  <a:cubicBezTo>
                    <a:pt x="1809148" y="786511"/>
                    <a:pt x="1311160" y="395953"/>
                    <a:pt x="0" y="20611"/>
                  </a:cubicBezTo>
                  <a:lnTo>
                    <a:pt x="52925" y="0"/>
                  </a:lnTo>
                  <a:close/>
                </a:path>
              </a:pathLst>
            </a:custGeom>
            <a:solidFill>
              <a:srgbClr val="B52077"/>
            </a:solidFill>
            <a:ln w="9525">
              <a:noFill/>
            </a:ln>
          </p:spPr>
          <p:txBody>
            <a:bodyPr/>
            <a:lstStyle/>
            <a:p>
              <a:endParaRPr lang="zh-CN" altLang="en-US"/>
            </a:p>
          </p:txBody>
        </p:sp>
      </p:grpSp>
      <p:grpSp>
        <p:nvGrpSpPr>
          <p:cNvPr id="21512" name="组合 130"/>
          <p:cNvGrpSpPr/>
          <p:nvPr/>
        </p:nvGrpSpPr>
        <p:grpSpPr>
          <a:xfrm>
            <a:off x="5616575" y="5078413"/>
            <a:ext cx="7126288" cy="2640012"/>
            <a:chOff x="7254875" y="5492750"/>
            <a:chExt cx="5345113" cy="1979613"/>
          </a:xfrm>
        </p:grpSpPr>
        <p:sp>
          <p:nvSpPr>
            <p:cNvPr id="21513" name="任意多边形 73"/>
            <p:cNvSpPr/>
            <p:nvPr/>
          </p:nvSpPr>
          <p:spPr>
            <a:xfrm rot="9363761" flipH="1">
              <a:off x="8886825" y="6078538"/>
              <a:ext cx="3549650" cy="1393825"/>
            </a:xfrm>
            <a:custGeom>
              <a:avLst/>
              <a:gdLst/>
              <a:ahLst/>
              <a:cxnLst>
                <a:cxn ang="0">
                  <a:pos x="3549650" y="923738"/>
                </a:cxn>
                <a:cxn ang="0">
                  <a:pos x="3139612" y="0"/>
                </a:cxn>
                <a:cxn ang="0">
                  <a:pos x="0" y="1393825"/>
                </a:cxn>
                <a:cxn ang="0">
                  <a:pos x="196000" y="1330062"/>
                </a:cxn>
                <a:cxn ang="0">
                  <a:pos x="1521005" y="956736"/>
                </a:cxn>
                <a:cxn ang="0">
                  <a:pos x="3389979" y="895504"/>
                </a:cxn>
                <a:cxn ang="0">
                  <a:pos x="3549650" y="923738"/>
                </a:cxn>
              </a:cxnLst>
              <a:rect l="0" t="0" r="0" b="0"/>
              <a:pathLst>
                <a:path w="3550068" h="1393897">
                  <a:moveTo>
                    <a:pt x="3550068" y="923786"/>
                  </a:moveTo>
                  <a:lnTo>
                    <a:pt x="3139982" y="0"/>
                  </a:lnTo>
                  <a:lnTo>
                    <a:pt x="0" y="1393897"/>
                  </a:lnTo>
                  <a:lnTo>
                    <a:pt x="196024" y="1330131"/>
                  </a:lnTo>
                  <a:cubicBezTo>
                    <a:pt x="735473" y="1158044"/>
                    <a:pt x="1224713" y="1013880"/>
                    <a:pt x="1521185" y="956786"/>
                  </a:cubicBezTo>
                  <a:cubicBezTo>
                    <a:pt x="2077070" y="853302"/>
                    <a:pt x="2714911" y="789961"/>
                    <a:pt x="3390379" y="895551"/>
                  </a:cubicBezTo>
                  <a:lnTo>
                    <a:pt x="3550068" y="923786"/>
                  </a:lnTo>
                  <a:close/>
                </a:path>
              </a:pathLst>
            </a:custGeom>
            <a:solidFill>
              <a:srgbClr val="217AB6"/>
            </a:solidFill>
            <a:ln w="9525">
              <a:noFill/>
            </a:ln>
          </p:spPr>
          <p:txBody>
            <a:bodyPr/>
            <a:lstStyle/>
            <a:p>
              <a:endParaRPr lang="zh-CN" altLang="en-US"/>
            </a:p>
          </p:txBody>
        </p:sp>
        <p:sp>
          <p:nvSpPr>
            <p:cNvPr id="21514" name="任意多边形 70"/>
            <p:cNvSpPr/>
            <p:nvPr/>
          </p:nvSpPr>
          <p:spPr>
            <a:xfrm rot="9363761" flipH="1">
              <a:off x="7254875" y="5492750"/>
              <a:ext cx="5345113" cy="879475"/>
            </a:xfrm>
            <a:custGeom>
              <a:avLst/>
              <a:gdLst/>
              <a:ahLst/>
              <a:cxnLst>
                <a:cxn ang="0">
                  <a:pos x="5345113" y="879475"/>
                </a:cxn>
                <a:cxn ang="0">
                  <a:pos x="5132854" y="400753"/>
                </a:cxn>
                <a:cxn ang="0">
                  <a:pos x="5062398" y="375056"/>
                </a:cxn>
                <a:cxn ang="0">
                  <a:pos x="2598456" y="1478"/>
                </a:cxn>
                <a:cxn ang="0">
                  <a:pos x="1274756" y="138841"/>
                </a:cxn>
                <a:cxn ang="0">
                  <a:pos x="0" y="489111"/>
                </a:cxn>
                <a:cxn ang="0">
                  <a:pos x="5290134" y="850178"/>
                </a:cxn>
                <a:cxn ang="0">
                  <a:pos x="5345113" y="879475"/>
                </a:cxn>
              </a:cxnLst>
              <a:rect l="0" t="0" r="0" b="0"/>
              <a:pathLst>
                <a:path w="5345340" h="878460">
                  <a:moveTo>
                    <a:pt x="5345340" y="878460"/>
                  </a:moveTo>
                  <a:lnTo>
                    <a:pt x="5133072" y="400291"/>
                  </a:lnTo>
                  <a:lnTo>
                    <a:pt x="5062613" y="374624"/>
                  </a:lnTo>
                  <a:cubicBezTo>
                    <a:pt x="4583216" y="206134"/>
                    <a:pt x="3721964" y="-20430"/>
                    <a:pt x="2598567" y="1477"/>
                  </a:cubicBezTo>
                  <a:cubicBezTo>
                    <a:pt x="2190061" y="9443"/>
                    <a:pt x="1746890" y="50264"/>
                    <a:pt x="1274811" y="138681"/>
                  </a:cubicBezTo>
                  <a:cubicBezTo>
                    <a:pt x="784008" y="255303"/>
                    <a:pt x="331451" y="387136"/>
                    <a:pt x="0" y="488547"/>
                  </a:cubicBezTo>
                  <a:cubicBezTo>
                    <a:pt x="2729390" y="-289262"/>
                    <a:pt x="4678149" y="529750"/>
                    <a:pt x="5290359" y="849197"/>
                  </a:cubicBezTo>
                  <a:lnTo>
                    <a:pt x="5345340" y="878460"/>
                  </a:lnTo>
                  <a:close/>
                </a:path>
              </a:pathLst>
            </a:custGeom>
            <a:solidFill>
              <a:srgbClr val="F7E9C8"/>
            </a:solidFill>
            <a:ln w="9525">
              <a:noFill/>
            </a:ln>
          </p:spPr>
          <p:txBody>
            <a:bodyPr/>
            <a:lstStyle/>
            <a:p>
              <a:endParaRPr lang="zh-CN" altLang="en-US"/>
            </a:p>
          </p:txBody>
        </p:sp>
        <p:sp>
          <p:nvSpPr>
            <p:cNvPr id="21515" name="任意多边形 71"/>
            <p:cNvSpPr/>
            <p:nvPr/>
          </p:nvSpPr>
          <p:spPr>
            <a:xfrm rot="9363761" flipH="1">
              <a:off x="8616950" y="5726113"/>
              <a:ext cx="3857625" cy="577850"/>
            </a:xfrm>
            <a:custGeom>
              <a:avLst/>
              <a:gdLst/>
              <a:ahLst/>
              <a:cxnLst>
                <a:cxn ang="0">
                  <a:pos x="3857625" y="577850"/>
                </a:cxn>
                <a:cxn ang="0">
                  <a:pos x="3672192" y="160252"/>
                </a:cxn>
                <a:cxn ang="0">
                  <a:pos x="3634891" y="151989"/>
                </a:cxn>
                <a:cxn ang="0">
                  <a:pos x="1970950" y="2355"/>
                </a:cxn>
                <a:cxn ang="0">
                  <a:pos x="1038694" y="92630"/>
                </a:cxn>
                <a:cxn ang="0">
                  <a:pos x="0" y="315820"/>
                </a:cxn>
                <a:cxn ang="0">
                  <a:pos x="3808314" y="559478"/>
                </a:cxn>
                <a:cxn ang="0">
                  <a:pos x="3857625" y="577850"/>
                </a:cxn>
              </a:cxnLst>
              <a:rect l="0" t="0" r="0" b="0"/>
              <a:pathLst>
                <a:path w="3857872" h="578054">
                  <a:moveTo>
                    <a:pt x="3857872" y="578054"/>
                  </a:moveTo>
                  <a:lnTo>
                    <a:pt x="3672428" y="160309"/>
                  </a:lnTo>
                  <a:lnTo>
                    <a:pt x="3635124" y="152043"/>
                  </a:lnTo>
                  <a:cubicBezTo>
                    <a:pt x="3163198" y="55309"/>
                    <a:pt x="2591917" y="-13833"/>
                    <a:pt x="1971077" y="2356"/>
                  </a:cubicBezTo>
                  <a:cubicBezTo>
                    <a:pt x="1670063" y="10205"/>
                    <a:pt x="1357399" y="38114"/>
                    <a:pt x="1038761" y="92663"/>
                  </a:cubicBezTo>
                  <a:cubicBezTo>
                    <a:pt x="701004" y="148481"/>
                    <a:pt x="337756" y="229669"/>
                    <a:pt x="0" y="315932"/>
                  </a:cubicBezTo>
                  <a:cubicBezTo>
                    <a:pt x="1789602" y="-19567"/>
                    <a:pt x="3163695" y="329714"/>
                    <a:pt x="3808558" y="559676"/>
                  </a:cubicBezTo>
                  <a:lnTo>
                    <a:pt x="3857872" y="578054"/>
                  </a:lnTo>
                  <a:close/>
                </a:path>
              </a:pathLst>
            </a:custGeom>
            <a:solidFill>
              <a:srgbClr val="F29C13"/>
            </a:solidFill>
            <a:ln w="9525">
              <a:noFill/>
            </a:ln>
          </p:spPr>
          <p:txBody>
            <a:bodyPr/>
            <a:lstStyle/>
            <a:p>
              <a:endParaRPr lang="zh-CN" altLang="en-US"/>
            </a:p>
          </p:txBody>
        </p:sp>
        <p:sp>
          <p:nvSpPr>
            <p:cNvPr id="21516" name="任意多边形 72"/>
            <p:cNvSpPr/>
            <p:nvPr/>
          </p:nvSpPr>
          <p:spPr>
            <a:xfrm rot="9363761" flipH="1">
              <a:off x="8353425" y="6003925"/>
              <a:ext cx="4060825" cy="704850"/>
            </a:xfrm>
            <a:custGeom>
              <a:avLst/>
              <a:gdLst/>
              <a:ahLst/>
              <a:cxnLst>
                <a:cxn ang="0">
                  <a:pos x="4060825" y="468977"/>
                </a:cxn>
                <a:cxn ang="0">
                  <a:pos x="3889008" y="81750"/>
                </a:cxn>
                <a:cxn ang="0">
                  <a:pos x="3816477" y="67213"/>
                </a:cxn>
                <a:cxn ang="0">
                  <a:pos x="3639428" y="40058"/>
                </a:cxn>
                <a:cxn ang="0">
                  <a:pos x="2932912" y="803"/>
                </a:cxn>
                <a:cxn ang="0">
                  <a:pos x="1860022" y="116189"/>
                </a:cxn>
                <a:cxn ang="0">
                  <a:pos x="1700576" y="151717"/>
                </a:cxn>
                <a:cxn ang="0">
                  <a:pos x="629104" y="458145"/>
                </a:cxn>
                <a:cxn ang="0">
                  <a:pos x="353734" y="547746"/>
                </a:cxn>
                <a:cxn ang="0">
                  <a:pos x="0" y="704850"/>
                </a:cxn>
                <a:cxn ang="0">
                  <a:pos x="131935" y="674167"/>
                </a:cxn>
                <a:cxn ang="0">
                  <a:pos x="386747" y="623731"/>
                </a:cxn>
                <a:cxn ang="0">
                  <a:pos x="1426329" y="400412"/>
                </a:cxn>
                <a:cxn ang="0">
                  <a:pos x="3848707" y="425940"/>
                </a:cxn>
                <a:cxn ang="0">
                  <a:pos x="4060825" y="468977"/>
                </a:cxn>
              </a:cxnLst>
              <a:rect l="0" t="0" r="0" b="0"/>
              <a:pathLst>
                <a:path w="4061006" h="704548">
                  <a:moveTo>
                    <a:pt x="4061006" y="468777"/>
                  </a:moveTo>
                  <a:lnTo>
                    <a:pt x="3889182" y="81715"/>
                  </a:lnTo>
                  <a:lnTo>
                    <a:pt x="3816648" y="67185"/>
                  </a:lnTo>
                  <a:cubicBezTo>
                    <a:pt x="3757237" y="56688"/>
                    <a:pt x="3698190" y="47651"/>
                    <a:pt x="3639591" y="40041"/>
                  </a:cubicBezTo>
                  <a:cubicBezTo>
                    <a:pt x="3398021" y="7700"/>
                    <a:pt x="3161832" y="-3239"/>
                    <a:pt x="2933043" y="803"/>
                  </a:cubicBezTo>
                  <a:cubicBezTo>
                    <a:pt x="2551728" y="7541"/>
                    <a:pt x="2190968" y="55895"/>
                    <a:pt x="1860105" y="116140"/>
                  </a:cubicBezTo>
                  <a:cubicBezTo>
                    <a:pt x="1809078" y="126287"/>
                    <a:pt x="1758053" y="136433"/>
                    <a:pt x="1700652" y="151652"/>
                  </a:cubicBezTo>
                  <a:cubicBezTo>
                    <a:pt x="1423205" y="215067"/>
                    <a:pt x="1043708" y="326679"/>
                    <a:pt x="629133" y="457949"/>
                  </a:cubicBezTo>
                  <a:lnTo>
                    <a:pt x="353750" y="547512"/>
                  </a:lnTo>
                  <a:lnTo>
                    <a:pt x="0" y="704548"/>
                  </a:lnTo>
                  <a:lnTo>
                    <a:pt x="131941" y="673879"/>
                  </a:lnTo>
                  <a:cubicBezTo>
                    <a:pt x="217347" y="655489"/>
                    <a:pt x="302255" y="638683"/>
                    <a:pt x="386765" y="623464"/>
                  </a:cubicBezTo>
                  <a:cubicBezTo>
                    <a:pt x="724803" y="537219"/>
                    <a:pt x="1088355" y="456047"/>
                    <a:pt x="1426393" y="400241"/>
                  </a:cubicBezTo>
                  <a:cubicBezTo>
                    <a:pt x="2323312" y="246855"/>
                    <a:pt x="3172932" y="304152"/>
                    <a:pt x="3848879" y="425758"/>
                  </a:cubicBezTo>
                  <a:lnTo>
                    <a:pt x="4061006" y="468777"/>
                  </a:lnTo>
                  <a:close/>
                </a:path>
              </a:pathLst>
            </a:custGeom>
            <a:solidFill>
              <a:srgbClr val="BE382D"/>
            </a:solidFill>
            <a:ln w="9525">
              <a:noFill/>
            </a:ln>
          </p:spPr>
          <p:txBody>
            <a:bodyPr/>
            <a:lstStyle/>
            <a:p>
              <a:endParaRPr lang="zh-CN" altLang="en-US"/>
            </a:p>
          </p:txBody>
        </p:sp>
      </p:grpSp>
      <p:pic>
        <p:nvPicPr>
          <p:cNvPr id="21519" name="图片 18"/>
          <p:cNvPicPr>
            <a:picLocks noChangeAspect="1"/>
          </p:cNvPicPr>
          <p:nvPr/>
        </p:nvPicPr>
        <p:blipFill>
          <a:blip r:embed="rId3"/>
          <a:stretch>
            <a:fillRect/>
          </a:stretch>
        </p:blipFill>
        <p:spPr>
          <a:xfrm>
            <a:off x="10674350" y="92075"/>
            <a:ext cx="1298575" cy="407988"/>
          </a:xfrm>
          <a:prstGeom prst="rect">
            <a:avLst/>
          </a:prstGeom>
          <a:noFill/>
          <a:ln w="9525">
            <a:noFill/>
          </a:ln>
        </p:spPr>
      </p:pic>
      <p:sp>
        <p:nvSpPr>
          <p:cNvPr id="5" name="文本框 4"/>
          <p:cNvSpPr txBox="1"/>
          <p:nvPr/>
        </p:nvSpPr>
        <p:spPr>
          <a:xfrm>
            <a:off x="1486604" y="4379390"/>
            <a:ext cx="8396997" cy="1462773"/>
          </a:xfrm>
          <a:prstGeom prst="rect">
            <a:avLst/>
          </a:prstGeom>
          <a:noFill/>
        </p:spPr>
        <p:txBody>
          <a:bodyPr wrap="square" rtlCol="0">
            <a:spAutoFit/>
          </a:bodyPr>
          <a:lstStyle/>
          <a:p>
            <a:pPr algn="ctr" fontAlgn="auto">
              <a:lnSpc>
                <a:spcPct val="150000"/>
              </a:lnSpc>
            </a:pPr>
            <a:r>
              <a:rPr lang="zh-CN" altLang="en-US" sz="2800" noProof="1">
                <a:solidFill>
                  <a:srgbClr val="C00000"/>
                </a:solidFill>
                <a:effectLst>
                  <a:outerShdw blurRad="76200" dist="38100" dir="2700000" algn="tl" rotWithShape="0">
                    <a:prstClr val="black">
                      <a:alpha val="25000"/>
                    </a:prstClr>
                  </a:outerShdw>
                </a:effectLst>
                <a:latin typeface="微软雅黑" panose="020B0503020204020204" pitchFamily="34" charset="-122"/>
                <a:ea typeface="微软雅黑" panose="020B0503020204020204" pitchFamily="34" charset="-122"/>
              </a:rPr>
              <a:t>中国电子信息产业发展研究院</a:t>
            </a:r>
          </a:p>
          <a:p>
            <a:pPr algn="ctr" fontAlgn="auto">
              <a:lnSpc>
                <a:spcPct val="150000"/>
              </a:lnSpc>
              <a:spcBef>
                <a:spcPts val="1200"/>
              </a:spcBef>
            </a:pPr>
            <a:r>
              <a:rPr lang="zh-CN" altLang="en-US" sz="2800" noProof="1">
                <a:solidFill>
                  <a:srgbClr val="C00000"/>
                </a:solidFill>
                <a:effectLst>
                  <a:outerShdw blurRad="76200" dist="38100" dir="2700000" algn="tl" rotWithShape="0">
                    <a:prstClr val="black">
                      <a:alpha val="25000"/>
                    </a:prstClr>
                  </a:outerShdw>
                </a:effectLst>
                <a:latin typeface="Times New Roman" panose="02020603050405020304" pitchFamily="18" charset="0"/>
                <a:ea typeface="微软雅黑" panose="020B0503020204020204" pitchFamily="34" charset="-122"/>
              </a:rPr>
              <a:t> 二〇二一年三月</a:t>
            </a:r>
            <a:endParaRPr lang="zh-CN" altLang="en-US" sz="2800" noProof="1">
              <a:solidFill>
                <a:srgbClr val="C00000"/>
              </a:solidFill>
              <a:effectLst>
                <a:outerShdw blurRad="76200" dist="38100" dir="2700000" algn="tl" rotWithShape="0">
                  <a:prstClr val="black">
                    <a:alpha val="25000"/>
                  </a:prstClr>
                </a:outerShdw>
              </a:effectLst>
              <a:latin typeface="微软雅黑" panose="020B0503020204020204" pitchFamily="34" charset="-122"/>
              <a:ea typeface="微软雅黑" panose="020B0503020204020204" pitchFamily="34" charset="-122"/>
            </a:endParaRPr>
          </a:p>
        </p:txBody>
      </p:sp>
      <p:sp>
        <p:nvSpPr>
          <p:cNvPr id="2" name="文本框 1"/>
          <p:cNvSpPr>
            <a:spLocks noChangeArrowheads="1"/>
          </p:cNvSpPr>
          <p:nvPr/>
        </p:nvSpPr>
        <p:spPr bwMode="auto">
          <a:xfrm>
            <a:off x="970193" y="1808997"/>
            <a:ext cx="10630535" cy="92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0" hangingPunct="0">
              <a:lnSpc>
                <a:spcPct val="140000"/>
              </a:lnSpc>
            </a:pPr>
            <a:r>
              <a:rPr lang="en-US" altLang="zh-CN" sz="4400" b="1" noProof="1">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Broadway" panose="04040905080B02020502" pitchFamily="82" charset="0"/>
              </a:rPr>
              <a:t>2020</a:t>
            </a:r>
            <a:r>
              <a:rPr lang="zh-CN" altLang="en-US" sz="4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Broadway" panose="04040905080B02020502" pitchFamily="82" charset="0"/>
              </a:rPr>
              <a:t>年我国区域制造业营商环境白皮书</a:t>
            </a:r>
            <a:endParaRPr lang="en-US" altLang="zh-CN" sz="4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Broadway" panose="04040905080B02020502" pitchFamily="82" charset="0"/>
            </a:endParaRPr>
          </a:p>
        </p:txBody>
      </p:sp>
    </p:spTree>
    <p:extLst>
      <p:ext uri="{BB962C8B-B14F-4D97-AF65-F5344CB8AC3E}">
        <p14:creationId xmlns:p14="http://schemas.microsoft.com/office/powerpoint/2010/main" val="411511268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a:extLst>
              <a:ext uri="{FF2B5EF4-FFF2-40B4-BE49-F238E27FC236}">
                <a16:creationId xmlns:a16="http://schemas.microsoft.com/office/drawing/2014/main" id="{C9187CFE-2554-428C-A7BC-5E6E6BA07B50}"/>
              </a:ext>
            </a:extLst>
          </p:cNvPr>
          <p:cNvSpPr txBox="1"/>
          <p:nvPr/>
        </p:nvSpPr>
        <p:spPr>
          <a:xfrm>
            <a:off x="106371" y="123342"/>
            <a:ext cx="9692954"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营商环境与制造业营商环境</a:t>
            </a:r>
          </a:p>
        </p:txBody>
      </p:sp>
      <p:graphicFrame>
        <p:nvGraphicFramePr>
          <p:cNvPr id="3" name="表格 2">
            <a:extLst>
              <a:ext uri="{FF2B5EF4-FFF2-40B4-BE49-F238E27FC236}">
                <a16:creationId xmlns:a16="http://schemas.microsoft.com/office/drawing/2014/main" id="{D086111E-10B2-4007-9FB0-A75CD2ADD0F9}"/>
              </a:ext>
            </a:extLst>
          </p:cNvPr>
          <p:cNvGraphicFramePr>
            <a:graphicFrameLocks noGrp="1"/>
          </p:cNvGraphicFramePr>
          <p:nvPr>
            <p:extLst>
              <p:ext uri="{D42A27DB-BD31-4B8C-83A1-F6EECF244321}">
                <p14:modId xmlns:p14="http://schemas.microsoft.com/office/powerpoint/2010/main" val="3567017968"/>
              </p:ext>
            </p:extLst>
          </p:nvPr>
        </p:nvGraphicFramePr>
        <p:xfrm>
          <a:off x="125730" y="663734"/>
          <a:ext cx="5970270" cy="5985540"/>
        </p:xfrm>
        <a:graphic>
          <a:graphicData uri="http://schemas.openxmlformats.org/drawingml/2006/table">
            <a:tbl>
              <a:tblPr firstRow="1" firstCol="1" bandRow="1">
                <a:tableStyleId>{7DF18680-E054-41AD-8BC1-D1AEF772440D}</a:tableStyleId>
              </a:tblPr>
              <a:tblGrid>
                <a:gridCol w="1729740">
                  <a:extLst>
                    <a:ext uri="{9D8B030D-6E8A-4147-A177-3AD203B41FA5}">
                      <a16:colId xmlns:a16="http://schemas.microsoft.com/office/drawing/2014/main" val="3508994995"/>
                    </a:ext>
                  </a:extLst>
                </a:gridCol>
                <a:gridCol w="2120265">
                  <a:extLst>
                    <a:ext uri="{9D8B030D-6E8A-4147-A177-3AD203B41FA5}">
                      <a16:colId xmlns:a16="http://schemas.microsoft.com/office/drawing/2014/main" val="1256323959"/>
                    </a:ext>
                  </a:extLst>
                </a:gridCol>
                <a:gridCol w="2120265">
                  <a:extLst>
                    <a:ext uri="{9D8B030D-6E8A-4147-A177-3AD203B41FA5}">
                      <a16:colId xmlns:a16="http://schemas.microsoft.com/office/drawing/2014/main" val="2622469093"/>
                    </a:ext>
                  </a:extLst>
                </a:gridCol>
              </a:tblGrid>
              <a:tr h="665060">
                <a:tc gridSpan="2">
                  <a:txBody>
                    <a:bodyPr/>
                    <a:lstStyle/>
                    <a:p>
                      <a:pPr algn="ctr"/>
                      <a:r>
                        <a:rPr lang="zh-CN" sz="1400" kern="0" baseline="0" dirty="0">
                          <a:solidFill>
                            <a:schemeClr val="tx1"/>
                          </a:solidFill>
                          <a:effectLst/>
                        </a:rPr>
                        <a:t>影响因素</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tc hMerge="1">
                  <a:txBody>
                    <a:bodyPr/>
                    <a:lstStyle/>
                    <a:p>
                      <a:endParaRPr lang="zh-CN" altLang="en-US"/>
                    </a:p>
                  </a:txBody>
                  <a:tcPr/>
                </a:tc>
                <a:tc>
                  <a:txBody>
                    <a:bodyPr/>
                    <a:lstStyle/>
                    <a:p>
                      <a:pPr algn="ctr"/>
                      <a:r>
                        <a:rPr lang="zh-CN" sz="1400" kern="0" baseline="0" dirty="0">
                          <a:solidFill>
                            <a:schemeClr val="tx1"/>
                          </a:solidFill>
                          <a:effectLst/>
                        </a:rPr>
                        <a:t>选择结果（多选）</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2307120172"/>
                  </a:ext>
                </a:extLst>
              </a:tr>
              <a:tr h="665060">
                <a:tc rowSpan="2">
                  <a:txBody>
                    <a:bodyPr/>
                    <a:lstStyle/>
                    <a:p>
                      <a:pPr algn="ctr"/>
                      <a:r>
                        <a:rPr lang="zh-CN" sz="1400" kern="0" baseline="0" dirty="0">
                          <a:solidFill>
                            <a:schemeClr val="tx1"/>
                          </a:solidFill>
                          <a:effectLst/>
                        </a:rPr>
                        <a:t>服务与政策</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r>
                        <a:rPr lang="zh-CN" sz="1400" kern="0" baseline="0" dirty="0">
                          <a:effectLst/>
                        </a:rPr>
                        <a:t>当地的政府服务</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US" sz="1400" kern="0" baseline="0" dirty="0">
                          <a:effectLst/>
                          <a:latin typeface="Times New Roman" panose="02020603050405020304" pitchFamily="18" charset="0"/>
                        </a:rPr>
                        <a:t>65%</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654436135"/>
                  </a:ext>
                </a:extLst>
              </a:tr>
              <a:tr h="665060">
                <a:tc vMerge="1">
                  <a:txBody>
                    <a:bodyPr/>
                    <a:lstStyle/>
                    <a:p>
                      <a:endParaRPr lang="zh-CN" altLang="en-US"/>
                    </a:p>
                  </a:txBody>
                  <a:tcPr/>
                </a:tc>
                <a:tc>
                  <a:txBody>
                    <a:bodyPr/>
                    <a:lstStyle/>
                    <a:p>
                      <a:pPr algn="ctr"/>
                      <a:r>
                        <a:rPr lang="zh-CN" sz="1400" kern="0" baseline="0" dirty="0">
                          <a:effectLst/>
                        </a:rPr>
                        <a:t>当地的优惠政策</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US" sz="1400" kern="0" baseline="0" dirty="0">
                          <a:effectLst/>
                          <a:latin typeface="Times New Roman" panose="02020603050405020304" pitchFamily="18" charset="0"/>
                        </a:rPr>
                        <a:t>49%</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154762660"/>
                  </a:ext>
                </a:extLst>
              </a:tr>
              <a:tr h="665060">
                <a:tc rowSpan="3">
                  <a:txBody>
                    <a:bodyPr/>
                    <a:lstStyle/>
                    <a:p>
                      <a:pPr algn="ctr"/>
                      <a:r>
                        <a:rPr lang="zh-CN" sz="1400" kern="0" baseline="0" dirty="0">
                          <a:solidFill>
                            <a:schemeClr val="tx1"/>
                          </a:solidFill>
                          <a:effectLst/>
                        </a:rPr>
                        <a:t>生产成本</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r>
                        <a:rPr lang="zh-CN" sz="1400" kern="0" baseline="0" dirty="0">
                          <a:effectLst/>
                        </a:rPr>
                        <a:t>当地的劳动力成本</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r>
                        <a:rPr lang="en-US" sz="1400" kern="0" baseline="0" dirty="0">
                          <a:effectLst/>
                          <a:latin typeface="Times New Roman" panose="02020603050405020304" pitchFamily="18" charset="0"/>
                        </a:rPr>
                        <a:t>41%</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527658431"/>
                  </a:ext>
                </a:extLst>
              </a:tr>
              <a:tr h="665060">
                <a:tc vMerge="1">
                  <a:txBody>
                    <a:bodyPr/>
                    <a:lstStyle/>
                    <a:p>
                      <a:endParaRPr lang="zh-CN" altLang="en-US"/>
                    </a:p>
                  </a:txBody>
                  <a:tcPr/>
                </a:tc>
                <a:tc>
                  <a:txBody>
                    <a:bodyPr/>
                    <a:lstStyle/>
                    <a:p>
                      <a:pPr algn="ctr"/>
                      <a:r>
                        <a:rPr lang="zh-CN" sz="1400" kern="0" baseline="0" dirty="0">
                          <a:effectLst/>
                        </a:rPr>
                        <a:t>当地的土地、能源等要素成本</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r>
                        <a:rPr lang="en-US" sz="1400" kern="0" baseline="0" dirty="0">
                          <a:effectLst/>
                          <a:latin typeface="Times New Roman" panose="02020603050405020304" pitchFamily="18" charset="0"/>
                        </a:rPr>
                        <a:t>41%</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746581110"/>
                  </a:ext>
                </a:extLst>
              </a:tr>
              <a:tr h="665060">
                <a:tc vMerge="1">
                  <a:txBody>
                    <a:bodyPr/>
                    <a:lstStyle/>
                    <a:p>
                      <a:endParaRPr lang="zh-CN" altLang="en-US"/>
                    </a:p>
                  </a:txBody>
                  <a:tcPr/>
                </a:tc>
                <a:tc>
                  <a:txBody>
                    <a:bodyPr/>
                    <a:lstStyle/>
                    <a:p>
                      <a:pPr algn="ctr"/>
                      <a:r>
                        <a:rPr lang="zh-CN" sz="1400" kern="0" baseline="0">
                          <a:effectLst/>
                        </a:rPr>
                        <a:t>当地的物流成本</a:t>
                      </a:r>
                      <a:endParaRPr lang="zh-CN" sz="1100" kern="100" baseline="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r>
                        <a:rPr lang="en-US" sz="1400" kern="0" baseline="0" dirty="0">
                          <a:effectLst/>
                          <a:latin typeface="Times New Roman" panose="02020603050405020304" pitchFamily="18" charset="0"/>
                        </a:rPr>
                        <a:t>13%</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67573079"/>
                  </a:ext>
                </a:extLst>
              </a:tr>
              <a:tr h="665060">
                <a:tc rowSpan="3">
                  <a:txBody>
                    <a:bodyPr/>
                    <a:lstStyle/>
                    <a:p>
                      <a:pPr algn="ctr"/>
                      <a:r>
                        <a:rPr lang="zh-CN" sz="1400" kern="0" baseline="0" dirty="0">
                          <a:solidFill>
                            <a:schemeClr val="tx1"/>
                          </a:solidFill>
                          <a:effectLst/>
                        </a:rPr>
                        <a:t>产业配套</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r>
                        <a:rPr lang="zh-CN" sz="1400" kern="0" baseline="0" dirty="0">
                          <a:effectLst/>
                        </a:rPr>
                        <a:t>当地的原材料资源</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kern="0" baseline="0" dirty="0">
                          <a:effectLst/>
                          <a:latin typeface="Times New Roman" panose="02020603050405020304" pitchFamily="18" charset="0"/>
                        </a:rPr>
                        <a:t>22%</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001772742"/>
                  </a:ext>
                </a:extLst>
              </a:tr>
              <a:tr h="665060">
                <a:tc vMerge="1">
                  <a:txBody>
                    <a:bodyPr/>
                    <a:lstStyle/>
                    <a:p>
                      <a:endParaRPr lang="zh-CN" altLang="en-US"/>
                    </a:p>
                  </a:txBody>
                  <a:tcPr/>
                </a:tc>
                <a:tc>
                  <a:txBody>
                    <a:bodyPr/>
                    <a:lstStyle/>
                    <a:p>
                      <a:pPr algn="ctr"/>
                      <a:r>
                        <a:rPr lang="zh-CN" sz="1400" kern="0" baseline="0">
                          <a:effectLst/>
                        </a:rPr>
                        <a:t>当地的市场规模</a:t>
                      </a:r>
                      <a:endParaRPr lang="zh-CN" sz="1100" kern="100" baseline="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kern="0" baseline="0" dirty="0">
                          <a:effectLst/>
                          <a:latin typeface="Times New Roman" panose="02020603050405020304" pitchFamily="18" charset="0"/>
                        </a:rPr>
                        <a:t>21%</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673888293"/>
                  </a:ext>
                </a:extLst>
              </a:tr>
              <a:tr h="665060">
                <a:tc vMerge="1">
                  <a:txBody>
                    <a:bodyPr/>
                    <a:lstStyle/>
                    <a:p>
                      <a:endParaRPr lang="zh-CN" altLang="en-US"/>
                    </a:p>
                  </a:txBody>
                  <a:tcPr/>
                </a:tc>
                <a:tc>
                  <a:txBody>
                    <a:bodyPr/>
                    <a:lstStyle/>
                    <a:p>
                      <a:pPr algn="ctr"/>
                      <a:r>
                        <a:rPr lang="zh-CN" sz="1400" kern="0" baseline="0">
                          <a:effectLst/>
                        </a:rPr>
                        <a:t>当地的高技能人才数量</a:t>
                      </a:r>
                      <a:endParaRPr lang="zh-CN" sz="1100" kern="100" baseline="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kern="0" baseline="0" dirty="0">
                          <a:effectLst/>
                          <a:latin typeface="Times New Roman" panose="02020603050405020304" pitchFamily="18" charset="0"/>
                        </a:rPr>
                        <a:t>18%</a:t>
                      </a:r>
                      <a:endParaRPr lang="zh-CN" sz="1100" kern="10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76088977"/>
                  </a:ext>
                </a:extLst>
              </a:tr>
            </a:tbl>
          </a:graphicData>
        </a:graphic>
      </p:graphicFrame>
      <p:sp>
        <p:nvSpPr>
          <p:cNvPr id="5" name="文本框 4">
            <a:extLst>
              <a:ext uri="{FF2B5EF4-FFF2-40B4-BE49-F238E27FC236}">
                <a16:creationId xmlns:a16="http://schemas.microsoft.com/office/drawing/2014/main" id="{DE07E437-88D7-4C53-A714-220D266F6696}"/>
              </a:ext>
            </a:extLst>
          </p:cNvPr>
          <p:cNvSpPr txBox="1"/>
          <p:nvPr/>
        </p:nvSpPr>
        <p:spPr>
          <a:xfrm>
            <a:off x="6172200" y="612637"/>
            <a:ext cx="5744817" cy="3782702"/>
          </a:xfrm>
          <a:prstGeom prst="rect">
            <a:avLst/>
          </a:prstGeom>
          <a:noFill/>
        </p:spPr>
        <p:txBody>
          <a:bodyPr wrap="square" rtlCol="0">
            <a:spAutoFit/>
          </a:bodyPr>
          <a:lstStyle/>
          <a:p>
            <a:pPr algn="just">
              <a:lnSpc>
                <a:spcPct val="150000"/>
              </a:lnSpc>
              <a:buClr>
                <a:schemeClr val="accent5">
                  <a:lumMod val="50000"/>
                </a:schemeClr>
              </a:buClr>
            </a:pPr>
            <a:r>
              <a:rPr lang="zh-CN" altLang="en-US" b="1" dirty="0">
                <a:latin typeface="Times New Roman" panose="02020603050405020304" pitchFamily="18" charset="0"/>
                <a:ea typeface="微软雅黑" panose="020B0503020204020204" pitchFamily="34" charset="-122"/>
              </a:rPr>
              <a:t>制造业大国，与西方（服务业为主）主导下的世界银行营商环境评价体系应有所区别，制造业营商环境与其他行业营商环境的不同之处：</a:t>
            </a:r>
            <a:endParaRPr lang="en-US" altLang="zh-CN" b="1"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5">
                  <a:lumMod val="50000"/>
                </a:schemeClr>
              </a:buClr>
              <a:buFont typeface="Wingdings" panose="05000000000000000000" pitchFamily="2" charset="2"/>
              <a:buChar char="p"/>
            </a:pPr>
            <a:r>
              <a:rPr lang="zh-CN" altLang="en-US" dirty="0">
                <a:latin typeface="Times New Roman" panose="02020603050405020304" pitchFamily="18" charset="0"/>
                <a:ea typeface="微软雅黑" panose="020B0503020204020204" pitchFamily="34" charset="-122"/>
              </a:rPr>
              <a:t>制造业的重资产属性，搬迁（关闭）成本较高，影响较大；</a:t>
            </a:r>
            <a:endParaRPr lang="en-US" altLang="zh-CN"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5">
                  <a:lumMod val="50000"/>
                </a:schemeClr>
              </a:buClr>
              <a:buFont typeface="Wingdings" panose="05000000000000000000" pitchFamily="2" charset="2"/>
              <a:buChar char="p"/>
            </a:pPr>
            <a:r>
              <a:rPr lang="zh-CN" altLang="en-US" dirty="0">
                <a:latin typeface="Times New Roman" panose="02020603050405020304" pitchFamily="18" charset="0"/>
                <a:ea typeface="微软雅黑" panose="020B0503020204020204" pitchFamily="34" charset="-122"/>
              </a:rPr>
              <a:t>制造业审批面临产业政策、环保政策、资源要素等方面的制约；</a:t>
            </a:r>
            <a:endParaRPr lang="en-US" altLang="zh-CN"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5">
                  <a:lumMod val="50000"/>
                </a:schemeClr>
              </a:buClr>
              <a:buFont typeface="Wingdings" panose="05000000000000000000" pitchFamily="2" charset="2"/>
              <a:buChar char="p"/>
            </a:pPr>
            <a:r>
              <a:rPr lang="zh-CN" altLang="en-US" dirty="0">
                <a:latin typeface="Times New Roman" panose="02020603050405020304" pitchFamily="18" charset="0"/>
                <a:ea typeface="微软雅黑" panose="020B0503020204020204" pitchFamily="34" charset="-122"/>
              </a:rPr>
              <a:t>制造业面临空间运输约束、人才吸引力不足等方面的问题。</a:t>
            </a:r>
            <a:endParaRPr lang="en-US" altLang="zh-CN" dirty="0">
              <a:latin typeface="Times New Roman" panose="02020603050405020304" pitchFamily="18" charset="0"/>
              <a:ea typeface="微软雅黑" panose="020B0503020204020204" pitchFamily="34" charset="-122"/>
            </a:endParaRPr>
          </a:p>
        </p:txBody>
      </p:sp>
      <p:pic>
        <p:nvPicPr>
          <p:cNvPr id="6" name="图片 5">
            <a:extLst>
              <a:ext uri="{FF2B5EF4-FFF2-40B4-BE49-F238E27FC236}">
                <a16:creationId xmlns:a16="http://schemas.microsoft.com/office/drawing/2014/main" id="{1A038356-AED5-400C-A4F6-45791E0DFA3D}"/>
              </a:ext>
            </a:extLst>
          </p:cNvPr>
          <p:cNvPicPr>
            <a:picLocks noChangeAspect="1"/>
          </p:cNvPicPr>
          <p:nvPr/>
        </p:nvPicPr>
        <p:blipFill>
          <a:blip r:embed="rId2"/>
          <a:stretch>
            <a:fillRect/>
          </a:stretch>
        </p:blipFill>
        <p:spPr>
          <a:xfrm>
            <a:off x="6251712" y="4395338"/>
            <a:ext cx="5814557" cy="2253935"/>
          </a:xfrm>
          <a:prstGeom prst="rect">
            <a:avLst/>
          </a:prstGeom>
        </p:spPr>
      </p:pic>
    </p:spTree>
    <p:extLst>
      <p:ext uri="{BB962C8B-B14F-4D97-AF65-F5344CB8AC3E}">
        <p14:creationId xmlns:p14="http://schemas.microsoft.com/office/powerpoint/2010/main" val="338508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799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96311" y="1814903"/>
            <a:ext cx="11230253" cy="5048962"/>
            <a:chOff x="660400" y="2111765"/>
            <a:chExt cx="8673181" cy="4302103"/>
          </a:xfrm>
        </p:grpSpPr>
        <p:sp>
          <p:nvSpPr>
            <p:cNvPr id="5" name="iṧ1îḑè"/>
            <p:cNvSpPr/>
            <p:nvPr/>
          </p:nvSpPr>
          <p:spPr>
            <a:xfrm flipV="1">
              <a:off x="3002851" y="2260161"/>
              <a:ext cx="1943276" cy="4143914"/>
            </a:xfrm>
            <a:prstGeom prst="roundRect">
              <a:avLst>
                <a:gd name="adj" fmla="val 6800"/>
              </a:avLst>
            </a:prstGeom>
            <a:gradFill flip="none" rotWithShape="1">
              <a:gsLst>
                <a:gs pos="50000">
                  <a:schemeClr val="bg1">
                    <a:lumMod val="95000"/>
                  </a:schemeClr>
                </a:gs>
                <a:gs pos="100000">
                  <a:schemeClr val="bg1">
                    <a:lumMod val="95000"/>
                    <a:alpha val="0"/>
                  </a:schemeClr>
                </a:gs>
              </a:gsLst>
              <a:path path="circle">
                <a:fillToRect l="50000" t="130000" r="50000" b="-30000"/>
              </a:path>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a:bodyPr>
            <a:lstStyle/>
            <a:p>
              <a:pPr algn="ctr" defTabSz="914400"/>
              <a:endParaRPr lang="zh-CN" altLang="en-US" sz="1385" b="1" dirty="0">
                <a:solidFill>
                  <a:schemeClr val="bg1"/>
                </a:solidFill>
              </a:endParaRPr>
            </a:p>
          </p:txBody>
        </p:sp>
        <p:sp>
          <p:nvSpPr>
            <p:cNvPr id="6" name="ïṥḷïḓê"/>
            <p:cNvSpPr/>
            <p:nvPr/>
          </p:nvSpPr>
          <p:spPr>
            <a:xfrm flipV="1">
              <a:off x="808795" y="2267986"/>
              <a:ext cx="2022601" cy="4134122"/>
            </a:xfrm>
            <a:prstGeom prst="roundRect">
              <a:avLst>
                <a:gd name="adj" fmla="val 6800"/>
              </a:avLst>
            </a:prstGeom>
            <a:gradFill flip="none" rotWithShape="1">
              <a:gsLst>
                <a:gs pos="50000">
                  <a:schemeClr val="bg1">
                    <a:lumMod val="95000"/>
                  </a:schemeClr>
                </a:gs>
                <a:gs pos="100000">
                  <a:schemeClr val="bg1">
                    <a:lumMod val="95000"/>
                    <a:alpha val="0"/>
                  </a:schemeClr>
                </a:gs>
              </a:gsLst>
              <a:path path="circle">
                <a:fillToRect l="50000" t="130000" r="50000" b="-30000"/>
              </a:path>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a:bodyPr>
            <a:lstStyle/>
            <a:p>
              <a:pPr algn="ctr" defTabSz="914400"/>
              <a:endParaRPr lang="zh-CN" altLang="en-US" sz="1385" b="1" dirty="0">
                <a:solidFill>
                  <a:schemeClr val="bg1"/>
                </a:solidFill>
              </a:endParaRPr>
            </a:p>
          </p:txBody>
        </p:sp>
        <p:sp>
          <p:nvSpPr>
            <p:cNvPr id="7" name="íśļiḍe"/>
            <p:cNvSpPr/>
            <p:nvPr/>
          </p:nvSpPr>
          <p:spPr>
            <a:xfrm>
              <a:off x="1238445" y="2495845"/>
              <a:ext cx="1086999" cy="108699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t" anchorCtr="0" forceAA="0" compatLnSpc="1">
              <a:noAutofit/>
            </a:bodyPr>
            <a:lstStyle/>
            <a:p>
              <a:pPr algn="ctr"/>
              <a:endParaRPr lang="zh-CN" altLang="en-US" sz="1155" dirty="0"/>
            </a:p>
          </p:txBody>
        </p:sp>
        <p:sp>
          <p:nvSpPr>
            <p:cNvPr id="8" name="íṡḻïďê"/>
            <p:cNvSpPr txBox="1"/>
            <p:nvPr/>
          </p:nvSpPr>
          <p:spPr>
            <a:xfrm>
              <a:off x="957190" y="4159888"/>
              <a:ext cx="1743989" cy="1950862"/>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政策环境是制造企业最关心的营商环境指标之一，本文政策环境维度包括</a:t>
              </a:r>
              <a:r>
                <a:rPr lang="zh-CN" altLang="en-US" sz="1200" dirty="0">
                  <a:solidFill>
                    <a:srgbClr val="5B9BD5"/>
                  </a:solidFill>
                  <a:latin typeface="微软雅黑" panose="020B0503020204020204" pitchFamily="34" charset="-122"/>
                  <a:ea typeface="微软雅黑" panose="020B0503020204020204" pitchFamily="34" charset="-122"/>
                </a:rPr>
                <a:t>政策落实、税收负担、市场活力、企业服务</a:t>
              </a:r>
              <a:r>
                <a:rPr lang="zh-CN" altLang="en-US" sz="1200" dirty="0">
                  <a:solidFill>
                    <a:prstClr val="black"/>
                  </a:solidFill>
                  <a:latin typeface="微软雅黑" panose="020B0503020204020204" pitchFamily="34" charset="-122"/>
                  <a:ea typeface="微软雅黑" panose="020B0503020204020204" pitchFamily="34" charset="-122"/>
                </a:rPr>
                <a:t>四个方面，具体为：受国务院“对真抓实干成效明显”奖励项数、行政事业性收费和罚没收入占地方一般公共预算收入比重、私营和外资工业企业收入占比、企业开办天数</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9" name="íSlïdè"/>
            <p:cNvSpPr txBox="1"/>
            <p:nvPr/>
          </p:nvSpPr>
          <p:spPr>
            <a:xfrm>
              <a:off x="3167088" y="4166429"/>
              <a:ext cx="1623649" cy="1950862"/>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创新是引领发展的第一动力，本文创新环境评价包括</a:t>
              </a:r>
              <a:r>
                <a:rPr lang="zh-CN" altLang="en-US" sz="1200" dirty="0">
                  <a:solidFill>
                    <a:srgbClr val="EF9659"/>
                  </a:solidFill>
                  <a:latin typeface="微软雅黑" panose="020B0503020204020204" pitchFamily="34" charset="-122"/>
                  <a:ea typeface="微软雅黑" panose="020B0503020204020204" pitchFamily="34" charset="-122"/>
                </a:rPr>
                <a:t>企业创新投入、创新人员投入、全社会创新投入、创新产出能力</a:t>
              </a:r>
              <a:r>
                <a:rPr lang="zh-CN" altLang="en-US" sz="1200" dirty="0">
                  <a:solidFill>
                    <a:prstClr val="black"/>
                  </a:solidFill>
                  <a:latin typeface="微软雅黑" panose="020B0503020204020204" pitchFamily="34" charset="-122"/>
                  <a:ea typeface="微软雅黑" panose="020B0503020204020204" pitchFamily="34" charset="-122"/>
                </a:rPr>
                <a:t>等四个指标，具体为：工业</a:t>
              </a:r>
              <a:r>
                <a:rPr lang="en-US" altLang="zh-CN" sz="1200" dirty="0">
                  <a:solidFill>
                    <a:prstClr val="black"/>
                  </a:solidFill>
                  <a:latin typeface="微软雅黑" panose="020B0503020204020204" pitchFamily="34" charset="-122"/>
                  <a:ea typeface="微软雅黑" panose="020B0503020204020204" pitchFamily="34" charset="-122"/>
                </a:rPr>
                <a:t>R&amp;D</a:t>
              </a:r>
              <a:r>
                <a:rPr lang="zh-CN" altLang="en-US" sz="1200" dirty="0">
                  <a:solidFill>
                    <a:prstClr val="black"/>
                  </a:solidFill>
                  <a:latin typeface="微软雅黑" panose="020B0503020204020204" pitchFamily="34" charset="-122"/>
                  <a:ea typeface="微软雅黑" panose="020B0503020204020204" pitchFamily="34" charset="-122"/>
                </a:rPr>
                <a:t>经费投入强度、工业</a:t>
              </a:r>
              <a:r>
                <a:rPr lang="en-US" altLang="zh-CN" sz="1200" dirty="0">
                  <a:solidFill>
                    <a:prstClr val="black"/>
                  </a:solidFill>
                  <a:latin typeface="微软雅黑" panose="020B0503020204020204" pitchFamily="34" charset="-122"/>
                  <a:ea typeface="微软雅黑" panose="020B0503020204020204" pitchFamily="34" charset="-122"/>
                </a:rPr>
                <a:t>R&amp;D</a:t>
              </a:r>
              <a:r>
                <a:rPr lang="zh-CN" altLang="en-US" sz="1200" dirty="0">
                  <a:solidFill>
                    <a:prstClr val="black"/>
                  </a:solidFill>
                  <a:latin typeface="微软雅黑" panose="020B0503020204020204" pitchFamily="34" charset="-122"/>
                  <a:ea typeface="微软雅黑" panose="020B0503020204020204" pitchFamily="34" charset="-122"/>
                </a:rPr>
                <a:t>人员投入强度、科学技术支出占地方一般公共预算支出比重、单位</a:t>
              </a:r>
              <a:r>
                <a:rPr lang="en-US" altLang="zh-CN" sz="1200" dirty="0">
                  <a:solidFill>
                    <a:prstClr val="black"/>
                  </a:solidFill>
                  <a:latin typeface="微软雅黑" panose="020B0503020204020204" pitchFamily="34" charset="-122"/>
                  <a:ea typeface="微软雅黑" panose="020B0503020204020204" pitchFamily="34" charset="-122"/>
                </a:rPr>
                <a:t>R&amp;D</a:t>
              </a:r>
              <a:r>
                <a:rPr lang="zh-CN" altLang="en-US" sz="1200" dirty="0">
                  <a:solidFill>
                    <a:prstClr val="black"/>
                  </a:solidFill>
                  <a:latin typeface="微软雅黑" panose="020B0503020204020204" pitchFamily="34" charset="-122"/>
                  <a:ea typeface="微软雅黑" panose="020B0503020204020204" pitchFamily="34" charset="-122"/>
                </a:rPr>
                <a:t>经费发明专利授权数</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0" name="í$ḷíďê"/>
            <p:cNvSpPr/>
            <p:nvPr/>
          </p:nvSpPr>
          <p:spPr>
            <a:xfrm>
              <a:off x="660400" y="2119592"/>
              <a:ext cx="296791" cy="296791"/>
            </a:xfrm>
            <a:prstGeom prst="ellipse">
              <a:avLst/>
            </a:prstGeom>
            <a:solidFill>
              <a:srgbClr val="5B9BD5"/>
            </a:soli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fontScale="95000" lnSpcReduction="10000"/>
            </a:bodyPr>
            <a:lstStyle/>
            <a:p>
              <a:pPr algn="ctr" defTabSz="913765"/>
              <a:endParaRPr lang="zh-CN" altLang="en-US" sz="1385" b="1" dirty="0">
                <a:solidFill>
                  <a:srgbClr val="5B9BD5"/>
                </a:solidFill>
              </a:endParaRPr>
            </a:p>
          </p:txBody>
        </p:sp>
        <p:sp>
          <p:nvSpPr>
            <p:cNvPr id="11" name="íṩľíḑe"/>
            <p:cNvSpPr/>
            <p:nvPr/>
          </p:nvSpPr>
          <p:spPr>
            <a:xfrm>
              <a:off x="2870297" y="2111766"/>
              <a:ext cx="296791" cy="296791"/>
            </a:xfrm>
            <a:prstGeom prst="ellipse">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fontScale="95000" lnSpcReduction="10000"/>
            </a:bodyPr>
            <a:lstStyle/>
            <a:p>
              <a:pPr algn="ctr" defTabSz="913765"/>
              <a:endParaRPr lang="zh-CN" altLang="en-US" sz="1385" b="1" dirty="0">
                <a:solidFill>
                  <a:schemeClr val="bg1"/>
                </a:solidFill>
              </a:endParaRPr>
            </a:p>
          </p:txBody>
        </p:sp>
        <p:sp>
          <p:nvSpPr>
            <p:cNvPr id="12" name="íṡľiḓé"/>
            <p:cNvSpPr txBox="1"/>
            <p:nvPr/>
          </p:nvSpPr>
          <p:spPr>
            <a:xfrm>
              <a:off x="3163839" y="3717984"/>
              <a:ext cx="1610834" cy="288474"/>
            </a:xfrm>
            <a:prstGeom prst="rect">
              <a:avLst/>
            </a:prstGeom>
            <a:noFill/>
          </p:spPr>
          <p:txBody>
            <a:bodyPr wrap="square" rtlCol="0">
              <a:spAutoFit/>
            </a:bodyPr>
            <a:lstStyle/>
            <a:p>
              <a:pPr algn="ctr"/>
              <a:r>
                <a:rPr lang="zh-CN" altLang="en-US" sz="1600" b="1" dirty="0">
                  <a:solidFill>
                    <a:srgbClr val="ED7D31"/>
                  </a:solidFill>
                  <a:latin typeface="微软雅黑" panose="020B0503020204020204" pitchFamily="34" charset="-122"/>
                  <a:ea typeface="微软雅黑" panose="020B0503020204020204" pitchFamily="34" charset="-122"/>
                </a:rPr>
                <a:t>维度二：创新环境</a:t>
              </a:r>
            </a:p>
          </p:txBody>
        </p:sp>
        <p:sp>
          <p:nvSpPr>
            <p:cNvPr id="13" name="ïš1iḋê"/>
            <p:cNvSpPr txBox="1"/>
            <p:nvPr/>
          </p:nvSpPr>
          <p:spPr>
            <a:xfrm>
              <a:off x="956846" y="3711693"/>
              <a:ext cx="1623770" cy="288474"/>
            </a:xfrm>
            <a:prstGeom prst="rect">
              <a:avLst/>
            </a:prstGeom>
            <a:noFill/>
          </p:spPr>
          <p:txBody>
            <a:bodyPr wrap="square" rtlCol="0">
              <a:spAutoFit/>
            </a:bodyPr>
            <a:lstStyle/>
            <a:p>
              <a:pPr algn="just"/>
              <a:r>
                <a:rPr lang="zh-CN" altLang="en-US" sz="1600" b="1" dirty="0">
                  <a:solidFill>
                    <a:srgbClr val="5B9BD5"/>
                  </a:solidFill>
                  <a:latin typeface="微软雅黑" panose="020B0503020204020204" pitchFamily="34" charset="-122"/>
                  <a:ea typeface="微软雅黑" panose="020B0503020204020204" pitchFamily="34" charset="-122"/>
                </a:rPr>
                <a:t>维度一：政策环境</a:t>
              </a:r>
            </a:p>
          </p:txBody>
        </p:sp>
        <p:sp>
          <p:nvSpPr>
            <p:cNvPr id="14" name="iSḷiḋé"/>
            <p:cNvSpPr/>
            <p:nvPr/>
          </p:nvSpPr>
          <p:spPr>
            <a:xfrm>
              <a:off x="3430989" y="2488018"/>
              <a:ext cx="1086999" cy="108699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t" anchorCtr="0" forceAA="0" compatLnSpc="1">
              <a:noAutofit/>
            </a:bodyPr>
            <a:lstStyle/>
            <a:p>
              <a:pPr algn="ctr"/>
              <a:endParaRPr lang="zh-CN" altLang="en-US" sz="1155" dirty="0"/>
            </a:p>
          </p:txBody>
        </p:sp>
        <p:sp>
          <p:nvSpPr>
            <p:cNvPr id="15" name="iṧľíḍè"/>
            <p:cNvSpPr/>
            <p:nvPr/>
          </p:nvSpPr>
          <p:spPr>
            <a:xfrm flipV="1">
              <a:off x="5196907" y="2267988"/>
              <a:ext cx="1943276" cy="4143913"/>
            </a:xfrm>
            <a:prstGeom prst="roundRect">
              <a:avLst>
                <a:gd name="adj" fmla="val 6800"/>
              </a:avLst>
            </a:prstGeom>
            <a:gradFill flip="none" rotWithShape="1">
              <a:gsLst>
                <a:gs pos="50000">
                  <a:schemeClr val="bg1">
                    <a:lumMod val="95000"/>
                  </a:schemeClr>
                </a:gs>
                <a:gs pos="100000">
                  <a:schemeClr val="bg1">
                    <a:lumMod val="95000"/>
                    <a:alpha val="0"/>
                  </a:schemeClr>
                </a:gs>
              </a:gsLst>
              <a:path path="circle">
                <a:fillToRect l="50000" t="130000" r="50000" b="-30000"/>
              </a:path>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a:bodyPr>
            <a:lstStyle/>
            <a:p>
              <a:pPr algn="ctr" defTabSz="914400"/>
              <a:endParaRPr lang="zh-CN" altLang="en-US" sz="1385" b="1" dirty="0">
                <a:solidFill>
                  <a:schemeClr val="bg1"/>
                </a:solidFill>
              </a:endParaRPr>
            </a:p>
          </p:txBody>
        </p:sp>
        <p:sp>
          <p:nvSpPr>
            <p:cNvPr id="16" name="iSľîḓê"/>
            <p:cNvSpPr/>
            <p:nvPr/>
          </p:nvSpPr>
          <p:spPr>
            <a:xfrm>
              <a:off x="5078680" y="2111765"/>
              <a:ext cx="296790" cy="296790"/>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fontScale="95000" lnSpcReduction="10000"/>
            </a:bodyPr>
            <a:lstStyle/>
            <a:p>
              <a:pPr algn="ctr" defTabSz="913765"/>
              <a:endParaRPr lang="zh-CN" altLang="en-US" sz="1385" b="1" dirty="0">
                <a:solidFill>
                  <a:schemeClr val="bg1"/>
                </a:solidFill>
              </a:endParaRPr>
            </a:p>
          </p:txBody>
        </p:sp>
        <p:sp>
          <p:nvSpPr>
            <p:cNvPr id="17" name="îsḷïḑé"/>
            <p:cNvSpPr/>
            <p:nvPr/>
          </p:nvSpPr>
          <p:spPr>
            <a:xfrm>
              <a:off x="5625045" y="2495845"/>
              <a:ext cx="1086999" cy="108699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t" anchorCtr="0" forceAA="0" compatLnSpc="1">
              <a:noAutofit/>
            </a:bodyPr>
            <a:lstStyle/>
            <a:p>
              <a:pPr algn="ctr"/>
              <a:endParaRPr lang="zh-CN" altLang="en-US" sz="1155" dirty="0"/>
            </a:p>
          </p:txBody>
        </p:sp>
        <p:sp>
          <p:nvSpPr>
            <p:cNvPr id="18" name="îśľîde"/>
            <p:cNvSpPr txBox="1"/>
            <p:nvPr/>
          </p:nvSpPr>
          <p:spPr>
            <a:xfrm>
              <a:off x="5384322" y="3717984"/>
              <a:ext cx="1609248" cy="288474"/>
            </a:xfrm>
            <a:prstGeom prst="rect">
              <a:avLst/>
            </a:prstGeom>
            <a:noFill/>
          </p:spPr>
          <p:txBody>
            <a:bodyPr wrap="square" rtlCol="0">
              <a:spAutoFit/>
            </a:bodyPr>
            <a:lstStyle/>
            <a:p>
              <a:pPr algn="ctr"/>
              <a:r>
                <a:rPr lang="zh-CN" altLang="en-US" sz="1600" b="1" dirty="0">
                  <a:solidFill>
                    <a:srgbClr val="C95147"/>
                  </a:solidFill>
                  <a:latin typeface="微软雅黑" panose="020B0503020204020204" pitchFamily="34" charset="-122"/>
                  <a:ea typeface="微软雅黑" panose="020B0503020204020204" pitchFamily="34" charset="-122"/>
                </a:rPr>
                <a:t>维度三：要素成本</a:t>
              </a:r>
            </a:p>
          </p:txBody>
        </p:sp>
        <p:sp>
          <p:nvSpPr>
            <p:cNvPr id="19" name="iśḻïdê"/>
            <p:cNvSpPr/>
            <p:nvPr/>
          </p:nvSpPr>
          <p:spPr>
            <a:xfrm flipV="1">
              <a:off x="7390305" y="2260161"/>
              <a:ext cx="1943276" cy="4153707"/>
            </a:xfrm>
            <a:prstGeom prst="roundRect">
              <a:avLst>
                <a:gd name="adj" fmla="val 6800"/>
              </a:avLst>
            </a:prstGeom>
            <a:gradFill flip="none" rotWithShape="1">
              <a:gsLst>
                <a:gs pos="50000">
                  <a:schemeClr val="bg1">
                    <a:lumMod val="95000"/>
                  </a:schemeClr>
                </a:gs>
                <a:gs pos="100000">
                  <a:schemeClr val="bg1">
                    <a:lumMod val="95000"/>
                    <a:alpha val="0"/>
                  </a:schemeClr>
                </a:gs>
              </a:gsLst>
              <a:path path="circle">
                <a:fillToRect l="50000" t="130000" r="50000" b="-30000"/>
              </a:path>
              <a:tileRect/>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a:bodyPr>
            <a:lstStyle/>
            <a:p>
              <a:pPr algn="ctr" defTabSz="914400"/>
              <a:endParaRPr lang="zh-CN" altLang="en-US" sz="1385" b="1" dirty="0">
                <a:solidFill>
                  <a:schemeClr val="bg1"/>
                </a:solidFill>
              </a:endParaRPr>
            </a:p>
          </p:txBody>
        </p:sp>
        <p:sp>
          <p:nvSpPr>
            <p:cNvPr id="20" name="iślïḋê"/>
            <p:cNvSpPr/>
            <p:nvPr/>
          </p:nvSpPr>
          <p:spPr>
            <a:xfrm>
              <a:off x="7818443" y="2488018"/>
              <a:ext cx="1086999" cy="1086998"/>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t" anchorCtr="0" forceAA="0" compatLnSpc="1">
              <a:noAutofit/>
            </a:bodyPr>
            <a:lstStyle/>
            <a:p>
              <a:pPr algn="ctr"/>
              <a:endParaRPr lang="zh-CN" altLang="en-US" sz="1155" dirty="0"/>
            </a:p>
          </p:txBody>
        </p:sp>
        <p:sp>
          <p:nvSpPr>
            <p:cNvPr id="21" name="îṧḻïdé"/>
            <p:cNvSpPr txBox="1"/>
            <p:nvPr/>
          </p:nvSpPr>
          <p:spPr>
            <a:xfrm>
              <a:off x="7591595" y="3719059"/>
              <a:ext cx="1609248" cy="288474"/>
            </a:xfrm>
            <a:prstGeom prst="rect">
              <a:avLst/>
            </a:prstGeom>
            <a:noFill/>
          </p:spPr>
          <p:txBody>
            <a:bodyPr wrap="square" rtlCol="0">
              <a:spAutoFit/>
            </a:bodyPr>
            <a:lstStyle/>
            <a:p>
              <a:r>
                <a:rPr lang="zh-CN" altLang="en-US" sz="1600" b="1" dirty="0">
                  <a:solidFill>
                    <a:srgbClr val="70AD47"/>
                  </a:solidFill>
                  <a:latin typeface="微软雅黑" panose="020B0503020204020204" pitchFamily="34" charset="-122"/>
                  <a:ea typeface="微软雅黑" panose="020B0503020204020204" pitchFamily="34" charset="-122"/>
                </a:rPr>
                <a:t>维度四：基础设施</a:t>
              </a:r>
            </a:p>
          </p:txBody>
        </p:sp>
        <p:sp>
          <p:nvSpPr>
            <p:cNvPr id="22" name="iś1iḑe"/>
            <p:cNvSpPr/>
            <p:nvPr/>
          </p:nvSpPr>
          <p:spPr>
            <a:xfrm>
              <a:off x="7258409" y="2120155"/>
              <a:ext cx="296791" cy="296791"/>
            </a:xfrm>
            <a:prstGeom prst="ellipse">
              <a:avLst/>
            </a:prstGeom>
            <a:solidFill>
              <a:srgbClr val="70AD47"/>
            </a:soli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4" tIns="31652" rIns="63304" bIns="31652" numCol="1" spcCol="0" rtlCol="0" fromWordArt="0" anchor="ctr" anchorCtr="0" forceAA="0" compatLnSpc="1">
              <a:normAutofit fontScale="95000" lnSpcReduction="10000"/>
            </a:bodyPr>
            <a:lstStyle/>
            <a:p>
              <a:pPr algn="ctr" defTabSz="913765"/>
              <a:endParaRPr lang="zh-CN" altLang="en-US" sz="1385" b="1" dirty="0">
                <a:solidFill>
                  <a:schemeClr val="bg1"/>
                </a:solidFill>
              </a:endParaRPr>
            </a:p>
          </p:txBody>
        </p:sp>
        <p:sp>
          <p:nvSpPr>
            <p:cNvPr id="23" name="iṡľiḑê"/>
            <p:cNvSpPr txBox="1"/>
            <p:nvPr/>
          </p:nvSpPr>
          <p:spPr>
            <a:xfrm>
              <a:off x="5367704" y="4159879"/>
              <a:ext cx="1623649" cy="1950862"/>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制造业生产要素成本是影响企业生产经营的直接因素，本文要素成本评价包括</a:t>
              </a:r>
              <a:r>
                <a:rPr lang="zh-CN" altLang="en-US" sz="1200" dirty="0">
                  <a:solidFill>
                    <a:srgbClr val="C5483E"/>
                  </a:solidFill>
                  <a:latin typeface="微软雅黑" panose="020B0503020204020204" pitchFamily="34" charset="-122"/>
                  <a:ea typeface="微软雅黑" panose="020B0503020204020204" pitchFamily="34" charset="-122"/>
                </a:rPr>
                <a:t>融资成本、用能成本、用地成本、用工成本</a:t>
              </a:r>
              <a:r>
                <a:rPr lang="zh-CN" altLang="en-US" sz="1200" dirty="0">
                  <a:solidFill>
                    <a:prstClr val="black"/>
                  </a:solidFill>
                  <a:latin typeface="微软雅黑" panose="020B0503020204020204" pitchFamily="34" charset="-122"/>
                  <a:ea typeface="微软雅黑" panose="020B0503020204020204" pitchFamily="34" charset="-122"/>
                </a:rPr>
                <a:t>等四个指标，具体为：执行基准利率及以下贷款利率浮动区间占比、平均销售电价、省会城市工业用地价格、制造业城镇单位就业人员平均工资。</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24" name="iṥḷíḋe"/>
            <p:cNvSpPr txBox="1"/>
            <p:nvPr/>
          </p:nvSpPr>
          <p:spPr>
            <a:xfrm>
              <a:off x="7564156" y="4159879"/>
              <a:ext cx="1623649" cy="1384403"/>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基础设施是优化营商环境的基本条件，本文基础设施评价包括</a:t>
              </a:r>
              <a:r>
                <a:rPr lang="zh-CN" altLang="en-US" sz="1200" dirty="0">
                  <a:solidFill>
                    <a:srgbClr val="70AD47"/>
                  </a:solidFill>
                  <a:latin typeface="微软雅黑" panose="020B0503020204020204" pitchFamily="34" charset="-122"/>
                  <a:ea typeface="微软雅黑" panose="020B0503020204020204" pitchFamily="34" charset="-122"/>
                </a:rPr>
                <a:t>交通设施、网络设施、企业信息化、环境质量</a:t>
              </a:r>
              <a:r>
                <a:rPr lang="zh-CN" altLang="en-US" sz="1200" dirty="0">
                  <a:solidFill>
                    <a:prstClr val="black"/>
                  </a:solidFill>
                  <a:latin typeface="微软雅黑" panose="020B0503020204020204" pitchFamily="34" charset="-122"/>
                  <a:ea typeface="微软雅黑" panose="020B0503020204020204" pitchFamily="34" charset="-122"/>
                </a:rPr>
                <a:t>等四个指标，具体为：交通系数、互联网普及率、两化融合水平、空气质量</a:t>
              </a:r>
              <a:endParaRPr lang="en-US" altLang="zh-CN" sz="1200" dirty="0">
                <a:solidFill>
                  <a:prstClr val="black"/>
                </a:solidFill>
                <a:latin typeface="微软雅黑" panose="020B0503020204020204" pitchFamily="34" charset="-122"/>
                <a:ea typeface="微软雅黑" panose="020B0503020204020204" pitchFamily="34" charset="-122"/>
              </a:endParaRPr>
            </a:p>
          </p:txBody>
        </p:sp>
      </p:grpSp>
      <p:sp>
        <p:nvSpPr>
          <p:cNvPr id="30" name="íṧliḍé">
            <a:extLst>
              <a:ext uri="{FF2B5EF4-FFF2-40B4-BE49-F238E27FC236}">
                <a16:creationId xmlns:a16="http://schemas.microsoft.com/office/drawing/2014/main" id="{4452CE54-113B-4E93-994A-7B1BB0A5CEBD}"/>
              </a:ext>
            </a:extLst>
          </p:cNvPr>
          <p:cNvSpPr/>
          <p:nvPr/>
        </p:nvSpPr>
        <p:spPr>
          <a:xfrm>
            <a:off x="275334" y="674618"/>
            <a:ext cx="11558726" cy="1232727"/>
          </a:xfrm>
          <a:prstGeom prst="rect">
            <a:avLst/>
          </a:prstGeom>
        </p:spPr>
        <p:txBody>
          <a:bodyPr>
            <a:noAutofit/>
          </a:bodyPr>
          <a:lstStyle/>
          <a:p>
            <a:pPr algn="just">
              <a:lnSpc>
                <a:spcPct val="150000"/>
              </a:lnSpc>
              <a:buSzPct val="25000"/>
            </a:pPr>
            <a:r>
              <a:rPr lang="zh-CN" altLang="en-US" sz="1600" dirty="0">
                <a:latin typeface="Times New Roman" panose="02020603050405020304" pitchFamily="18" charset="0"/>
                <a:ea typeface="微软雅黑" panose="020B0503020204020204" pitchFamily="34" charset="-122"/>
              </a:rPr>
              <a:t>综合考虑世界银行</a:t>
            </a:r>
            <a:r>
              <a:rPr lang="en-US" altLang="zh-CN" sz="1600" dirty="0">
                <a:latin typeface="Times New Roman" panose="02020603050405020304" pitchFamily="18" charset="0"/>
                <a:ea typeface="微软雅黑" panose="020B0503020204020204" pitchFamily="34" charset="-122"/>
              </a:rPr>
              <a:t>《</a:t>
            </a:r>
            <a:r>
              <a:rPr lang="zh-CN" altLang="en-US" sz="1600" dirty="0">
                <a:latin typeface="Times New Roman" panose="02020603050405020304" pitchFamily="18" charset="0"/>
                <a:ea typeface="微软雅黑" panose="020B0503020204020204" pitchFamily="34" charset="-122"/>
              </a:rPr>
              <a:t>营商环境报告</a:t>
            </a:r>
            <a:r>
              <a:rPr lang="en-US" altLang="zh-CN" sz="1600" dirty="0">
                <a:latin typeface="Times New Roman" panose="02020603050405020304" pitchFamily="18" charset="0"/>
                <a:ea typeface="微软雅黑" panose="020B0503020204020204" pitchFamily="34" charset="-122"/>
              </a:rPr>
              <a:t>》</a:t>
            </a:r>
            <a:r>
              <a:rPr lang="zh-CN" altLang="en-US" sz="1600" dirty="0">
                <a:latin typeface="Times New Roman" panose="02020603050405020304" pitchFamily="18" charset="0"/>
                <a:ea typeface="微软雅黑" panose="020B0503020204020204" pitchFamily="34" charset="-122"/>
              </a:rPr>
              <a:t>评价指标，结合我国制造业发展的特色，本文构建完善了一套适用于评价制造业营商环境的指标体系，包括政策环境、创新环境、要素成本以及基础设施等四个维度，遵循指标体系的系统性、数据的可获得性、可比性原则，选择了</a:t>
            </a:r>
            <a:r>
              <a:rPr lang="en-US" altLang="zh-CN" sz="1600" dirty="0">
                <a:latin typeface="Times New Roman" panose="02020603050405020304" pitchFamily="18" charset="0"/>
                <a:ea typeface="微软雅黑" panose="020B0503020204020204" pitchFamily="34" charset="-122"/>
              </a:rPr>
              <a:t>16</a:t>
            </a:r>
            <a:r>
              <a:rPr lang="zh-CN" altLang="en-US" sz="1600" dirty="0">
                <a:latin typeface="Times New Roman" panose="02020603050405020304" pitchFamily="18" charset="0"/>
                <a:ea typeface="微软雅黑" panose="020B0503020204020204" pitchFamily="34" charset="-122"/>
              </a:rPr>
              <a:t>个具体指标进行综合评价。</a:t>
            </a:r>
            <a:endParaRPr lang="en-US" altLang="zh-CN" sz="1600" dirty="0">
              <a:latin typeface="Times New Roman" panose="02020603050405020304" pitchFamily="18" charset="0"/>
              <a:ea typeface="微软雅黑" panose="020B0503020204020204" pitchFamily="34" charset="-122"/>
            </a:endParaRPr>
          </a:p>
        </p:txBody>
      </p:sp>
      <p:sp>
        <p:nvSpPr>
          <p:cNvPr id="31" name="文本框 23">
            <a:extLst>
              <a:ext uri="{FF2B5EF4-FFF2-40B4-BE49-F238E27FC236}">
                <a16:creationId xmlns:a16="http://schemas.microsoft.com/office/drawing/2014/main" id="{E5045E61-AFA0-4C9B-B6C1-3621A72F4111}"/>
              </a:ext>
            </a:extLst>
          </p:cNvPr>
          <p:cNvSpPr txBox="1"/>
          <p:nvPr/>
        </p:nvSpPr>
        <p:spPr>
          <a:xfrm>
            <a:off x="275334" y="232671"/>
            <a:ext cx="9692954"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指标体系构建</a:t>
            </a:r>
          </a:p>
        </p:txBody>
      </p:sp>
    </p:spTree>
    <p:extLst>
      <p:ext uri="{BB962C8B-B14F-4D97-AF65-F5344CB8AC3E}">
        <p14:creationId xmlns:p14="http://schemas.microsoft.com/office/powerpoint/2010/main" val="40679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797301419"/>
              </p:ext>
            </p:extLst>
          </p:nvPr>
        </p:nvGraphicFramePr>
        <p:xfrm>
          <a:off x="371061" y="586211"/>
          <a:ext cx="11449878" cy="6005023"/>
        </p:xfrm>
        <a:graphic>
          <a:graphicData uri="http://schemas.openxmlformats.org/drawingml/2006/table">
            <a:tbl>
              <a:tblPr firstRow="1" firstCol="1" bandRow="1">
                <a:tableStyleId>{46F890A9-2807-4EBB-B81D-B2AA78EC7F39}</a:tableStyleId>
              </a:tblPr>
              <a:tblGrid>
                <a:gridCol w="1034018">
                  <a:extLst>
                    <a:ext uri="{9D8B030D-6E8A-4147-A177-3AD203B41FA5}">
                      <a16:colId xmlns:a16="http://schemas.microsoft.com/office/drawing/2014/main" val="2258156722"/>
                    </a:ext>
                  </a:extLst>
                </a:gridCol>
                <a:gridCol w="1676400">
                  <a:extLst>
                    <a:ext uri="{9D8B030D-6E8A-4147-A177-3AD203B41FA5}">
                      <a16:colId xmlns:a16="http://schemas.microsoft.com/office/drawing/2014/main" val="3912752601"/>
                    </a:ext>
                  </a:extLst>
                </a:gridCol>
                <a:gridCol w="4686303">
                  <a:extLst>
                    <a:ext uri="{9D8B030D-6E8A-4147-A177-3AD203B41FA5}">
                      <a16:colId xmlns:a16="http://schemas.microsoft.com/office/drawing/2014/main" val="1291593216"/>
                    </a:ext>
                  </a:extLst>
                </a:gridCol>
                <a:gridCol w="4053157">
                  <a:extLst>
                    <a:ext uri="{9D8B030D-6E8A-4147-A177-3AD203B41FA5}">
                      <a16:colId xmlns:a16="http://schemas.microsoft.com/office/drawing/2014/main" val="3767011701"/>
                    </a:ext>
                  </a:extLst>
                </a:gridCol>
              </a:tblGrid>
              <a:tr h="369532">
                <a:tc>
                  <a:txBody>
                    <a:bodyPr/>
                    <a:lstStyle/>
                    <a:p>
                      <a:pPr algn="ctr">
                        <a:lnSpc>
                          <a:spcPct val="110000"/>
                        </a:lnSpc>
                        <a:spcAft>
                          <a:spcPts val="0"/>
                        </a:spcAft>
                      </a:pPr>
                      <a:r>
                        <a:rPr lang="zh-CN" sz="1600" kern="100" baseline="0" dirty="0">
                          <a:effectLst/>
                          <a:latin typeface="Times New Roman" panose="02020603050405020304" pitchFamily="18" charset="0"/>
                        </a:rPr>
                        <a:t>一级指标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5"/>
                    </a:solidFill>
                  </a:tcPr>
                </a:tc>
                <a:tc>
                  <a:txBody>
                    <a:bodyPr/>
                    <a:lstStyle/>
                    <a:p>
                      <a:pPr algn="ctr">
                        <a:lnSpc>
                          <a:spcPct val="110000"/>
                        </a:lnSpc>
                        <a:spcAft>
                          <a:spcPts val="0"/>
                        </a:spcAft>
                      </a:pPr>
                      <a:r>
                        <a:rPr lang="zh-CN" sz="1600" kern="100" baseline="0" dirty="0">
                          <a:effectLst/>
                          <a:latin typeface="Times New Roman" panose="02020603050405020304" pitchFamily="18" charset="0"/>
                        </a:rPr>
                        <a:t>二级指标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5"/>
                    </a:solidFill>
                  </a:tcPr>
                </a:tc>
                <a:tc>
                  <a:txBody>
                    <a:bodyPr/>
                    <a:lstStyle/>
                    <a:p>
                      <a:pPr algn="ctr">
                        <a:lnSpc>
                          <a:spcPct val="110000"/>
                        </a:lnSpc>
                        <a:spcAft>
                          <a:spcPts val="0"/>
                        </a:spcAft>
                      </a:pPr>
                      <a:r>
                        <a:rPr lang="zh-CN" sz="1600" kern="100" baseline="0" dirty="0">
                          <a:effectLst/>
                          <a:latin typeface="Times New Roman" panose="02020603050405020304" pitchFamily="18" charset="0"/>
                        </a:rPr>
                        <a:t>具体指标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5"/>
                    </a:solidFill>
                  </a:tcPr>
                </a:tc>
                <a:tc>
                  <a:txBody>
                    <a:bodyPr/>
                    <a:lstStyle/>
                    <a:p>
                      <a:pPr algn="ctr">
                        <a:lnSpc>
                          <a:spcPct val="110000"/>
                        </a:lnSpc>
                        <a:spcAft>
                          <a:spcPts val="0"/>
                        </a:spcAft>
                      </a:pPr>
                      <a:r>
                        <a:rPr lang="zh-CN" sz="1600" kern="100" baseline="0" dirty="0">
                          <a:effectLst/>
                          <a:latin typeface="Times New Roman" panose="02020603050405020304" pitchFamily="18" charset="0"/>
                        </a:rPr>
                        <a:t>数据来源</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688809002"/>
                  </a:ext>
                </a:extLst>
              </a:tr>
              <a:tr h="787416">
                <a:tc rowSpan="4">
                  <a:txBody>
                    <a:bodyPr/>
                    <a:lstStyle/>
                    <a:p>
                      <a:pPr algn="ctr">
                        <a:lnSpc>
                          <a:spcPct val="110000"/>
                        </a:lnSpc>
                        <a:spcAft>
                          <a:spcPts val="0"/>
                        </a:spcAft>
                      </a:pPr>
                      <a:r>
                        <a:rPr lang="zh-CN" sz="1600" kern="100" baseline="0" dirty="0">
                          <a:effectLst/>
                          <a:latin typeface="Times New Roman" panose="02020603050405020304" pitchFamily="18" charset="0"/>
                        </a:rPr>
                        <a:t>政策环境</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zh-CN" sz="1600" kern="100" baseline="0" dirty="0">
                          <a:effectLst/>
                          <a:latin typeface="Times New Roman" panose="02020603050405020304" pitchFamily="18" charset="0"/>
                        </a:rPr>
                        <a:t>政策落实</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受国务院“对真抓实干成效明显”奖励项数（项）</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中国政府网，国务院办公厅关于对</a:t>
                      </a:r>
                      <a:r>
                        <a:rPr lang="en-US" sz="1600" kern="100" baseline="0">
                          <a:effectLst/>
                          <a:latin typeface="Times New Roman" panose="02020603050405020304" pitchFamily="18" charset="0"/>
                        </a:rPr>
                        <a:t>2019</a:t>
                      </a:r>
                      <a:r>
                        <a:rPr lang="zh-CN" sz="1600" kern="100" baseline="0">
                          <a:effectLst/>
                          <a:latin typeface="Times New Roman" panose="02020603050405020304" pitchFamily="18" charset="0"/>
                        </a:rPr>
                        <a:t>年落实有关重大政策措施真抓实干成效明显地方予以督查激励的通报，赛迪研究院整理</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344965"/>
                  </a:ext>
                </a:extLst>
              </a:tr>
              <a:tr h="31496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税收负担</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行政事业性收费和罚没收入占地方一般公共预算收入比重（</a:t>
                      </a:r>
                      <a:r>
                        <a:rPr lang="en-US" sz="1600" kern="100" baseline="0" dirty="0">
                          <a:effectLst/>
                          <a:latin typeface="Times New Roman" panose="02020603050405020304" pitchFamily="18" charset="0"/>
                        </a:rPr>
                        <a:t>%</a:t>
                      </a:r>
                      <a:r>
                        <a:rPr lang="zh-CN" sz="1600" kern="100" baseline="0" dirty="0">
                          <a:effectLst/>
                          <a:latin typeface="Times New Roman" panose="02020603050405020304" pitchFamily="18" charset="0"/>
                        </a:rPr>
                        <a:t>）</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2019</a:t>
                      </a:r>
                      <a:r>
                        <a:rPr lang="zh-CN" sz="1600" kern="100" baseline="0" dirty="0">
                          <a:effectLst/>
                          <a:latin typeface="Times New Roman" panose="02020603050405020304" pitchFamily="18" charset="0"/>
                        </a:rPr>
                        <a:t>年中国统计年鉴</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465572"/>
                  </a:ext>
                </a:extLst>
              </a:tr>
              <a:tr h="21123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市场活力</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私营和外资工业企业收入占比（</a:t>
                      </a:r>
                      <a:r>
                        <a:rPr lang="en-US" sz="1600" kern="100" baseline="0" dirty="0">
                          <a:effectLst/>
                          <a:latin typeface="Times New Roman" panose="02020603050405020304" pitchFamily="18" charset="0"/>
                        </a:rPr>
                        <a:t>%</a:t>
                      </a:r>
                      <a:r>
                        <a:rPr lang="zh-CN" sz="1600" kern="100" baseline="0" dirty="0">
                          <a:effectLst/>
                          <a:latin typeface="Times New Roman" panose="02020603050405020304" pitchFamily="18" charset="0"/>
                        </a:rPr>
                        <a:t>）</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a:effectLst/>
                          <a:latin typeface="Times New Roman" panose="02020603050405020304" pitchFamily="18" charset="0"/>
                        </a:rPr>
                        <a:t>2019</a:t>
                      </a:r>
                      <a:r>
                        <a:rPr lang="zh-CN" sz="1600" kern="100" baseline="0">
                          <a:effectLst/>
                          <a:latin typeface="Times New Roman" panose="02020603050405020304" pitchFamily="18" charset="0"/>
                        </a:rPr>
                        <a:t>年中国统计年鉴</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79860"/>
                  </a:ext>
                </a:extLst>
              </a:tr>
              <a:tr h="31496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企业服务</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开办企业天数（天）</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网上公开资料，赛迪研究院整理</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866068"/>
                  </a:ext>
                </a:extLst>
              </a:tr>
              <a:tr h="211236">
                <a:tc rowSpan="4">
                  <a:txBody>
                    <a:bodyPr/>
                    <a:lstStyle/>
                    <a:p>
                      <a:pPr algn="ctr">
                        <a:lnSpc>
                          <a:spcPct val="110000"/>
                        </a:lnSpc>
                        <a:spcAft>
                          <a:spcPts val="0"/>
                        </a:spcAft>
                      </a:pPr>
                      <a:r>
                        <a:rPr lang="zh-CN" sz="1600" kern="100" baseline="0">
                          <a:effectLst/>
                          <a:latin typeface="Times New Roman" panose="02020603050405020304" pitchFamily="18" charset="0"/>
                        </a:rPr>
                        <a:t>创新环境</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zh-CN" sz="1600" kern="100" baseline="0" dirty="0">
                          <a:effectLst/>
                          <a:latin typeface="Times New Roman" panose="02020603050405020304" pitchFamily="18" charset="0"/>
                        </a:rPr>
                        <a:t>创新</a:t>
                      </a:r>
                      <a:r>
                        <a:rPr lang="zh-CN" altLang="en-US" sz="1600" kern="100" baseline="0" dirty="0">
                          <a:effectLst/>
                          <a:latin typeface="Times New Roman" panose="02020603050405020304" pitchFamily="18" charset="0"/>
                        </a:rPr>
                        <a:t>经费</a:t>
                      </a:r>
                      <a:r>
                        <a:rPr lang="zh-CN" sz="1600" kern="100" baseline="0" dirty="0">
                          <a:effectLst/>
                          <a:latin typeface="Times New Roman" panose="02020603050405020304" pitchFamily="18" charset="0"/>
                        </a:rPr>
                        <a:t>投入</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工业</a:t>
                      </a:r>
                      <a:r>
                        <a:rPr lang="en-US" sz="1600" kern="100" baseline="0" dirty="0">
                          <a:effectLst/>
                          <a:latin typeface="Times New Roman" panose="02020603050405020304" pitchFamily="18" charset="0"/>
                        </a:rPr>
                        <a:t>R&amp;D</a:t>
                      </a:r>
                      <a:r>
                        <a:rPr lang="zh-CN" sz="1600" kern="100" baseline="0" dirty="0">
                          <a:effectLst/>
                          <a:latin typeface="Times New Roman" panose="02020603050405020304" pitchFamily="18" charset="0"/>
                        </a:rPr>
                        <a:t>经费投入强度（</a:t>
                      </a:r>
                      <a:r>
                        <a:rPr lang="en-US" sz="1600" kern="100" baseline="0" dirty="0">
                          <a:effectLst/>
                          <a:latin typeface="Times New Roman" panose="02020603050405020304" pitchFamily="18" charset="0"/>
                        </a:rPr>
                        <a:t>%</a:t>
                      </a:r>
                      <a:r>
                        <a:rPr lang="zh-CN" sz="1600" kern="100" baseline="0" dirty="0">
                          <a:effectLst/>
                          <a:latin typeface="Times New Roman" panose="02020603050405020304" pitchFamily="18" charset="0"/>
                        </a:rPr>
                        <a:t>）</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a:effectLst/>
                          <a:latin typeface="Times New Roman" panose="02020603050405020304" pitchFamily="18" charset="0"/>
                        </a:rPr>
                        <a:t>2019</a:t>
                      </a:r>
                      <a:r>
                        <a:rPr lang="zh-CN" sz="1600" kern="100" baseline="0">
                          <a:effectLst/>
                          <a:latin typeface="Times New Roman" panose="02020603050405020304" pitchFamily="18" charset="0"/>
                        </a:rPr>
                        <a:t>年中国统计年鉴</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620695"/>
                  </a:ext>
                </a:extLst>
              </a:tr>
              <a:tr h="21123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创新人员投入</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工业</a:t>
                      </a:r>
                      <a:r>
                        <a:rPr lang="en-US" sz="1600" kern="100" baseline="0" dirty="0">
                          <a:effectLst/>
                          <a:latin typeface="Times New Roman" panose="02020603050405020304" pitchFamily="18" charset="0"/>
                        </a:rPr>
                        <a:t>R&amp;D</a:t>
                      </a:r>
                      <a:r>
                        <a:rPr lang="zh-CN" sz="1600" kern="100" baseline="0" dirty="0">
                          <a:effectLst/>
                          <a:latin typeface="Times New Roman" panose="02020603050405020304" pitchFamily="18" charset="0"/>
                        </a:rPr>
                        <a:t>人员投入强度（</a:t>
                      </a:r>
                      <a:r>
                        <a:rPr lang="en-US" sz="1600" kern="100" baseline="0" dirty="0">
                          <a:effectLst/>
                          <a:latin typeface="Times New Roman" panose="02020603050405020304" pitchFamily="18" charset="0"/>
                        </a:rPr>
                        <a:t>%</a:t>
                      </a:r>
                      <a:r>
                        <a:rPr lang="zh-CN" sz="1600" kern="100" baseline="0" dirty="0">
                          <a:effectLst/>
                          <a:latin typeface="Times New Roman" panose="02020603050405020304" pitchFamily="18" charset="0"/>
                        </a:rPr>
                        <a:t>）</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a:effectLst/>
                          <a:latin typeface="Times New Roman" panose="02020603050405020304" pitchFamily="18" charset="0"/>
                        </a:rPr>
                        <a:t>2019</a:t>
                      </a:r>
                      <a:r>
                        <a:rPr lang="zh-CN" sz="1600" kern="100" baseline="0">
                          <a:effectLst/>
                          <a:latin typeface="Times New Roman" panose="02020603050405020304" pitchFamily="18" charset="0"/>
                        </a:rPr>
                        <a:t>年中国统计年鉴</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536544"/>
                  </a:ext>
                </a:extLst>
              </a:tr>
              <a:tr h="314966">
                <a:tc vMerge="1">
                  <a:txBody>
                    <a:bodyPr/>
                    <a:lstStyle/>
                    <a:p>
                      <a:endParaRPr lang="zh-CN" altLang="en-US"/>
                    </a:p>
                  </a:txBody>
                  <a:tcPr/>
                </a:tc>
                <a:tc>
                  <a:txBody>
                    <a:bodyPr/>
                    <a:lstStyle/>
                    <a:p>
                      <a:pPr algn="ctr">
                        <a:lnSpc>
                          <a:spcPct val="110000"/>
                        </a:lnSpc>
                        <a:spcAft>
                          <a:spcPts val="0"/>
                        </a:spcAft>
                      </a:pPr>
                      <a:r>
                        <a:rPr lang="zh-CN" altLang="en-US" sz="1600" kern="100" baseline="0" dirty="0">
                          <a:effectLst/>
                          <a:latin typeface="Times New Roman" panose="02020603050405020304" pitchFamily="18" charset="0"/>
                        </a:rPr>
                        <a:t>政府</a:t>
                      </a:r>
                      <a:r>
                        <a:rPr lang="zh-CN" sz="1600" kern="100" baseline="0" dirty="0">
                          <a:effectLst/>
                          <a:latin typeface="Times New Roman" panose="02020603050405020304" pitchFamily="18" charset="0"/>
                        </a:rPr>
                        <a:t>创新投入</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科学技术支出占地方一般公共预算支出比重（</a:t>
                      </a:r>
                      <a:r>
                        <a:rPr lang="en-US" sz="1600" kern="100" baseline="0" dirty="0">
                          <a:effectLst/>
                          <a:latin typeface="Times New Roman" panose="02020603050405020304" pitchFamily="18" charset="0"/>
                        </a:rPr>
                        <a:t>%</a:t>
                      </a:r>
                      <a:r>
                        <a:rPr lang="zh-CN" sz="1600" kern="100" baseline="0" dirty="0">
                          <a:effectLst/>
                          <a:latin typeface="Times New Roman" panose="02020603050405020304" pitchFamily="18" charset="0"/>
                        </a:rPr>
                        <a:t>）</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2019</a:t>
                      </a:r>
                      <a:r>
                        <a:rPr lang="zh-CN" sz="1600" kern="100" baseline="0" dirty="0">
                          <a:effectLst/>
                          <a:latin typeface="Times New Roman" panose="02020603050405020304" pitchFamily="18" charset="0"/>
                        </a:rPr>
                        <a:t>年中国统计年鉴</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59427"/>
                  </a:ext>
                </a:extLst>
              </a:tr>
              <a:tr h="31496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创新产出能力</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单位</a:t>
                      </a:r>
                      <a:r>
                        <a:rPr lang="en-US" sz="1600" kern="100" baseline="0">
                          <a:effectLst/>
                          <a:latin typeface="Times New Roman" panose="02020603050405020304" pitchFamily="18" charset="0"/>
                        </a:rPr>
                        <a:t>R&amp;D</a:t>
                      </a:r>
                      <a:r>
                        <a:rPr lang="zh-CN" sz="1600" kern="100" baseline="0">
                          <a:effectLst/>
                          <a:latin typeface="Times New Roman" panose="02020603050405020304" pitchFamily="18" charset="0"/>
                        </a:rPr>
                        <a:t>经费发明专利授权数（件</a:t>
                      </a:r>
                      <a:r>
                        <a:rPr lang="en-US" sz="1600" kern="100" baseline="0">
                          <a:effectLst/>
                          <a:latin typeface="Times New Roman" panose="02020603050405020304" pitchFamily="18" charset="0"/>
                        </a:rPr>
                        <a:t>/</a:t>
                      </a:r>
                      <a:r>
                        <a:rPr lang="zh-CN" sz="1600" kern="100" baseline="0">
                          <a:effectLst/>
                          <a:latin typeface="Times New Roman" panose="02020603050405020304" pitchFamily="18" charset="0"/>
                        </a:rPr>
                        <a:t>亿元）</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2019</a:t>
                      </a:r>
                      <a:r>
                        <a:rPr lang="zh-CN" sz="1600" kern="100" baseline="0" dirty="0">
                          <a:effectLst/>
                          <a:latin typeface="Times New Roman" panose="02020603050405020304" pitchFamily="18" charset="0"/>
                        </a:rPr>
                        <a:t>年中国统计年鉴，</a:t>
                      </a:r>
                      <a:r>
                        <a:rPr lang="en-US" sz="1600" kern="100" baseline="0" dirty="0">
                          <a:effectLst/>
                          <a:latin typeface="Times New Roman" panose="02020603050405020304" pitchFamily="18" charset="0"/>
                        </a:rPr>
                        <a:t>Wind</a:t>
                      </a:r>
                      <a:r>
                        <a:rPr lang="zh-CN" sz="1600" kern="100" baseline="0" dirty="0">
                          <a:effectLst/>
                          <a:latin typeface="Times New Roman" panose="02020603050405020304" pitchFamily="18" charset="0"/>
                        </a:rPr>
                        <a:t>数据库</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683060"/>
                  </a:ext>
                </a:extLst>
              </a:tr>
              <a:tr h="320369">
                <a:tc rowSpan="4">
                  <a:txBody>
                    <a:bodyPr/>
                    <a:lstStyle/>
                    <a:p>
                      <a:pPr algn="ctr">
                        <a:lnSpc>
                          <a:spcPct val="110000"/>
                        </a:lnSpc>
                        <a:spcAft>
                          <a:spcPts val="0"/>
                        </a:spcAft>
                      </a:pPr>
                      <a:r>
                        <a:rPr lang="zh-CN" sz="1600" kern="100" baseline="0">
                          <a:effectLst/>
                          <a:latin typeface="Times New Roman" panose="02020603050405020304" pitchFamily="18" charset="0"/>
                        </a:rPr>
                        <a:t>要素成本</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zh-CN" sz="1600" kern="100" baseline="0">
                          <a:effectLst/>
                          <a:latin typeface="Times New Roman" panose="02020603050405020304" pitchFamily="18" charset="0"/>
                        </a:rPr>
                        <a:t>融资成本</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执行基准利率及以下贷款利率浮动区间占比（</a:t>
                      </a:r>
                      <a:r>
                        <a:rPr lang="en-US" sz="1600" kern="100" baseline="0">
                          <a:effectLst/>
                          <a:latin typeface="Times New Roman" panose="02020603050405020304" pitchFamily="18" charset="0"/>
                        </a:rPr>
                        <a:t>%</a:t>
                      </a:r>
                      <a:r>
                        <a:rPr lang="zh-CN" sz="1600" kern="100" baseline="0">
                          <a:effectLst/>
                          <a:latin typeface="Times New Roman" panose="02020603050405020304" pitchFamily="18" charset="0"/>
                        </a:rPr>
                        <a:t>）</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Wind</a:t>
                      </a:r>
                      <a:r>
                        <a:rPr lang="zh-CN" sz="1600" kern="100" baseline="0" dirty="0">
                          <a:effectLst/>
                          <a:latin typeface="Times New Roman" panose="02020603050405020304" pitchFamily="18" charset="0"/>
                        </a:rPr>
                        <a:t>数据库，</a:t>
                      </a:r>
                      <a:r>
                        <a:rPr lang="en-US" sz="1600" kern="100" baseline="0" dirty="0">
                          <a:effectLst/>
                          <a:latin typeface="Times New Roman" panose="02020603050405020304" pitchFamily="18" charset="0"/>
                        </a:rPr>
                        <a:t>2019</a:t>
                      </a:r>
                      <a:r>
                        <a:rPr lang="zh-CN" sz="1600" kern="100" baseline="0" dirty="0">
                          <a:effectLst/>
                          <a:latin typeface="Times New Roman" panose="02020603050405020304" pitchFamily="18" charset="0"/>
                        </a:rPr>
                        <a:t>年</a:t>
                      </a:r>
                      <a:r>
                        <a:rPr lang="en-US" sz="1600" kern="100" baseline="0" dirty="0">
                          <a:effectLst/>
                          <a:latin typeface="Times New Roman" panose="02020603050405020304" pitchFamily="18" charset="0"/>
                        </a:rPr>
                        <a:t>8-12</a:t>
                      </a:r>
                      <a:r>
                        <a:rPr lang="zh-CN" sz="1600" kern="100" baseline="0" dirty="0">
                          <a:effectLst/>
                          <a:latin typeface="Times New Roman" panose="02020603050405020304" pitchFamily="18" charset="0"/>
                        </a:rPr>
                        <a:t>月的平均值</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205805"/>
                  </a:ext>
                </a:extLst>
              </a:tr>
              <a:tr h="20103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用能成本</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平均销售电价（元</a:t>
                      </a:r>
                      <a:r>
                        <a:rPr lang="en-US" sz="1600" kern="100" baseline="0">
                          <a:effectLst/>
                          <a:latin typeface="Times New Roman" panose="02020603050405020304" pitchFamily="18" charset="0"/>
                        </a:rPr>
                        <a:t>/</a:t>
                      </a:r>
                      <a:r>
                        <a:rPr lang="zh-CN" sz="1600" kern="100" baseline="0">
                          <a:effectLst/>
                          <a:latin typeface="Times New Roman" panose="02020603050405020304" pitchFamily="18" charset="0"/>
                        </a:rPr>
                        <a:t>千瓦时）</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Wind</a:t>
                      </a:r>
                      <a:r>
                        <a:rPr lang="zh-CN" sz="1600" kern="100" baseline="0" dirty="0">
                          <a:effectLst/>
                          <a:latin typeface="Times New Roman" panose="02020603050405020304" pitchFamily="18" charset="0"/>
                        </a:rPr>
                        <a:t>数据库</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206181"/>
                  </a:ext>
                </a:extLst>
              </a:tr>
              <a:tr h="429500">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用地成本</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省会城市工业用地价格（元</a:t>
                      </a:r>
                      <a:r>
                        <a:rPr lang="en-US" sz="1600" kern="100" baseline="0">
                          <a:effectLst/>
                          <a:latin typeface="Times New Roman" panose="02020603050405020304" pitchFamily="18" charset="0"/>
                        </a:rPr>
                        <a:t>/</a:t>
                      </a:r>
                      <a:r>
                        <a:rPr lang="zh-CN" sz="1600" kern="100" baseline="0">
                          <a:effectLst/>
                          <a:latin typeface="Times New Roman" panose="02020603050405020304" pitchFamily="18" charset="0"/>
                        </a:rPr>
                        <a:t>平）</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Wind</a:t>
                      </a:r>
                      <a:r>
                        <a:rPr lang="zh-CN" sz="1600" kern="100" baseline="0" dirty="0">
                          <a:effectLst/>
                          <a:latin typeface="Times New Roman" panose="02020603050405020304" pitchFamily="18" charset="0"/>
                        </a:rPr>
                        <a:t>数据库，</a:t>
                      </a:r>
                      <a:r>
                        <a:rPr lang="en-US" sz="1600" kern="100" baseline="0" dirty="0">
                          <a:effectLst/>
                          <a:latin typeface="Times New Roman" panose="02020603050405020304" pitchFamily="18" charset="0"/>
                        </a:rPr>
                        <a:t>2019</a:t>
                      </a:r>
                      <a:r>
                        <a:rPr lang="zh-CN" sz="1600" kern="100" baseline="0" dirty="0">
                          <a:effectLst/>
                          <a:latin typeface="Times New Roman" panose="02020603050405020304" pitchFamily="18" charset="0"/>
                        </a:rPr>
                        <a:t>年</a:t>
                      </a:r>
                      <a:r>
                        <a:rPr lang="en-US" sz="1600" kern="100" baseline="0" dirty="0">
                          <a:effectLst/>
                          <a:latin typeface="Times New Roman" panose="02020603050405020304" pitchFamily="18" charset="0"/>
                        </a:rPr>
                        <a:t>6</a:t>
                      </a:r>
                      <a:r>
                        <a:rPr lang="zh-CN" sz="1600" kern="100" baseline="0" dirty="0">
                          <a:effectLst/>
                          <a:latin typeface="Times New Roman" panose="02020603050405020304" pitchFamily="18" charset="0"/>
                        </a:rPr>
                        <a:t>月至</a:t>
                      </a:r>
                      <a:r>
                        <a:rPr lang="en-US" sz="1600" kern="100" baseline="0" dirty="0">
                          <a:effectLst/>
                          <a:latin typeface="Times New Roman" panose="02020603050405020304" pitchFamily="18" charset="0"/>
                        </a:rPr>
                        <a:t>2020</a:t>
                      </a:r>
                      <a:r>
                        <a:rPr lang="zh-CN" sz="1600" kern="100" baseline="0" dirty="0">
                          <a:effectLst/>
                          <a:latin typeface="Times New Roman" panose="02020603050405020304" pitchFamily="18" charset="0"/>
                        </a:rPr>
                        <a:t>年</a:t>
                      </a:r>
                      <a:r>
                        <a:rPr lang="en-US" sz="1600" kern="100" baseline="0" dirty="0">
                          <a:effectLst/>
                          <a:latin typeface="Times New Roman" panose="02020603050405020304" pitchFamily="18" charset="0"/>
                        </a:rPr>
                        <a:t>5</a:t>
                      </a:r>
                      <a:r>
                        <a:rPr lang="zh-CN" sz="1600" kern="100" baseline="0" dirty="0">
                          <a:effectLst/>
                          <a:latin typeface="Times New Roman" panose="02020603050405020304" pitchFamily="18" charset="0"/>
                        </a:rPr>
                        <a:t>月一年的平均值</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629237"/>
                  </a:ext>
                </a:extLst>
              </a:tr>
              <a:tr h="209954">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用工成本</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制造业城镇单位就业人员平均工资（元）</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en-US" sz="1600" kern="100" baseline="0" dirty="0">
                          <a:effectLst/>
                          <a:latin typeface="Times New Roman" panose="02020603050405020304" pitchFamily="18" charset="0"/>
                        </a:rPr>
                        <a:t>Wind</a:t>
                      </a:r>
                      <a:r>
                        <a:rPr lang="zh-CN" sz="1600" kern="100" baseline="0" dirty="0">
                          <a:effectLst/>
                          <a:latin typeface="Times New Roman" panose="02020603050405020304" pitchFamily="18" charset="0"/>
                        </a:rPr>
                        <a:t>数据库</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742534"/>
                  </a:ext>
                </a:extLst>
              </a:tr>
              <a:tr h="405825">
                <a:tc rowSpan="4">
                  <a:txBody>
                    <a:bodyPr/>
                    <a:lstStyle/>
                    <a:p>
                      <a:pPr algn="ctr">
                        <a:lnSpc>
                          <a:spcPct val="110000"/>
                        </a:lnSpc>
                        <a:spcAft>
                          <a:spcPts val="0"/>
                        </a:spcAft>
                      </a:pPr>
                      <a:r>
                        <a:rPr lang="zh-CN" sz="1600" kern="100" baseline="0" dirty="0">
                          <a:effectLst/>
                          <a:latin typeface="Times New Roman" panose="02020603050405020304" pitchFamily="18" charset="0"/>
                        </a:rPr>
                        <a:t>基础设施</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zh-CN" sz="1600" kern="100" baseline="0">
                          <a:effectLst/>
                          <a:latin typeface="Times New Roman" panose="02020603050405020304" pitchFamily="18" charset="0"/>
                        </a:rPr>
                        <a:t>交通设施</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交通系数（人均公路里程、人均铁路里程、机场密度、水运货运量综合指数）</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中国统计年鉴，赛迪研究院计算得出</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908330"/>
                  </a:ext>
                </a:extLst>
              </a:tr>
              <a:tr h="21123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网络设施</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互联网普及率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中国互联网发展报告</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848714"/>
                  </a:ext>
                </a:extLst>
              </a:tr>
              <a:tr h="314966">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企业信息化</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两化融合水平</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两化融合服务平台，</a:t>
                      </a:r>
                      <a:r>
                        <a:rPr lang="en-US" sz="1600" kern="100" baseline="0" dirty="0">
                          <a:effectLst/>
                          <a:latin typeface="Times New Roman" panose="02020603050405020304" pitchFamily="18" charset="0"/>
                        </a:rPr>
                        <a:t>2020</a:t>
                      </a:r>
                      <a:r>
                        <a:rPr lang="zh-CN" sz="1600" kern="100" baseline="0" dirty="0">
                          <a:effectLst/>
                          <a:latin typeface="Times New Roman" panose="02020603050405020304" pitchFamily="18" charset="0"/>
                        </a:rPr>
                        <a:t>年第</a:t>
                      </a:r>
                      <a:r>
                        <a:rPr lang="en-US" sz="1600" kern="100" baseline="0" dirty="0">
                          <a:effectLst/>
                          <a:latin typeface="Times New Roman" panose="02020603050405020304" pitchFamily="18" charset="0"/>
                        </a:rPr>
                        <a:t>1</a:t>
                      </a:r>
                      <a:r>
                        <a:rPr lang="zh-CN" sz="1600" kern="100" baseline="0" dirty="0">
                          <a:effectLst/>
                          <a:latin typeface="Times New Roman" panose="02020603050405020304" pitchFamily="18" charset="0"/>
                        </a:rPr>
                        <a:t>期</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618969"/>
                  </a:ext>
                </a:extLst>
              </a:tr>
              <a:tr h="194265">
                <a:tc vMerge="1">
                  <a:txBody>
                    <a:bodyPr/>
                    <a:lstStyle/>
                    <a:p>
                      <a:endParaRPr lang="zh-CN" altLang="en-US"/>
                    </a:p>
                  </a:txBody>
                  <a:tcPr/>
                </a:tc>
                <a:tc>
                  <a:txBody>
                    <a:bodyPr/>
                    <a:lstStyle/>
                    <a:p>
                      <a:pPr algn="ctr">
                        <a:lnSpc>
                          <a:spcPct val="110000"/>
                        </a:lnSpc>
                        <a:spcAft>
                          <a:spcPts val="0"/>
                        </a:spcAft>
                      </a:pPr>
                      <a:r>
                        <a:rPr lang="zh-CN" sz="1600" kern="100" baseline="0">
                          <a:effectLst/>
                          <a:latin typeface="Times New Roman" panose="02020603050405020304" pitchFamily="18" charset="0"/>
                        </a:rPr>
                        <a:t>环境质量</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a:effectLst/>
                          <a:latin typeface="Times New Roman" panose="02020603050405020304" pitchFamily="18" charset="0"/>
                        </a:rPr>
                        <a:t>空气质量（年</a:t>
                      </a:r>
                      <a:r>
                        <a:rPr lang="en-US" sz="1600" kern="100" baseline="0">
                          <a:effectLst/>
                          <a:latin typeface="Times New Roman" panose="02020603050405020304" pitchFamily="18" charset="0"/>
                        </a:rPr>
                        <a:t>PM2.5</a:t>
                      </a:r>
                      <a:r>
                        <a:rPr lang="zh-CN" sz="1600" kern="100" baseline="0">
                          <a:effectLst/>
                          <a:latin typeface="Times New Roman" panose="02020603050405020304" pitchFamily="18" charset="0"/>
                        </a:rPr>
                        <a:t>浓度）</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600" kern="100" baseline="0" dirty="0">
                          <a:effectLst/>
                          <a:latin typeface="Times New Roman" panose="02020603050405020304" pitchFamily="18" charset="0"/>
                        </a:rPr>
                        <a:t>中国环境监测总站</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3155" marR="4315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683429"/>
                  </a:ext>
                </a:extLst>
              </a:tr>
            </a:tbl>
          </a:graphicData>
        </a:graphic>
      </p:graphicFrame>
      <p:sp>
        <p:nvSpPr>
          <p:cNvPr id="4" name="文本框 23">
            <a:extLst>
              <a:ext uri="{FF2B5EF4-FFF2-40B4-BE49-F238E27FC236}">
                <a16:creationId xmlns:a16="http://schemas.microsoft.com/office/drawing/2014/main" id="{E5045E61-AFA0-4C9B-B6C1-3621A72F4111}"/>
              </a:ext>
            </a:extLst>
          </p:cNvPr>
          <p:cNvSpPr txBox="1"/>
          <p:nvPr/>
        </p:nvSpPr>
        <p:spPr>
          <a:xfrm>
            <a:off x="171986" y="-28545"/>
            <a:ext cx="9692954"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数据来源与及方法</a:t>
            </a:r>
          </a:p>
        </p:txBody>
      </p:sp>
      <p:sp>
        <p:nvSpPr>
          <p:cNvPr id="5" name="文本框 23">
            <a:extLst>
              <a:ext uri="{FF2B5EF4-FFF2-40B4-BE49-F238E27FC236}">
                <a16:creationId xmlns:a16="http://schemas.microsoft.com/office/drawing/2014/main" id="{E5045E61-AFA0-4C9B-B6C1-3621A72F4111}"/>
              </a:ext>
            </a:extLst>
          </p:cNvPr>
          <p:cNvSpPr txBox="1"/>
          <p:nvPr/>
        </p:nvSpPr>
        <p:spPr>
          <a:xfrm>
            <a:off x="4410986" y="97704"/>
            <a:ext cx="5453954" cy="36933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1800" b="1" dirty="0">
                <a:latin typeface="微软雅黑" panose="020B0503020204020204" pitchFamily="34" charset="-122"/>
                <a:ea typeface="微软雅黑" panose="020B0503020204020204" pitchFamily="34" charset="-122"/>
                <a:cs typeface="+mn-cs"/>
              </a:rPr>
              <a:t>我国制造业营商环境评价指标体系</a:t>
            </a:r>
          </a:p>
        </p:txBody>
      </p:sp>
      <mc:AlternateContent xmlns:mc="http://schemas.openxmlformats.org/markup-compatibility/2006" xmlns:a14="http://schemas.microsoft.com/office/drawing/2010/main">
        <mc:Choice Requires="a14">
          <p:sp>
            <p:nvSpPr>
              <p:cNvPr id="7" name="文本框 23">
                <a:extLst>
                  <a:ext uri="{FF2B5EF4-FFF2-40B4-BE49-F238E27FC236}">
                    <a16:creationId xmlns:a16="http://schemas.microsoft.com/office/drawing/2014/main" id="{E5045E61-AFA0-4C9B-B6C1-3621A72F4111}"/>
                  </a:ext>
                </a:extLst>
              </p:cNvPr>
              <p:cNvSpPr txBox="1"/>
              <p:nvPr/>
            </p:nvSpPr>
            <p:spPr>
              <a:xfrm>
                <a:off x="371061" y="6537921"/>
                <a:ext cx="11654684" cy="43723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algn="just" eaLnBrk="1" hangingPunct="1">
                  <a:lnSpc>
                    <a:spcPct val="100000"/>
                  </a:lnSpc>
                  <a:buNone/>
                </a:pPr>
                <a:r>
                  <a:rPr lang="zh-CN" altLang="en-US" sz="800" dirty="0">
                    <a:latin typeface="Times New Roman" panose="02020603050405020304" pitchFamily="18" charset="0"/>
                    <a:ea typeface="微软雅黑" panose="020B0503020204020204" pitchFamily="34" charset="-122"/>
                    <a:cs typeface="+mn-cs"/>
                  </a:rPr>
                  <a:t>计算方法：根据本文建立的制造业营商环境省级评价指标体系，利用各省市统计年鉴形成数据库。首先对各维度的评价指标数据利用公式</a:t>
                </a:r>
                <a14:m>
                  <m:oMath xmlns:m="http://schemas.openxmlformats.org/officeDocument/2006/math">
                    <m:sSubSup>
                      <m:sSubSupPr>
                        <m:ctrlPr>
                          <a:rPr lang="zh-CN" altLang="zh-CN" sz="800" i="1">
                            <a:latin typeface="Cambria Math" panose="02040503050406030204" pitchFamily="18" charset="0"/>
                            <a:ea typeface="Cambria Math" panose="02040503050406030204" pitchFamily="18" charset="0"/>
                          </a:rPr>
                        </m:ctrlPr>
                      </m:sSubSupPr>
                      <m:e>
                        <m:r>
                          <m:rPr>
                            <m:sty m:val="p"/>
                          </m:rPr>
                          <a:rPr lang="en-US" altLang="zh-CN" sz="800">
                            <a:latin typeface="Cambria Math" panose="02040503050406030204" pitchFamily="18" charset="0"/>
                            <a:cs typeface="Times New Roman" panose="02020603050405020304" pitchFamily="18" charset="0"/>
                          </a:rPr>
                          <m:t>C</m:t>
                        </m:r>
                      </m:e>
                      <m:sub>
                        <m:r>
                          <m:rPr>
                            <m:sty m:val="p"/>
                          </m:rPr>
                          <a:rPr lang="en-US" altLang="zh-CN" sz="800">
                            <a:latin typeface="Cambria Math" panose="02040503050406030204" pitchFamily="18" charset="0"/>
                            <a:cs typeface="Times New Roman" panose="02020603050405020304" pitchFamily="18" charset="0"/>
                          </a:rPr>
                          <m:t>k</m:t>
                        </m:r>
                      </m:sub>
                      <m:sup>
                        <m:r>
                          <m:rPr>
                            <m:sty m:val="p"/>
                          </m:rPr>
                          <a:rPr lang="en-US" altLang="zh-CN" sz="800">
                            <a:latin typeface="Cambria Math" panose="02040503050406030204" pitchFamily="18" charset="0"/>
                            <a:cs typeface="Times New Roman" panose="02020603050405020304" pitchFamily="18" charset="0"/>
                          </a:rPr>
                          <m:t>i</m:t>
                        </m:r>
                      </m:sup>
                    </m:sSubSup>
                    <m:r>
                      <a:rPr lang="en-US" altLang="zh-CN" sz="800">
                        <a:latin typeface="Cambria Math" panose="02040503050406030204" pitchFamily="18" charset="0"/>
                        <a:cs typeface="Times New Roman" panose="02020603050405020304" pitchFamily="18" charset="0"/>
                      </a:rPr>
                      <m:t>=</m:t>
                    </m:r>
                    <m:f>
                      <m:fPr>
                        <m:ctrlPr>
                          <a:rPr lang="zh-CN" altLang="zh-CN" sz="800" i="1">
                            <a:effectLst/>
                            <a:latin typeface="Cambria Math" panose="02040503050406030204" pitchFamily="18" charset="0"/>
                            <a:ea typeface="Cambria Math" panose="02040503050406030204" pitchFamily="18" charset="0"/>
                          </a:rPr>
                        </m:ctrlPr>
                      </m:fPr>
                      <m:num>
                        <m:sSubSup>
                          <m:sSubSupPr>
                            <m:ctrlPr>
                              <a:rPr lang="zh-CN" altLang="zh-CN" sz="800" i="1">
                                <a:effectLst/>
                                <a:latin typeface="Cambria Math" panose="02040503050406030204" pitchFamily="18" charset="0"/>
                                <a:ea typeface="Cambria Math" panose="02040503050406030204" pitchFamily="18" charset="0"/>
                              </a:rPr>
                            </m:ctrlPr>
                          </m:sSubSupPr>
                          <m:e>
                            <m:r>
                              <m:rPr>
                                <m:sty m:val="p"/>
                              </m:rPr>
                              <a:rPr lang="en-US" altLang="zh-CN" sz="800">
                                <a:latin typeface="Cambria Math" panose="02040503050406030204" pitchFamily="18" charset="0"/>
                                <a:cs typeface="Times New Roman" panose="02020603050405020304" pitchFamily="18" charset="0"/>
                              </a:rPr>
                              <m:t>j</m:t>
                            </m:r>
                          </m:e>
                          <m:sub>
                            <m:r>
                              <m:rPr>
                                <m:sty m:val="p"/>
                              </m:rPr>
                              <a:rPr lang="en-US" altLang="zh-CN" sz="800">
                                <a:latin typeface="Cambria Math" panose="02040503050406030204" pitchFamily="18" charset="0"/>
                                <a:cs typeface="Times New Roman" panose="02020603050405020304" pitchFamily="18" charset="0"/>
                              </a:rPr>
                              <m:t>k</m:t>
                            </m:r>
                          </m:sub>
                          <m:sup>
                            <m:r>
                              <m:rPr>
                                <m:sty m:val="p"/>
                              </m:rPr>
                              <a:rPr lang="en-US" altLang="zh-CN" sz="800">
                                <a:latin typeface="Cambria Math" panose="02040503050406030204" pitchFamily="18" charset="0"/>
                                <a:cs typeface="Times New Roman" panose="02020603050405020304" pitchFamily="18" charset="0"/>
                              </a:rPr>
                              <m:t>i</m:t>
                            </m:r>
                          </m:sup>
                        </m:sSubSup>
                        <m:r>
                          <a:rPr lang="en-US" altLang="zh-CN" sz="800" i="1">
                            <a:latin typeface="Cambria Math" panose="02040503050406030204" pitchFamily="18" charset="0"/>
                            <a:cs typeface="Times New Roman" panose="02020603050405020304" pitchFamily="18" charset="0"/>
                          </a:rPr>
                          <m:t>−</m:t>
                        </m:r>
                        <m:sSub>
                          <m:sSubPr>
                            <m:ctrlPr>
                              <a:rPr lang="zh-CN" altLang="zh-CN" sz="800" i="1">
                                <a:effectLst/>
                                <a:latin typeface="Cambria Math" panose="02040503050406030204" pitchFamily="18" charset="0"/>
                                <a:ea typeface="Cambria Math" panose="02040503050406030204" pitchFamily="18" charset="0"/>
                              </a:rPr>
                            </m:ctrlPr>
                          </m:sSubPr>
                          <m:e>
                            <m:r>
                              <m:rPr>
                                <m:sty m:val="p"/>
                              </m:rPr>
                              <a:rPr lang="en-US" altLang="zh-CN" sz="800">
                                <a:latin typeface="Cambria Math" panose="02040503050406030204" pitchFamily="18" charset="0"/>
                                <a:cs typeface="Times New Roman" panose="02020603050405020304" pitchFamily="18" charset="0"/>
                              </a:rPr>
                              <m:t>j</m:t>
                            </m:r>
                          </m:e>
                          <m:sub>
                            <m:r>
                              <m:rPr>
                                <m:sty m:val="p"/>
                              </m:rPr>
                              <a:rPr lang="en-US" altLang="zh-CN" sz="800">
                                <a:latin typeface="Cambria Math" panose="02040503050406030204" pitchFamily="18" charset="0"/>
                                <a:cs typeface="Times New Roman" panose="02020603050405020304" pitchFamily="18" charset="0"/>
                              </a:rPr>
                              <m:t>k</m:t>
                            </m:r>
                            <m:r>
                              <a:rPr lang="en-US" altLang="zh-CN" sz="800">
                                <a:latin typeface="Cambria Math" panose="02040503050406030204" pitchFamily="18" charset="0"/>
                                <a:cs typeface="Times New Roman" panose="02020603050405020304" pitchFamily="18" charset="0"/>
                              </a:rPr>
                              <m:t>1</m:t>
                            </m:r>
                          </m:sub>
                        </m:sSub>
                      </m:num>
                      <m:den>
                        <m:sSub>
                          <m:sSubPr>
                            <m:ctrlPr>
                              <a:rPr lang="zh-CN" altLang="zh-CN" sz="800" i="1">
                                <a:effectLst/>
                                <a:latin typeface="Cambria Math" panose="02040503050406030204" pitchFamily="18" charset="0"/>
                                <a:ea typeface="Cambria Math" panose="02040503050406030204" pitchFamily="18" charset="0"/>
                              </a:rPr>
                            </m:ctrlPr>
                          </m:sSubPr>
                          <m:e>
                            <m:r>
                              <m:rPr>
                                <m:sty m:val="p"/>
                              </m:rPr>
                              <a:rPr lang="en-US" altLang="zh-CN" sz="800">
                                <a:latin typeface="Cambria Math" panose="02040503050406030204" pitchFamily="18" charset="0"/>
                                <a:cs typeface="Times New Roman" panose="02020603050405020304" pitchFamily="18" charset="0"/>
                              </a:rPr>
                              <m:t>j</m:t>
                            </m:r>
                          </m:e>
                          <m:sub>
                            <m:r>
                              <m:rPr>
                                <m:sty m:val="p"/>
                              </m:rPr>
                              <a:rPr lang="en-US" altLang="zh-CN" sz="800">
                                <a:latin typeface="Cambria Math" panose="02040503050406030204" pitchFamily="18" charset="0"/>
                                <a:cs typeface="Times New Roman" panose="02020603050405020304" pitchFamily="18" charset="0"/>
                              </a:rPr>
                              <m:t>k</m:t>
                            </m:r>
                            <m:r>
                              <a:rPr lang="en-US" altLang="zh-CN" sz="800">
                                <a:latin typeface="Cambria Math" panose="02040503050406030204" pitchFamily="18" charset="0"/>
                                <a:cs typeface="Times New Roman" panose="02020603050405020304" pitchFamily="18" charset="0"/>
                              </a:rPr>
                              <m:t>2</m:t>
                            </m:r>
                          </m:sub>
                        </m:sSub>
                        <m:r>
                          <a:rPr lang="en-US" altLang="zh-CN" sz="800" i="1">
                            <a:latin typeface="Cambria Math" panose="02040503050406030204" pitchFamily="18" charset="0"/>
                            <a:cs typeface="Times New Roman" panose="02020603050405020304" pitchFamily="18" charset="0"/>
                          </a:rPr>
                          <m:t>−</m:t>
                        </m:r>
                        <m:sSub>
                          <m:sSubPr>
                            <m:ctrlPr>
                              <a:rPr lang="zh-CN" altLang="zh-CN" sz="800" i="1">
                                <a:effectLst/>
                                <a:latin typeface="Cambria Math" panose="02040503050406030204" pitchFamily="18" charset="0"/>
                                <a:ea typeface="Cambria Math" panose="02040503050406030204" pitchFamily="18" charset="0"/>
                              </a:rPr>
                            </m:ctrlPr>
                          </m:sSubPr>
                          <m:e>
                            <m:r>
                              <m:rPr>
                                <m:sty m:val="p"/>
                              </m:rPr>
                              <a:rPr lang="en-US" altLang="zh-CN" sz="800">
                                <a:latin typeface="Cambria Math" panose="02040503050406030204" pitchFamily="18" charset="0"/>
                                <a:cs typeface="Times New Roman" panose="02020603050405020304" pitchFamily="18" charset="0"/>
                              </a:rPr>
                              <m:t>j</m:t>
                            </m:r>
                          </m:e>
                          <m:sub>
                            <m:r>
                              <m:rPr>
                                <m:sty m:val="p"/>
                              </m:rPr>
                              <a:rPr lang="en-US" altLang="zh-CN" sz="800">
                                <a:latin typeface="Cambria Math" panose="02040503050406030204" pitchFamily="18" charset="0"/>
                                <a:cs typeface="Times New Roman" panose="02020603050405020304" pitchFamily="18" charset="0"/>
                              </a:rPr>
                              <m:t>k</m:t>
                            </m:r>
                            <m:r>
                              <a:rPr lang="en-US" altLang="zh-CN" sz="800">
                                <a:latin typeface="Cambria Math" panose="02040503050406030204" pitchFamily="18" charset="0"/>
                                <a:cs typeface="Times New Roman" panose="02020603050405020304" pitchFamily="18" charset="0"/>
                              </a:rPr>
                              <m:t>1</m:t>
                            </m:r>
                          </m:sub>
                        </m:sSub>
                      </m:den>
                    </m:f>
                    <m:r>
                      <a:rPr lang="zh-CN" altLang="zh-CN" sz="800">
                        <a:latin typeface="Cambria Math" panose="02040503050406030204" pitchFamily="18" charset="0"/>
                        <a:cs typeface="Times New Roman" panose="02020603050405020304" pitchFamily="18" charset="0"/>
                      </a:rPr>
                      <m:t>，</m:t>
                    </m:r>
                    <m:r>
                      <m:rPr>
                        <m:sty m:val="p"/>
                      </m:rPr>
                      <a:rPr lang="en-US" altLang="zh-CN" sz="800">
                        <a:latin typeface="Cambria Math" panose="02040503050406030204" pitchFamily="18" charset="0"/>
                        <a:cs typeface="Times New Roman" panose="02020603050405020304" pitchFamily="18" charset="0"/>
                      </a:rPr>
                      <m:t>i</m:t>
                    </m:r>
                    <m:r>
                      <a:rPr lang="en-US" altLang="zh-CN" sz="800">
                        <a:latin typeface="Cambria Math" panose="02040503050406030204" pitchFamily="18" charset="0"/>
                        <a:cs typeface="Times New Roman" panose="02020603050405020304" pitchFamily="18" charset="0"/>
                      </a:rPr>
                      <m:t>=1,2</m:t>
                    </m:r>
                    <m:r>
                      <a:rPr lang="zh-CN" altLang="zh-CN" sz="800">
                        <a:latin typeface="Cambria Math" panose="02040503050406030204" pitchFamily="18" charset="0"/>
                        <a:cs typeface="Times New Roman" panose="02020603050405020304" pitchFamily="18" charset="0"/>
                      </a:rPr>
                      <m:t>，</m:t>
                    </m:r>
                    <m:r>
                      <a:rPr lang="en-US" altLang="zh-CN" sz="800">
                        <a:latin typeface="Cambria Math" panose="02040503050406030204" pitchFamily="18" charset="0"/>
                        <a:cs typeface="Times New Roman" panose="02020603050405020304" pitchFamily="18" charset="0"/>
                      </a:rPr>
                      <m:t>⋯</m:t>
                    </m:r>
                    <m:r>
                      <a:rPr lang="zh-CN" altLang="zh-CN" sz="800">
                        <a:latin typeface="Cambria Math" panose="02040503050406030204" pitchFamily="18" charset="0"/>
                        <a:cs typeface="Times New Roman" panose="02020603050405020304" pitchFamily="18" charset="0"/>
                      </a:rPr>
                      <m:t>，</m:t>
                    </m:r>
                    <m:r>
                      <m:rPr>
                        <m:sty m:val="p"/>
                      </m:rPr>
                      <a:rPr lang="en-US" altLang="zh-CN" sz="800">
                        <a:latin typeface="Cambria Math" panose="02040503050406030204" pitchFamily="18" charset="0"/>
                        <a:cs typeface="Times New Roman" panose="02020603050405020304" pitchFamily="18" charset="0"/>
                      </a:rPr>
                      <m:t>m</m:t>
                    </m:r>
                    <m:r>
                      <a:rPr lang="zh-CN" altLang="zh-CN" sz="800">
                        <a:latin typeface="Cambria Math" panose="02040503050406030204" pitchFamily="18" charset="0"/>
                        <a:cs typeface="Times New Roman" panose="02020603050405020304" pitchFamily="18" charset="0"/>
                      </a:rPr>
                      <m:t>；</m:t>
                    </m:r>
                    <m:r>
                      <m:rPr>
                        <m:sty m:val="p"/>
                      </m:rPr>
                      <a:rPr lang="en-US" altLang="zh-CN" sz="800">
                        <a:latin typeface="Cambria Math" panose="02040503050406030204" pitchFamily="18" charset="0"/>
                        <a:cs typeface="Times New Roman" panose="02020603050405020304" pitchFamily="18" charset="0"/>
                      </a:rPr>
                      <m:t>k</m:t>
                    </m:r>
                    <m:r>
                      <a:rPr lang="en-US" altLang="zh-CN" sz="800">
                        <a:latin typeface="Cambria Math" panose="02040503050406030204" pitchFamily="18" charset="0"/>
                        <a:cs typeface="Times New Roman" panose="02020603050405020304" pitchFamily="18" charset="0"/>
                      </a:rPr>
                      <m:t>=1</m:t>
                    </m:r>
                    <m:r>
                      <a:rPr lang="zh-CN" altLang="zh-CN" sz="800">
                        <a:latin typeface="Cambria Math" panose="02040503050406030204" pitchFamily="18" charset="0"/>
                        <a:cs typeface="Times New Roman" panose="02020603050405020304" pitchFamily="18" charset="0"/>
                      </a:rPr>
                      <m:t>，</m:t>
                    </m:r>
                    <m:r>
                      <a:rPr lang="en-US" altLang="zh-CN" sz="800">
                        <a:latin typeface="Cambria Math" panose="02040503050406030204" pitchFamily="18" charset="0"/>
                        <a:cs typeface="Times New Roman" panose="02020603050405020304" pitchFamily="18" charset="0"/>
                      </a:rPr>
                      <m:t>2</m:t>
                    </m:r>
                    <m:r>
                      <a:rPr lang="zh-CN" altLang="zh-CN" sz="800">
                        <a:latin typeface="Cambria Math" panose="02040503050406030204" pitchFamily="18" charset="0"/>
                        <a:cs typeface="Times New Roman" panose="02020603050405020304" pitchFamily="18" charset="0"/>
                      </a:rPr>
                      <m:t>，</m:t>
                    </m:r>
                    <m:r>
                      <a:rPr lang="en-US" altLang="zh-CN" sz="800">
                        <a:latin typeface="Cambria Math" panose="02040503050406030204" pitchFamily="18" charset="0"/>
                        <a:cs typeface="Times New Roman" panose="02020603050405020304" pitchFamily="18" charset="0"/>
                      </a:rPr>
                      <m:t>⋯</m:t>
                    </m:r>
                    <m:r>
                      <a:rPr lang="zh-CN" altLang="zh-CN" sz="800">
                        <a:latin typeface="Cambria Math" panose="02040503050406030204" pitchFamily="18" charset="0"/>
                        <a:cs typeface="Times New Roman" panose="02020603050405020304" pitchFamily="18" charset="0"/>
                      </a:rPr>
                      <m:t>，</m:t>
                    </m:r>
                    <m:r>
                      <m:rPr>
                        <m:sty m:val="p"/>
                      </m:rPr>
                      <a:rPr lang="en-US" altLang="zh-CN" sz="800">
                        <a:latin typeface="Cambria Math" panose="02040503050406030204" pitchFamily="18" charset="0"/>
                        <a:cs typeface="Times New Roman" panose="02020603050405020304" pitchFamily="18" charset="0"/>
                      </a:rPr>
                      <m:t>n</m:t>
                    </m:r>
                  </m:oMath>
                </a14:m>
                <a:r>
                  <a:rPr lang="zh-CN" altLang="en-US" sz="800" dirty="0">
                    <a:latin typeface="Times New Roman" panose="02020603050405020304" pitchFamily="18" charset="0"/>
                    <a:ea typeface="微软雅黑" panose="020B0503020204020204" pitchFamily="34" charset="-122"/>
                    <a:cs typeface="+mn-cs"/>
                  </a:rPr>
                  <a:t>进行无量纲化处理。对于制造业营商环境指标处理，以最佳值为基础。然后对各个评价指标采取等权重处理，利用公式</a:t>
                </a:r>
                <a14:m>
                  <m:oMath xmlns:m="http://schemas.openxmlformats.org/officeDocument/2006/math">
                    <m:sSub>
                      <m:sSubPr>
                        <m:ctrlPr>
                          <a:rPr lang="zh-CN" altLang="zh-CN" sz="800" i="1">
                            <a:latin typeface="Cambria Math" panose="02040503050406030204" pitchFamily="18" charset="0"/>
                            <a:ea typeface="Cambria Math" panose="02040503050406030204" pitchFamily="18" charset="0"/>
                          </a:rPr>
                        </m:ctrlPr>
                      </m:sSubPr>
                      <m:e>
                        <m:r>
                          <m:rPr>
                            <m:sty m:val="p"/>
                          </m:rPr>
                          <a:rPr lang="en-US" altLang="zh-CN" sz="800" kern="0">
                            <a:latin typeface="Cambria Math" panose="02040503050406030204" pitchFamily="18" charset="0"/>
                            <a:cs typeface="Times New Roman" panose="02020603050405020304" pitchFamily="18" charset="0"/>
                          </a:rPr>
                          <m:t>r</m:t>
                        </m:r>
                      </m:e>
                      <m:sub>
                        <m:r>
                          <m:rPr>
                            <m:sty m:val="p"/>
                          </m:rPr>
                          <a:rPr lang="en-US" altLang="zh-CN" sz="800" kern="0">
                            <a:latin typeface="Cambria Math" panose="02040503050406030204" pitchFamily="18" charset="0"/>
                            <a:cs typeface="Times New Roman" panose="02020603050405020304" pitchFamily="18" charset="0"/>
                          </a:rPr>
                          <m:t>i</m:t>
                        </m:r>
                      </m:sub>
                    </m:sSub>
                    <m:r>
                      <a:rPr lang="en-US" altLang="zh-CN" sz="800" kern="0">
                        <a:latin typeface="Cambria Math" panose="02040503050406030204" pitchFamily="18" charset="0"/>
                        <a:cs typeface="Times New Roman" panose="02020603050405020304" pitchFamily="18" charset="0"/>
                      </a:rPr>
                      <m:t>=</m:t>
                    </m:r>
                    <m:nary>
                      <m:naryPr>
                        <m:chr m:val="∑"/>
                        <m:limLoc m:val="undOvr"/>
                        <m:ctrlPr>
                          <a:rPr lang="zh-CN" altLang="zh-CN" sz="800" i="1">
                            <a:effectLst/>
                            <a:latin typeface="Cambria Math" panose="02040503050406030204" pitchFamily="18" charset="0"/>
                            <a:ea typeface="Cambria Math" panose="02040503050406030204" pitchFamily="18" charset="0"/>
                          </a:rPr>
                        </m:ctrlPr>
                      </m:naryPr>
                      <m:sub>
                        <m:r>
                          <m:rPr>
                            <m:sty m:val="p"/>
                          </m:rPr>
                          <a:rPr lang="en-US" altLang="zh-CN" sz="800" kern="0">
                            <a:latin typeface="Cambria Math" panose="02040503050406030204" pitchFamily="18" charset="0"/>
                            <a:cs typeface="Times New Roman" panose="02020603050405020304" pitchFamily="18" charset="0"/>
                          </a:rPr>
                          <m:t>k</m:t>
                        </m:r>
                        <m:r>
                          <a:rPr lang="en-US" altLang="zh-CN" sz="800" kern="0">
                            <a:latin typeface="Cambria Math" panose="02040503050406030204" pitchFamily="18" charset="0"/>
                            <a:cs typeface="Times New Roman" panose="02020603050405020304" pitchFamily="18" charset="0"/>
                          </a:rPr>
                          <m:t>=1</m:t>
                        </m:r>
                      </m:sub>
                      <m:sup>
                        <m:r>
                          <m:rPr>
                            <m:sty m:val="p"/>
                          </m:rPr>
                          <a:rPr lang="en-US" altLang="zh-CN" sz="800" kern="0">
                            <a:latin typeface="Cambria Math" panose="02040503050406030204" pitchFamily="18" charset="0"/>
                            <a:cs typeface="Times New Roman" panose="02020603050405020304" pitchFamily="18" charset="0"/>
                          </a:rPr>
                          <m:t>n</m:t>
                        </m:r>
                      </m:sup>
                      <m:e>
                        <m:r>
                          <m:rPr>
                            <m:sty m:val="p"/>
                          </m:rPr>
                          <a:rPr lang="en-US" altLang="zh-CN" sz="800" kern="0">
                            <a:latin typeface="Cambria Math" panose="02040503050406030204" pitchFamily="18" charset="0"/>
                            <a:cs typeface="Times New Roman" panose="02020603050405020304" pitchFamily="18" charset="0"/>
                          </a:rPr>
                          <m:t>W</m:t>
                        </m:r>
                        <m:r>
                          <a:rPr lang="en-US" altLang="zh-CN" sz="800" kern="0">
                            <a:latin typeface="Cambria Math" panose="02040503050406030204" pitchFamily="18" charset="0"/>
                            <a:cs typeface="Times New Roman" panose="02020603050405020304" pitchFamily="18" charset="0"/>
                          </a:rPr>
                          <m:t>(</m:t>
                        </m:r>
                        <m:r>
                          <m:rPr>
                            <m:sty m:val="p"/>
                          </m:rPr>
                          <a:rPr lang="en-US" altLang="zh-CN" sz="800" kern="0">
                            <a:latin typeface="Cambria Math" panose="02040503050406030204" pitchFamily="18" charset="0"/>
                            <a:cs typeface="Times New Roman" panose="02020603050405020304" pitchFamily="18" charset="0"/>
                          </a:rPr>
                          <m:t>k</m:t>
                        </m:r>
                        <m:r>
                          <a:rPr lang="en-US" altLang="zh-CN" sz="800" kern="0">
                            <a:latin typeface="Cambria Math" panose="02040503050406030204" pitchFamily="18" charset="0"/>
                            <a:cs typeface="Times New Roman" panose="02020603050405020304" pitchFamily="18" charset="0"/>
                          </a:rPr>
                          <m:t>)</m:t>
                        </m:r>
                      </m:e>
                    </m:nary>
                    <m:r>
                      <a:rPr lang="en-US" altLang="zh-CN" sz="800" kern="0">
                        <a:latin typeface="Cambria Math" panose="02040503050406030204" pitchFamily="18" charset="0"/>
                        <a:cs typeface="Times New Roman" panose="02020603050405020304" pitchFamily="18" charset="0"/>
                      </a:rPr>
                      <m:t>×</m:t>
                    </m:r>
                    <m:sSub>
                      <m:sSubPr>
                        <m:ctrlPr>
                          <a:rPr lang="zh-CN" altLang="zh-CN" sz="800" i="1">
                            <a:effectLst/>
                            <a:latin typeface="Cambria Math" panose="02040503050406030204" pitchFamily="18" charset="0"/>
                            <a:ea typeface="Cambria Math" panose="02040503050406030204" pitchFamily="18" charset="0"/>
                          </a:rPr>
                        </m:ctrlPr>
                      </m:sSubPr>
                      <m:e>
                        <m:r>
                          <m:rPr>
                            <m:sty m:val="p"/>
                          </m:rPr>
                          <a:rPr lang="en-US" altLang="zh-CN" sz="800" kern="0">
                            <a:latin typeface="Cambria Math" panose="02040503050406030204" pitchFamily="18" charset="0"/>
                            <a:cs typeface="Times New Roman" panose="02020603050405020304" pitchFamily="18" charset="0"/>
                          </a:rPr>
                          <m:t>ϵ</m:t>
                        </m:r>
                      </m:e>
                      <m:sub>
                        <m:r>
                          <m:rPr>
                            <m:sty m:val="p"/>
                          </m:rPr>
                          <a:rPr lang="en-US" altLang="zh-CN" sz="800" kern="0">
                            <a:latin typeface="Cambria Math" panose="02040503050406030204" pitchFamily="18" charset="0"/>
                            <a:cs typeface="Times New Roman" panose="02020603050405020304" pitchFamily="18" charset="0"/>
                          </a:rPr>
                          <m:t>i</m:t>
                        </m:r>
                      </m:sub>
                    </m:sSub>
                    <m:r>
                      <a:rPr lang="en-US" altLang="zh-CN" sz="800" kern="0">
                        <a:latin typeface="Cambria Math" panose="02040503050406030204" pitchFamily="18" charset="0"/>
                        <a:cs typeface="Times New Roman" panose="02020603050405020304" pitchFamily="18" charset="0"/>
                      </a:rPr>
                      <m:t>(</m:t>
                    </m:r>
                    <m:r>
                      <m:rPr>
                        <m:sty m:val="p"/>
                      </m:rPr>
                      <a:rPr lang="en-US" altLang="zh-CN" sz="800" kern="0">
                        <a:latin typeface="Cambria Math" panose="02040503050406030204" pitchFamily="18" charset="0"/>
                        <a:cs typeface="Times New Roman" panose="02020603050405020304" pitchFamily="18" charset="0"/>
                      </a:rPr>
                      <m:t>k</m:t>
                    </m:r>
                    <m:r>
                      <a:rPr lang="en-US" altLang="zh-CN" sz="800" kern="0">
                        <a:latin typeface="Cambria Math" panose="02040503050406030204" pitchFamily="18" charset="0"/>
                        <a:cs typeface="Times New Roman" panose="02020603050405020304" pitchFamily="18" charset="0"/>
                      </a:rPr>
                      <m:t>)</m:t>
                    </m:r>
                  </m:oMath>
                </a14:m>
                <a:r>
                  <a:rPr lang="zh-CN" altLang="en-US" sz="800" dirty="0">
                    <a:latin typeface="Times New Roman" panose="02020603050405020304" pitchFamily="18" charset="0"/>
                    <a:ea typeface="微软雅黑" panose="020B0503020204020204" pitchFamily="34" charset="-122"/>
                    <a:cs typeface="+mn-cs"/>
                  </a:rPr>
                  <a:t>得出我国制造业营商环境省级综合评价结果。</a:t>
                </a:r>
              </a:p>
            </p:txBody>
          </p:sp>
        </mc:Choice>
        <mc:Fallback xmlns="">
          <p:sp>
            <p:nvSpPr>
              <p:cNvPr id="7" name="文本框 23">
                <a:extLst>
                  <a:ext uri="{FF2B5EF4-FFF2-40B4-BE49-F238E27FC236}">
                    <a16:creationId xmlns:a16="http://schemas.microsoft.com/office/drawing/2014/main" id="{E5045E61-AFA0-4C9B-B6C1-3621A72F4111}"/>
                  </a:ext>
                </a:extLst>
              </p:cNvPr>
              <p:cNvSpPr txBox="1">
                <a:spLocks noRot="1" noChangeAspect="1" noMove="1" noResize="1" noEditPoints="1" noAdjustHandles="1" noChangeArrowheads="1" noChangeShapeType="1" noTextEdit="1"/>
              </p:cNvSpPr>
              <p:nvPr/>
            </p:nvSpPr>
            <p:spPr>
              <a:xfrm>
                <a:off x="371061" y="6537921"/>
                <a:ext cx="11654684" cy="437236"/>
              </a:xfrm>
              <a:prstGeom prst="rect">
                <a:avLst/>
              </a:prstGeom>
              <a:blipFill>
                <a:blip r:embed="rId2"/>
                <a:stretch>
                  <a:fillRect b="-65278"/>
                </a:stretch>
              </a:blipFill>
              <a:ln w="9525">
                <a:noFill/>
              </a:ln>
            </p:spPr>
            <p:txBody>
              <a:bodyPr/>
              <a:lstStyle/>
              <a:p>
                <a:r>
                  <a:rPr lang="zh-CN" altLang="en-US">
                    <a:noFill/>
                  </a:rPr>
                  <a:t> </a:t>
                </a:r>
              </a:p>
            </p:txBody>
          </p:sp>
        </mc:Fallback>
      </mc:AlternateContent>
    </p:spTree>
    <p:extLst>
      <p:ext uri="{BB962C8B-B14F-4D97-AF65-F5344CB8AC3E}">
        <p14:creationId xmlns:p14="http://schemas.microsoft.com/office/powerpoint/2010/main" val="285931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C3030B-53D6-43D0-9024-C6C50EC4CD93}"/>
              </a:ext>
            </a:extLst>
          </p:cNvPr>
          <p:cNvSpPr/>
          <p:nvPr/>
        </p:nvSpPr>
        <p:spPr>
          <a:xfrm>
            <a:off x="429322" y="661955"/>
            <a:ext cx="11349317" cy="2406428"/>
          </a:xfrm>
          <a:prstGeom prst="rect">
            <a:avLst/>
          </a:prstGeom>
        </p:spPr>
        <p:txBody>
          <a:bodyPr wrap="square">
            <a:spAutoFit/>
          </a:bodyPr>
          <a:lstStyle/>
          <a:p>
            <a:pPr marL="285750" indent="-285750" algn="just">
              <a:lnSpc>
                <a:spcPct val="160000"/>
              </a:lnSpc>
              <a:buFont typeface="Wingdings" panose="05000000000000000000" pitchFamily="2" charset="2"/>
              <a:buChar char="Ø"/>
            </a:pPr>
            <a:r>
              <a:rPr lang="zh-CN" altLang="en-US" sz="1600" b="1" dirty="0">
                <a:solidFill>
                  <a:srgbClr val="FF0000"/>
                </a:solidFill>
                <a:latin typeface="微软雅黑" panose="020B0503020204020204" pitchFamily="34" charset="-122"/>
                <a:ea typeface="微软雅黑" panose="020B0503020204020204" pitchFamily="34" charset="-122"/>
              </a:rPr>
              <a:t>广东、浙江、江苏</a:t>
            </a:r>
            <a:r>
              <a:rPr lang="zh-CN" altLang="en-US" sz="1600" dirty="0">
                <a:latin typeface="微软雅黑" panose="020B0503020204020204" pitchFamily="34" charset="-122"/>
                <a:ea typeface="微软雅黑" panose="020B0503020204020204" pitchFamily="34" charset="-122"/>
              </a:rPr>
              <a:t>等沿海地区经过多年发展，制造业发展所需的政策环境、创新环境和基础设施等优势明显，三地制造业营商环境综合得分均达到</a:t>
            </a:r>
            <a:r>
              <a:rPr lang="en-US" altLang="zh-CN" sz="1600" dirty="0">
                <a:latin typeface="微软雅黑" panose="020B0503020204020204" pitchFamily="34" charset="-122"/>
                <a:ea typeface="微软雅黑" panose="020B0503020204020204" pitchFamily="34" charset="-122"/>
              </a:rPr>
              <a:t>85</a:t>
            </a:r>
            <a:r>
              <a:rPr lang="zh-CN" altLang="en-US" sz="1600" dirty="0">
                <a:latin typeface="微软雅黑" panose="020B0503020204020204" pitchFamily="34" charset="-122"/>
                <a:ea typeface="微软雅黑" panose="020B0503020204020204" pitchFamily="34" charset="-122"/>
              </a:rPr>
              <a:t>及以上，分别为</a:t>
            </a:r>
            <a:r>
              <a:rPr lang="en-US" altLang="zh-CN" sz="1600" dirty="0">
                <a:latin typeface="微软雅黑" panose="020B0503020204020204" pitchFamily="34" charset="-122"/>
                <a:ea typeface="微软雅黑" panose="020B0503020204020204" pitchFamily="34" charset="-122"/>
              </a:rPr>
              <a:t>87.18</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86.31</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85.00</a:t>
            </a:r>
            <a:r>
              <a:rPr lang="zh-CN" altLang="en-US" sz="1600" dirty="0">
                <a:latin typeface="微软雅黑" panose="020B0503020204020204" pitchFamily="34" charset="-122"/>
                <a:ea typeface="微软雅黑" panose="020B0503020204020204" pitchFamily="34" charset="-122"/>
              </a:rPr>
              <a:t>，处于</a:t>
            </a:r>
            <a:r>
              <a:rPr lang="zh-CN" altLang="en-US" sz="1600" b="1" dirty="0">
                <a:latin typeface="微软雅黑" panose="020B0503020204020204" pitchFamily="34" charset="-122"/>
                <a:ea typeface="微软雅黑" panose="020B0503020204020204" pitchFamily="34" charset="-122"/>
              </a:rPr>
              <a:t>第一梯队</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gn="just">
              <a:lnSpc>
                <a:spcPct val="160000"/>
              </a:lnSpc>
              <a:buFont typeface="Wingdings" panose="05000000000000000000" pitchFamily="2" charset="2"/>
              <a:buChar char="Ø"/>
            </a:pPr>
            <a:r>
              <a:rPr lang="zh-CN" altLang="zh-CN" sz="1600" b="1" dirty="0">
                <a:solidFill>
                  <a:srgbClr val="FF0000"/>
                </a:solidFill>
                <a:latin typeface="微软雅黑" panose="020B0503020204020204" pitchFamily="34" charset="-122"/>
                <a:ea typeface="微软雅黑" panose="020B0503020204020204" pitchFamily="34" charset="-122"/>
              </a:rPr>
              <a:t>上海</a:t>
            </a:r>
            <a:r>
              <a:rPr lang="zh-CN" altLang="en-US" sz="1600" b="1" dirty="0">
                <a:solidFill>
                  <a:srgbClr val="FF0000"/>
                </a:solidFill>
                <a:latin typeface="微软雅黑" panose="020B0503020204020204" pitchFamily="34" charset="-122"/>
                <a:ea typeface="微软雅黑" panose="020B0503020204020204" pitchFamily="34" charset="-122"/>
              </a:rPr>
              <a:t>、</a:t>
            </a:r>
            <a:r>
              <a:rPr lang="zh-CN" altLang="zh-CN" sz="1600" b="1" dirty="0">
                <a:solidFill>
                  <a:srgbClr val="FF0000"/>
                </a:solidFill>
                <a:latin typeface="微软雅黑" panose="020B0503020204020204" pitchFamily="34" charset="-122"/>
                <a:ea typeface="微软雅黑" panose="020B0503020204020204" pitchFamily="34" charset="-122"/>
              </a:rPr>
              <a:t>北京</a:t>
            </a:r>
            <a:r>
              <a:rPr lang="zh-CN" altLang="zh-CN" sz="1600" dirty="0">
                <a:latin typeface="微软雅黑" panose="020B0503020204020204" pitchFamily="34" charset="-122"/>
                <a:ea typeface="微软雅黑" panose="020B0503020204020204" pitchFamily="34" charset="-122"/>
              </a:rPr>
              <a:t>等地近年来土地价格、人员工资等要素成本不断上升，制造业发展空间受限，整体得分弱于第一梯队。</a:t>
            </a:r>
            <a:endParaRPr lang="en-US" altLang="zh-CN" sz="1600" dirty="0">
              <a:latin typeface="微软雅黑" panose="020B0503020204020204" pitchFamily="34" charset="-122"/>
              <a:ea typeface="微软雅黑" panose="020B0503020204020204" pitchFamily="34" charset="-122"/>
            </a:endParaRPr>
          </a:p>
          <a:p>
            <a:pPr marL="285750" indent="-285750" algn="just">
              <a:lnSpc>
                <a:spcPct val="160000"/>
              </a:lnSpc>
              <a:buFont typeface="Wingdings" panose="05000000000000000000" pitchFamily="2" charset="2"/>
              <a:buChar char="Ø"/>
            </a:pPr>
            <a:r>
              <a:rPr lang="zh-CN" altLang="zh-CN" sz="1600" dirty="0">
                <a:latin typeface="微软雅黑" panose="020B0503020204020204" pitchFamily="34" charset="-122"/>
                <a:ea typeface="微软雅黑" panose="020B0503020204020204" pitchFamily="34" charset="-122"/>
              </a:rPr>
              <a:t>中部安徽、湖北和湖南等地，近年来不断优化制造业营商环境，成效显著。</a:t>
            </a:r>
            <a:endParaRPr lang="en-US" altLang="zh-CN" sz="1600" dirty="0">
              <a:latin typeface="微软雅黑" panose="020B0503020204020204" pitchFamily="34" charset="-122"/>
              <a:ea typeface="微软雅黑" panose="020B0503020204020204" pitchFamily="34" charset="-122"/>
            </a:endParaRPr>
          </a:p>
          <a:p>
            <a:pPr marL="285750" indent="-285750" algn="just">
              <a:lnSpc>
                <a:spcPct val="160000"/>
              </a:lnSpc>
              <a:buFont typeface="Wingdings" panose="05000000000000000000" pitchFamily="2" charset="2"/>
              <a:buChar char="Ø"/>
            </a:pPr>
            <a:r>
              <a:rPr lang="zh-CN" altLang="zh-CN" sz="1600" dirty="0">
                <a:latin typeface="微软雅黑" panose="020B0503020204020204" pitchFamily="34" charset="-122"/>
                <a:ea typeface="微软雅黑" panose="020B0503020204020204" pitchFamily="34" charset="-122"/>
              </a:rPr>
              <a:t>新疆、青海、甘肃、内蒙古、黑龙江和云南等在成本方面具有优势，但政策环境、创新环境和基础设施等方面“欠账”较多，拖累整体表现。</a:t>
            </a:r>
          </a:p>
        </p:txBody>
      </p:sp>
      <p:sp>
        <p:nvSpPr>
          <p:cNvPr id="23" name="文本框 23">
            <a:extLst>
              <a:ext uri="{FF2B5EF4-FFF2-40B4-BE49-F238E27FC236}">
                <a16:creationId xmlns:a16="http://schemas.microsoft.com/office/drawing/2014/main" id="{E5045E61-AFA0-4C9B-B6C1-3621A72F4111}"/>
              </a:ext>
            </a:extLst>
          </p:cNvPr>
          <p:cNvSpPr txBox="1"/>
          <p:nvPr/>
        </p:nvSpPr>
        <p:spPr>
          <a:xfrm>
            <a:off x="545235" y="122414"/>
            <a:ext cx="9692954"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总体情况：</a:t>
            </a:r>
            <a:r>
              <a:rPr lang="zh-CN" altLang="zh-CN" sz="2400" b="1" dirty="0">
                <a:latin typeface="微软雅黑" panose="020B0503020204020204" pitchFamily="34" charset="-122"/>
                <a:ea typeface="微软雅黑" panose="020B0503020204020204" pitchFamily="34" charset="-122"/>
                <a:cs typeface="+mn-cs"/>
              </a:rPr>
              <a:t>全国</a:t>
            </a:r>
            <a:r>
              <a:rPr lang="zh-CN" altLang="en-US" sz="2400" b="1" dirty="0">
                <a:latin typeface="微软雅黑" panose="020B0503020204020204" pitchFamily="34" charset="-122"/>
                <a:ea typeface="微软雅黑" panose="020B0503020204020204" pitchFamily="34" charset="-122"/>
                <a:cs typeface="+mn-cs"/>
              </a:rPr>
              <a:t>制造业</a:t>
            </a:r>
            <a:r>
              <a:rPr lang="zh-CN" altLang="zh-CN" sz="2400" b="1" dirty="0">
                <a:latin typeface="微软雅黑" panose="020B0503020204020204" pitchFamily="34" charset="-122"/>
                <a:ea typeface="微软雅黑" panose="020B0503020204020204" pitchFamily="34" charset="-122"/>
                <a:cs typeface="+mn-cs"/>
              </a:rPr>
              <a:t>营商环境整体持续向好</a:t>
            </a:r>
            <a:endParaRPr lang="zh-CN" altLang="en-US" sz="2400" b="1" dirty="0">
              <a:latin typeface="微软雅黑" panose="020B0503020204020204" pitchFamily="34" charset="-122"/>
              <a:ea typeface="微软雅黑" panose="020B0503020204020204" pitchFamily="34" charset="-122"/>
              <a:cs typeface="+mn-cs"/>
            </a:endParaRPr>
          </a:p>
        </p:txBody>
      </p:sp>
      <p:graphicFrame>
        <p:nvGraphicFramePr>
          <p:cNvPr id="6" name="图表 5">
            <a:extLst>
              <a:ext uri="{FF2B5EF4-FFF2-40B4-BE49-F238E27FC236}">
                <a16:creationId xmlns:a16="http://schemas.microsoft.com/office/drawing/2014/main" id="{D83766BD-A215-1E40-BD00-6A81AF26FCE0}"/>
              </a:ext>
            </a:extLst>
          </p:cNvPr>
          <p:cNvGraphicFramePr/>
          <p:nvPr>
            <p:extLst>
              <p:ext uri="{D42A27DB-BD31-4B8C-83A1-F6EECF244321}">
                <p14:modId xmlns:p14="http://schemas.microsoft.com/office/powerpoint/2010/main" val="916038581"/>
              </p:ext>
            </p:extLst>
          </p:nvPr>
        </p:nvGraphicFramePr>
        <p:xfrm>
          <a:off x="108326" y="3146259"/>
          <a:ext cx="11991310" cy="3711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89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77754335"/>
              </p:ext>
            </p:extLst>
          </p:nvPr>
        </p:nvGraphicFramePr>
        <p:xfrm>
          <a:off x="294008" y="665860"/>
          <a:ext cx="11603984" cy="6141720"/>
        </p:xfrm>
        <a:graphic>
          <a:graphicData uri="http://schemas.openxmlformats.org/drawingml/2006/table">
            <a:tbl>
              <a:tblPr firstRow="1" firstCol="1" bandRow="1">
                <a:tableStyleId>{46F890A9-2807-4EBB-B81D-B2AA78EC7F39}</a:tableStyleId>
              </a:tblPr>
              <a:tblGrid>
                <a:gridCol w="963516">
                  <a:extLst>
                    <a:ext uri="{9D8B030D-6E8A-4147-A177-3AD203B41FA5}">
                      <a16:colId xmlns:a16="http://schemas.microsoft.com/office/drawing/2014/main" val="388015697"/>
                    </a:ext>
                  </a:extLst>
                </a:gridCol>
                <a:gridCol w="1244444">
                  <a:extLst>
                    <a:ext uri="{9D8B030D-6E8A-4147-A177-3AD203B41FA5}">
                      <a16:colId xmlns:a16="http://schemas.microsoft.com/office/drawing/2014/main" val="969766232"/>
                    </a:ext>
                  </a:extLst>
                </a:gridCol>
                <a:gridCol w="1439470">
                  <a:extLst>
                    <a:ext uri="{9D8B030D-6E8A-4147-A177-3AD203B41FA5}">
                      <a16:colId xmlns:a16="http://schemas.microsoft.com/office/drawing/2014/main" val="199261698"/>
                    </a:ext>
                  </a:extLst>
                </a:gridCol>
                <a:gridCol w="1146933">
                  <a:extLst>
                    <a:ext uri="{9D8B030D-6E8A-4147-A177-3AD203B41FA5}">
                      <a16:colId xmlns:a16="http://schemas.microsoft.com/office/drawing/2014/main" val="3241431402"/>
                    </a:ext>
                  </a:extLst>
                </a:gridCol>
                <a:gridCol w="1564843">
                  <a:extLst>
                    <a:ext uri="{9D8B030D-6E8A-4147-A177-3AD203B41FA5}">
                      <a16:colId xmlns:a16="http://schemas.microsoft.com/office/drawing/2014/main" val="2523443297"/>
                    </a:ext>
                  </a:extLst>
                </a:gridCol>
                <a:gridCol w="1218905">
                  <a:extLst>
                    <a:ext uri="{9D8B030D-6E8A-4147-A177-3AD203B41FA5}">
                      <a16:colId xmlns:a16="http://schemas.microsoft.com/office/drawing/2014/main" val="510435951"/>
                    </a:ext>
                  </a:extLst>
                </a:gridCol>
                <a:gridCol w="1439470">
                  <a:extLst>
                    <a:ext uri="{9D8B030D-6E8A-4147-A177-3AD203B41FA5}">
                      <a16:colId xmlns:a16="http://schemas.microsoft.com/office/drawing/2014/main" val="800519450"/>
                    </a:ext>
                  </a:extLst>
                </a:gridCol>
                <a:gridCol w="1146933">
                  <a:extLst>
                    <a:ext uri="{9D8B030D-6E8A-4147-A177-3AD203B41FA5}">
                      <a16:colId xmlns:a16="http://schemas.microsoft.com/office/drawing/2014/main" val="113962101"/>
                    </a:ext>
                  </a:extLst>
                </a:gridCol>
                <a:gridCol w="1439470">
                  <a:extLst>
                    <a:ext uri="{9D8B030D-6E8A-4147-A177-3AD203B41FA5}">
                      <a16:colId xmlns:a16="http://schemas.microsoft.com/office/drawing/2014/main" val="388912293"/>
                    </a:ext>
                  </a:extLst>
                </a:gridCol>
              </a:tblGrid>
              <a:tr h="195870">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排名</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地区</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政策环境</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地区</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创新环境</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地区</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要素成本</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地区</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基础设施</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565716897"/>
                  </a:ext>
                </a:extLst>
              </a:tr>
              <a:tr h="195870">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上海</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91.72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北京</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91.12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山西</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86.99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上海</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93.83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05918752"/>
                  </a:ext>
                </a:extLst>
              </a:tr>
              <a:tr h="195870">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浙江</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91.45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浙江</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89.86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宁夏</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85.49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北京</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93.41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65286101"/>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3</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江苏</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90.62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广东</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89.51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陕西</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85.29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广东</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91.05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6838195"/>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4</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广东</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88.29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上海</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87.86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广西</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84.33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浙江</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89.42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32063796"/>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5</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湖南</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85.34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江苏</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84.89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云南</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84.28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solidFill>
                            <a:srgbClr val="FF0000"/>
                          </a:solidFill>
                          <a:effectLst/>
                          <a:latin typeface="Times New Roman" panose="02020603050405020304" pitchFamily="18" charset="0"/>
                          <a:ea typeface="微软雅黑" panose="020B0503020204020204" pitchFamily="34" charset="-122"/>
                        </a:rPr>
                        <a:t>福建</a:t>
                      </a:r>
                      <a:endParaRPr lang="zh-CN" sz="1300" u="none" strike="noStrike" kern="1200" baseline="0" dirty="0">
                        <a:solidFill>
                          <a:srgbClr val="FF0000"/>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88.78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05144556"/>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6</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福建</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84.26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天津</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82.50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四川</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83.70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天津</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88.19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19284113"/>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7</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82.96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安徽</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79.83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甘肃</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82.76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江苏</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87.67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941542"/>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8</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安徽</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81.66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重庆</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76.88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内蒙古</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82.00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山东</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87.02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92660406"/>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9</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北京</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80.74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75.75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江西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81.11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重庆</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84.03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72142314"/>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10</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四川</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80.72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山东</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75.04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新疆</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81.07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辽宁</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81.82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0579871"/>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11</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天津</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80.50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73.88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80.71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78.41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1821"/>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12</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广西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78.19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陕西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70.27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80.56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77.33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25586267"/>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13</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山东</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77.29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辽宁</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68.90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山东</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80.08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安徽</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76.05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89159259"/>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14</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江西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76.42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福建</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68.10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黑龙江</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80.04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四川</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76.03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9961304"/>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15</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75.30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四川</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66.86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青海</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80.00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75.10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5318007"/>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16</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73.70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66.80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广东</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79.87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山西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74.54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2295579"/>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17</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宁夏</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72.47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贵州</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65.13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贵州</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79.68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江西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73.62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62307529"/>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18</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重庆</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72.24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宁夏</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64.79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安徽</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79.54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贵州</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72.41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54573793"/>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19</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海南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71.61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黑龙江</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64.25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重庆</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79.53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吉林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72.19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3648630"/>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20</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贵州</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71.23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江西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63.12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79.38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陕西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72.06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13797858"/>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21</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山西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69.26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云南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62.73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78.49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湖南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72.05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77764809"/>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22</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陕西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68.28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河北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62.55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辽宁</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78.12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海南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71.83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12011983"/>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23</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辽宁</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67.94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海南</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61.54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江苏</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76.79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宁夏</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71.09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10802091"/>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24</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黑龙江</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66.07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广西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61.18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吉林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76.39</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内蒙古</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70.05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69440694"/>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25</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云南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65.68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吉林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59.98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天津</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75.11</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广西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70.00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21210049"/>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26</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吉林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62.37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山西</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57.15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浙江</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74.52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黑龙江</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68.98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3776270"/>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27</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内蒙古</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60.91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甘肃</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56.56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海南</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72.93</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云南</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67.02</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43065987"/>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28</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青海</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60.85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青海</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55.45</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福建</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70.07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青海</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65.77</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224983848"/>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29</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新疆</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59.06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内蒙古</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55.26</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北京</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68.01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dirty="0">
                          <a:effectLst/>
                          <a:latin typeface="Times New Roman" panose="02020603050405020304" pitchFamily="18" charset="0"/>
                          <a:ea typeface="微软雅黑" panose="020B0503020204020204" pitchFamily="34" charset="-122"/>
                        </a:rPr>
                        <a:t>甘肃</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64.21</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13737670"/>
                  </a:ext>
                </a:extLst>
              </a:tr>
              <a:tr h="195870">
                <a:tc>
                  <a:txBody>
                    <a:bodyPr/>
                    <a:lstStyle/>
                    <a:p>
                      <a:pPr marL="0" algn="ctr" defTabSz="1218565" rtl="0" eaLnBrk="1" fontAlgn="ctr" latinLnBrk="0" hangingPunct="1">
                        <a:spcAft>
                          <a:spcPts val="0"/>
                        </a:spcAft>
                      </a:pPr>
                      <a:r>
                        <a:rPr lang="en-US" sz="1300" u="none" strike="noStrike" kern="1200" baseline="0">
                          <a:effectLst/>
                          <a:latin typeface="Times New Roman" panose="02020603050405020304" pitchFamily="18" charset="0"/>
                          <a:ea typeface="微软雅黑" panose="020B0503020204020204" pitchFamily="34" charset="-122"/>
                        </a:rPr>
                        <a:t>30</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甘肃</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58.90</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新疆</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51.98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上海</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65.98</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8565" rtl="0" eaLnBrk="1" fontAlgn="ctr" latinLnBrk="0" hangingPunct="1">
                        <a:spcAft>
                          <a:spcPts val="0"/>
                        </a:spcAft>
                      </a:pPr>
                      <a:r>
                        <a:rPr lang="zh-CN" sz="1300" u="none" strike="noStrike" kern="1200" baseline="0">
                          <a:effectLst/>
                          <a:latin typeface="Times New Roman" panose="02020603050405020304" pitchFamily="18" charset="0"/>
                          <a:ea typeface="微软雅黑" panose="020B0503020204020204" pitchFamily="34" charset="-122"/>
                        </a:rPr>
                        <a:t>新疆</a:t>
                      </a:r>
                      <a:endParaRPr lang="zh-CN" sz="1300" u="none" strike="noStrike" kern="1200" baseline="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1218565" rtl="0" eaLnBrk="1" fontAlgn="ctr" latinLnBrk="0" hangingPunct="1">
                        <a:spcAft>
                          <a:spcPts val="0"/>
                        </a:spcAft>
                      </a:pPr>
                      <a:r>
                        <a:rPr lang="en-US" sz="1300" u="none" strike="noStrike" kern="1200" baseline="0" dirty="0">
                          <a:effectLst/>
                          <a:latin typeface="Times New Roman" panose="02020603050405020304" pitchFamily="18" charset="0"/>
                          <a:ea typeface="微软雅黑" panose="020B0503020204020204" pitchFamily="34" charset="-122"/>
                        </a:rPr>
                        <a:t>62.64</a:t>
                      </a:r>
                      <a:endParaRPr lang="zh-CN" sz="1300" u="none" strike="noStrike" kern="1200" baseline="0" dirty="0">
                        <a:solidFill>
                          <a:schemeClr val="tx1"/>
                        </a:solidFill>
                        <a:effectLst/>
                        <a:latin typeface="Times New Roman" panose="02020603050405020304" pitchFamily="18" charset="0"/>
                        <a:ea typeface="微软雅黑" panose="020B0503020204020204" pitchFamily="34" charset="-122"/>
                        <a:cs typeface="+mn-cs"/>
                      </a:endParaRPr>
                    </a:p>
                  </a:txBody>
                  <a:tcPr marL="56146" marR="561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9799890"/>
                  </a:ext>
                </a:extLst>
              </a:tr>
            </a:tbl>
          </a:graphicData>
        </a:graphic>
      </p:graphicFrame>
      <p:sp>
        <p:nvSpPr>
          <p:cNvPr id="7" name="文本框 23">
            <a:extLst>
              <a:ext uri="{FF2B5EF4-FFF2-40B4-BE49-F238E27FC236}">
                <a16:creationId xmlns:a16="http://schemas.microsoft.com/office/drawing/2014/main" id="{134F57A6-544A-4046-B918-4B1E9B34BB4D}"/>
              </a:ext>
            </a:extLst>
          </p:cNvPr>
          <p:cNvSpPr txBox="1"/>
          <p:nvPr/>
        </p:nvSpPr>
        <p:spPr>
          <a:xfrm>
            <a:off x="624747" y="162170"/>
            <a:ext cx="508577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制造业营商环境分项评价情况：</a:t>
            </a:r>
          </a:p>
        </p:txBody>
      </p:sp>
    </p:spTree>
    <p:extLst>
      <p:ext uri="{BB962C8B-B14F-4D97-AF65-F5344CB8AC3E}">
        <p14:creationId xmlns:p14="http://schemas.microsoft.com/office/powerpoint/2010/main" val="18332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66"/>
          <p:cNvSpPr txBox="1">
            <a:spLocks noChangeArrowheads="1"/>
          </p:cNvSpPr>
          <p:nvPr/>
        </p:nvSpPr>
        <p:spPr bwMode="auto">
          <a:xfrm>
            <a:off x="243997" y="702075"/>
            <a:ext cx="5585641" cy="56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a:lnSpc>
                <a:spcPct val="170000"/>
              </a:lnSpc>
            </a:pPr>
            <a:r>
              <a:rPr lang="zh-CN" altLang="zh-CN" sz="1800" b="1" dirty="0">
                <a:solidFill>
                  <a:schemeClr val="tx1"/>
                </a:solidFill>
                <a:effectLst/>
                <a:latin typeface="Times New Roman" panose="02020603050405020304" pitchFamily="18" charset="0"/>
                <a:cs typeface="Times New Roman" panose="02020603050405020304" pitchFamily="18" charset="0"/>
              </a:rPr>
              <a:t>东部沿海地区优势延续，中部三省表现亮眼</a:t>
            </a:r>
            <a:r>
              <a:rPr lang="zh-CN" altLang="zh-CN" sz="1800" dirty="0">
                <a:solidFill>
                  <a:schemeClr val="tx1"/>
                </a:solidFill>
                <a:effectLst/>
                <a:latin typeface="Times New Roman" panose="02020603050405020304" pitchFamily="18" charset="0"/>
                <a:cs typeface="Times New Roman" panose="02020603050405020304" pitchFamily="18" charset="0"/>
              </a:rPr>
              <a:t>。</a:t>
            </a:r>
            <a:endParaRPr lang="en-US" altLang="zh-CN" sz="1800" dirty="0">
              <a:solidFill>
                <a:schemeClr val="tx1"/>
              </a:solidFill>
              <a:effectLst/>
              <a:latin typeface="Times New Roman" panose="02020603050405020304" pitchFamily="18" charset="0"/>
              <a:cs typeface="Times New Roman" panose="02020603050405020304" pitchFamily="18" charset="0"/>
            </a:endParaRPr>
          </a:p>
          <a:p>
            <a:pPr algn="just">
              <a:lnSpc>
                <a:spcPct val="170000"/>
              </a:lnSpc>
            </a:pPr>
            <a:r>
              <a:rPr lang="zh-CN" altLang="zh-CN" sz="1800" b="1" dirty="0">
                <a:solidFill>
                  <a:srgbClr val="FF0000"/>
                </a:solidFill>
                <a:effectLst/>
                <a:latin typeface="Times New Roman" panose="02020603050405020304" pitchFamily="18" charset="0"/>
                <a:cs typeface="Times New Roman" panose="02020603050405020304" pitchFamily="18" charset="0"/>
              </a:rPr>
              <a:t>上海、浙江、江苏、广东</a:t>
            </a:r>
            <a:r>
              <a:rPr lang="zh-CN" altLang="zh-CN" sz="1800" dirty="0">
                <a:solidFill>
                  <a:schemeClr val="tx1"/>
                </a:solidFill>
                <a:effectLst/>
                <a:latin typeface="Times New Roman" panose="02020603050405020304" pitchFamily="18" charset="0"/>
                <a:cs typeface="Times New Roman" panose="02020603050405020304" pitchFamily="18" charset="0"/>
              </a:rPr>
              <a:t>四个东部沿海省市在政策环境方面表现依然突出，排名前</a:t>
            </a:r>
            <a:r>
              <a:rPr lang="en-US" altLang="zh-CN" sz="1800" dirty="0">
                <a:solidFill>
                  <a:schemeClr val="tx1"/>
                </a:solidFill>
                <a:effectLst/>
                <a:latin typeface="Times New Roman" panose="02020603050405020304" pitchFamily="18" charset="0"/>
              </a:rPr>
              <a:t>4</a:t>
            </a:r>
            <a:r>
              <a:rPr lang="zh-CN" altLang="zh-CN" sz="1800" dirty="0">
                <a:solidFill>
                  <a:schemeClr val="tx1"/>
                </a:solidFill>
                <a:effectLst/>
                <a:latin typeface="Times New Roman" panose="02020603050405020304" pitchFamily="18" charset="0"/>
                <a:cs typeface="Times New Roman" panose="02020603050405020304" pitchFamily="18" charset="0"/>
              </a:rPr>
              <a:t>位。</a:t>
            </a:r>
            <a:endParaRPr lang="en-US" altLang="zh-CN" sz="1800" dirty="0">
              <a:solidFill>
                <a:schemeClr val="tx1"/>
              </a:solidFill>
              <a:effectLst/>
              <a:latin typeface="Times New Roman" panose="02020603050405020304" pitchFamily="18" charset="0"/>
              <a:cs typeface="Times New Roman" panose="02020603050405020304" pitchFamily="18" charset="0"/>
            </a:endParaRPr>
          </a:p>
          <a:p>
            <a:pPr algn="just">
              <a:lnSpc>
                <a:spcPct val="170000"/>
              </a:lnSpc>
            </a:pPr>
            <a:r>
              <a:rPr lang="zh-CN" altLang="zh-CN" sz="1800" b="1" dirty="0">
                <a:solidFill>
                  <a:srgbClr val="FF0000"/>
                </a:solidFill>
                <a:effectLst/>
                <a:latin typeface="Times New Roman" panose="02020603050405020304" pitchFamily="18" charset="0"/>
                <a:cs typeface="Times New Roman" panose="02020603050405020304" pitchFamily="18" charset="0"/>
              </a:rPr>
              <a:t>湖南、湖北、安徽</a:t>
            </a:r>
            <a:r>
              <a:rPr lang="zh-CN" altLang="zh-CN" sz="1800" dirty="0">
                <a:solidFill>
                  <a:schemeClr val="tx1"/>
                </a:solidFill>
                <a:effectLst/>
                <a:latin typeface="Times New Roman" panose="02020603050405020304" pitchFamily="18" charset="0"/>
                <a:cs typeface="Times New Roman" panose="02020603050405020304" pitchFamily="18" charset="0"/>
              </a:rPr>
              <a:t>三个中部省份排名也进入前</a:t>
            </a:r>
            <a:r>
              <a:rPr lang="en-US" altLang="zh-CN" sz="1800" dirty="0">
                <a:solidFill>
                  <a:schemeClr val="tx1"/>
                </a:solidFill>
                <a:effectLst/>
                <a:latin typeface="Times New Roman" panose="02020603050405020304" pitchFamily="18" charset="0"/>
              </a:rPr>
              <a:t>8</a:t>
            </a:r>
            <a:r>
              <a:rPr lang="zh-CN" altLang="zh-CN" sz="1800" dirty="0">
                <a:solidFill>
                  <a:schemeClr val="tx1"/>
                </a:solidFill>
                <a:effectLst/>
                <a:latin typeface="Times New Roman" panose="02020603050405020304" pitchFamily="18" charset="0"/>
                <a:cs typeface="Times New Roman" panose="02020603050405020304" pitchFamily="18" charset="0"/>
              </a:rPr>
              <a:t>位，良好的政策环境成为其制造业发展优势。其中，湖南排在全国第</a:t>
            </a:r>
            <a:r>
              <a:rPr lang="en-US" altLang="zh-CN" sz="1800" dirty="0">
                <a:solidFill>
                  <a:schemeClr val="tx1"/>
                </a:solidFill>
                <a:effectLst/>
                <a:latin typeface="Times New Roman" panose="02020603050405020304" pitchFamily="18" charset="0"/>
              </a:rPr>
              <a:t>5</a:t>
            </a:r>
            <a:r>
              <a:rPr lang="zh-CN" altLang="zh-CN" sz="1800" dirty="0">
                <a:solidFill>
                  <a:schemeClr val="tx1"/>
                </a:solidFill>
                <a:effectLst/>
                <a:latin typeface="Times New Roman" panose="02020603050405020304" pitchFamily="18" charset="0"/>
                <a:cs typeface="Times New Roman" panose="02020603050405020304" pitchFamily="18" charset="0"/>
              </a:rPr>
              <a:t>位，这与其近年来大力推进政务服务、投资贸易和生产经营环境改善等工作密不可分，其推出的“一件事一次办”政策实现了真正的“最多跑一次”。</a:t>
            </a:r>
            <a:r>
              <a:rPr lang="en-US" altLang="zh-CN" sz="1800" dirty="0">
                <a:solidFill>
                  <a:schemeClr val="tx1"/>
                </a:solidFill>
                <a:effectLst/>
                <a:latin typeface="Times New Roman" panose="02020603050405020304" pitchFamily="18" charset="0"/>
              </a:rPr>
              <a:t>2018</a:t>
            </a:r>
            <a:r>
              <a:rPr lang="zh-CN" altLang="zh-CN" sz="1800" dirty="0">
                <a:solidFill>
                  <a:schemeClr val="tx1"/>
                </a:solidFill>
                <a:effectLst/>
                <a:latin typeface="Times New Roman" panose="02020603050405020304" pitchFamily="18" charset="0"/>
                <a:cs typeface="Times New Roman" panose="02020603050405020304" pitchFamily="18" charset="0"/>
              </a:rPr>
              <a:t>年，湖南省衡阳市、宁乡市优化营商环境的典型经验得到国务院第五次大督查通报表扬。</a:t>
            </a:r>
            <a:r>
              <a:rPr lang="en-US" altLang="zh-CN" sz="1800" dirty="0">
                <a:solidFill>
                  <a:schemeClr val="tx1"/>
                </a:solidFill>
                <a:effectLst/>
                <a:latin typeface="Times New Roman" panose="02020603050405020304" pitchFamily="18" charset="0"/>
              </a:rPr>
              <a:t>2019</a:t>
            </a:r>
            <a:r>
              <a:rPr lang="zh-CN" altLang="zh-CN" sz="1800" dirty="0">
                <a:solidFill>
                  <a:schemeClr val="tx1"/>
                </a:solidFill>
                <a:effectLst/>
                <a:latin typeface="Times New Roman" panose="02020603050405020304" pitchFamily="18" charset="0"/>
                <a:cs typeface="Times New Roman" panose="02020603050405020304" pitchFamily="18" charset="0"/>
              </a:rPr>
              <a:t>年，由于在促进外资增长等优化营商环境政策方面成效明显，湖南省作为仅有的六个省市之一受到国务院表彰。</a:t>
            </a:r>
            <a:endParaRPr lang="zh-CN" altLang="en-US" sz="1000" dirty="0">
              <a:solidFill>
                <a:schemeClr val="tx1"/>
              </a:solidFill>
              <a:latin typeface="Times New Roman" panose="02020603050405020304" pitchFamily="18" charset="0"/>
              <a:cs typeface="+mn-cs"/>
            </a:endParaRPr>
          </a:p>
        </p:txBody>
      </p:sp>
      <p:sp>
        <p:nvSpPr>
          <p:cNvPr id="36" name="文本框 23">
            <a:extLst>
              <a:ext uri="{FF2B5EF4-FFF2-40B4-BE49-F238E27FC236}">
                <a16:creationId xmlns:a16="http://schemas.microsoft.com/office/drawing/2014/main" id="{134F57A6-544A-4046-B918-4B1E9B34BB4D}"/>
              </a:ext>
            </a:extLst>
          </p:cNvPr>
          <p:cNvSpPr txBox="1"/>
          <p:nvPr/>
        </p:nvSpPr>
        <p:spPr>
          <a:xfrm>
            <a:off x="572810" y="212394"/>
            <a:ext cx="508577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分项评价结果</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政策环境</a:t>
            </a:r>
          </a:p>
        </p:txBody>
      </p:sp>
      <p:graphicFrame>
        <p:nvGraphicFramePr>
          <p:cNvPr id="14" name="图表 13">
            <a:extLst>
              <a:ext uri="{FF2B5EF4-FFF2-40B4-BE49-F238E27FC236}">
                <a16:creationId xmlns:a16="http://schemas.microsoft.com/office/drawing/2014/main" id="{81A1DAF9-3FB0-4B3C-BCE7-FF7FFC5FD48E}"/>
              </a:ext>
            </a:extLst>
          </p:cNvPr>
          <p:cNvGraphicFramePr>
            <a:graphicFrameLocks/>
          </p:cNvGraphicFramePr>
          <p:nvPr>
            <p:extLst>
              <p:ext uri="{D42A27DB-BD31-4B8C-83A1-F6EECF244321}">
                <p14:modId xmlns:p14="http://schemas.microsoft.com/office/powerpoint/2010/main" val="206603379"/>
              </p:ext>
            </p:extLst>
          </p:nvPr>
        </p:nvGraphicFramePr>
        <p:xfrm>
          <a:off x="6015168" y="674059"/>
          <a:ext cx="6292570" cy="324818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接连接符 2">
            <a:extLst>
              <a:ext uri="{FF2B5EF4-FFF2-40B4-BE49-F238E27FC236}">
                <a16:creationId xmlns:a16="http://schemas.microsoft.com/office/drawing/2014/main" id="{54820AB9-1A3B-461E-ACE6-4E0B030841C5}"/>
              </a:ext>
            </a:extLst>
          </p:cNvPr>
          <p:cNvCxnSpPr>
            <a:cxnSpLocks/>
          </p:cNvCxnSpPr>
          <p:nvPr/>
        </p:nvCxnSpPr>
        <p:spPr>
          <a:xfrm>
            <a:off x="5945545" y="674059"/>
            <a:ext cx="4335" cy="6064671"/>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DEBEA5FF-4B7C-4D65-B056-65C27E4B7628}"/>
              </a:ext>
            </a:extLst>
          </p:cNvPr>
          <p:cNvPicPr>
            <a:picLocks noChangeAspect="1"/>
          </p:cNvPicPr>
          <p:nvPr/>
        </p:nvPicPr>
        <p:blipFill>
          <a:blip r:embed="rId4"/>
          <a:stretch>
            <a:fillRect/>
          </a:stretch>
        </p:blipFill>
        <p:spPr>
          <a:xfrm>
            <a:off x="6326371" y="3922245"/>
            <a:ext cx="5640341" cy="2816485"/>
          </a:xfrm>
          <a:prstGeom prst="rect">
            <a:avLst/>
          </a:prstGeom>
        </p:spPr>
      </p:pic>
    </p:spTree>
    <p:extLst>
      <p:ext uri="{BB962C8B-B14F-4D97-AF65-F5344CB8AC3E}">
        <p14:creationId xmlns:p14="http://schemas.microsoft.com/office/powerpoint/2010/main" val="414311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66"/>
          <p:cNvSpPr txBox="1">
            <a:spLocks noChangeArrowheads="1"/>
          </p:cNvSpPr>
          <p:nvPr/>
        </p:nvSpPr>
        <p:spPr bwMode="auto">
          <a:xfrm>
            <a:off x="336583" y="806232"/>
            <a:ext cx="5371768" cy="567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a:lnSpc>
                <a:spcPct val="180000"/>
              </a:lnSpc>
            </a:pPr>
            <a:r>
              <a:rPr lang="zh-CN" altLang="zh-CN" sz="1700" b="1" dirty="0">
                <a:solidFill>
                  <a:schemeClr val="tx1"/>
                </a:solidFill>
                <a:effectLst/>
                <a:latin typeface="Times New Roman" panose="02020603050405020304" pitchFamily="18" charset="0"/>
                <a:cs typeface="Times New Roman" panose="02020603050405020304" pitchFamily="18" charset="0"/>
              </a:rPr>
              <a:t>东部地区不再“一枝独秀”，部分省份后来居上。</a:t>
            </a:r>
            <a:endParaRPr lang="en-US" altLang="zh-CN" sz="1700" b="1" dirty="0">
              <a:solidFill>
                <a:schemeClr val="tx1"/>
              </a:solidFill>
              <a:effectLst/>
              <a:latin typeface="Times New Roman" panose="02020603050405020304" pitchFamily="18" charset="0"/>
              <a:cs typeface="Times New Roman" panose="02020603050405020304" pitchFamily="18" charset="0"/>
            </a:endParaRPr>
          </a:p>
          <a:p>
            <a:pPr algn="just">
              <a:lnSpc>
                <a:spcPct val="180000"/>
              </a:lnSpc>
            </a:pPr>
            <a:r>
              <a:rPr lang="zh-CN" altLang="zh-CN" sz="1700" dirty="0">
                <a:solidFill>
                  <a:schemeClr val="tx1"/>
                </a:solidFill>
                <a:effectLst/>
                <a:latin typeface="Times New Roman" panose="02020603050405020304" pitchFamily="18" charset="0"/>
                <a:cs typeface="Times New Roman" panose="02020603050405020304" pitchFamily="18" charset="0"/>
              </a:rPr>
              <a:t>创新环境方面排名前</a:t>
            </a:r>
            <a:r>
              <a:rPr lang="en-US" altLang="zh-CN" sz="1700" dirty="0">
                <a:solidFill>
                  <a:schemeClr val="tx1"/>
                </a:solidFill>
                <a:effectLst/>
                <a:latin typeface="Times New Roman" panose="02020603050405020304" pitchFamily="18" charset="0"/>
              </a:rPr>
              <a:t>10</a:t>
            </a:r>
            <a:r>
              <a:rPr lang="zh-CN" altLang="zh-CN" sz="1700" dirty="0">
                <a:solidFill>
                  <a:schemeClr val="tx1"/>
                </a:solidFill>
                <a:effectLst/>
                <a:latin typeface="Times New Roman" panose="02020603050405020304" pitchFamily="18" charset="0"/>
                <a:cs typeface="Times New Roman" panose="02020603050405020304" pitchFamily="18" charset="0"/>
              </a:rPr>
              <a:t>的有</a:t>
            </a:r>
            <a:r>
              <a:rPr lang="en-US" altLang="zh-CN" sz="1700" dirty="0">
                <a:solidFill>
                  <a:schemeClr val="tx1"/>
                </a:solidFill>
                <a:effectLst/>
                <a:latin typeface="Times New Roman" panose="02020603050405020304" pitchFamily="18" charset="0"/>
              </a:rPr>
              <a:t>7</a:t>
            </a:r>
            <a:r>
              <a:rPr lang="zh-CN" altLang="zh-CN" sz="1700" dirty="0">
                <a:solidFill>
                  <a:schemeClr val="tx1"/>
                </a:solidFill>
                <a:effectLst/>
                <a:latin typeface="Times New Roman" panose="02020603050405020304" pitchFamily="18" charset="0"/>
                <a:cs typeface="Times New Roman" panose="02020603050405020304" pitchFamily="18" charset="0"/>
              </a:rPr>
              <a:t>个东部省份，</a:t>
            </a:r>
            <a:r>
              <a:rPr lang="zh-CN" altLang="zh-CN" sz="1700" b="1" dirty="0">
                <a:solidFill>
                  <a:srgbClr val="FF0000"/>
                </a:solidFill>
                <a:effectLst/>
                <a:latin typeface="Times New Roman" panose="02020603050405020304" pitchFamily="18" charset="0"/>
                <a:cs typeface="Times New Roman" panose="02020603050405020304" pitchFamily="18" charset="0"/>
              </a:rPr>
              <a:t>安徽、重庆、湖北等中西部省份进入前</a:t>
            </a:r>
            <a:r>
              <a:rPr lang="en-US" altLang="zh-CN" sz="1700" b="1" dirty="0">
                <a:solidFill>
                  <a:srgbClr val="FF0000"/>
                </a:solidFill>
                <a:effectLst/>
                <a:latin typeface="Times New Roman" panose="02020603050405020304" pitchFamily="18" charset="0"/>
              </a:rPr>
              <a:t>10</a:t>
            </a:r>
            <a:r>
              <a:rPr lang="zh-CN" altLang="zh-CN" sz="1700" b="1" dirty="0">
                <a:solidFill>
                  <a:srgbClr val="FF0000"/>
                </a:solidFill>
                <a:effectLst/>
                <a:latin typeface="Times New Roman" panose="02020603050405020304" pitchFamily="18" charset="0"/>
                <a:cs typeface="Times New Roman" panose="02020603050405020304" pitchFamily="18" charset="0"/>
              </a:rPr>
              <a:t>。</a:t>
            </a:r>
            <a:endParaRPr lang="en-US" altLang="zh-CN" sz="1700" b="1" dirty="0">
              <a:solidFill>
                <a:srgbClr val="FF0000"/>
              </a:solidFill>
              <a:effectLst/>
              <a:latin typeface="Times New Roman" panose="02020603050405020304" pitchFamily="18" charset="0"/>
              <a:cs typeface="Times New Roman" panose="02020603050405020304" pitchFamily="18" charset="0"/>
            </a:endParaRPr>
          </a:p>
          <a:p>
            <a:pPr algn="just">
              <a:lnSpc>
                <a:spcPct val="180000"/>
              </a:lnSpc>
            </a:pPr>
            <a:r>
              <a:rPr lang="zh-CN" altLang="zh-CN" sz="1700" dirty="0">
                <a:solidFill>
                  <a:schemeClr val="tx1"/>
                </a:solidFill>
                <a:effectLst/>
                <a:latin typeface="Times New Roman" panose="02020603050405020304" pitchFamily="18" charset="0"/>
                <a:cs typeface="Times New Roman" panose="02020603050405020304" pitchFamily="18" charset="0"/>
              </a:rPr>
              <a:t>分省市来</a:t>
            </a:r>
            <a:r>
              <a:rPr lang="zh-CN" altLang="en-US" sz="1700" dirty="0">
                <a:solidFill>
                  <a:schemeClr val="tx1"/>
                </a:solidFill>
                <a:effectLst/>
                <a:latin typeface="Times New Roman" panose="02020603050405020304" pitchFamily="18" charset="0"/>
                <a:cs typeface="Times New Roman" panose="02020603050405020304" pitchFamily="18" charset="0"/>
              </a:rPr>
              <a:t>：</a:t>
            </a:r>
            <a:endParaRPr lang="en-US" altLang="zh-CN" sz="1700" dirty="0">
              <a:solidFill>
                <a:schemeClr val="tx1"/>
              </a:solidFill>
              <a:effectLst/>
              <a:latin typeface="Times New Roman" panose="02020603050405020304" pitchFamily="18" charset="0"/>
              <a:cs typeface="Times New Roman" panose="02020603050405020304" pitchFamily="18" charset="0"/>
            </a:endParaRPr>
          </a:p>
          <a:p>
            <a:pPr algn="just">
              <a:lnSpc>
                <a:spcPct val="180000"/>
              </a:lnSpc>
            </a:pPr>
            <a:r>
              <a:rPr lang="zh-CN" altLang="zh-CN" sz="1700" dirty="0">
                <a:solidFill>
                  <a:schemeClr val="tx1"/>
                </a:solidFill>
                <a:effectLst/>
                <a:latin typeface="Times New Roman" panose="02020603050405020304" pitchFamily="18" charset="0"/>
                <a:cs typeface="Times New Roman" panose="02020603050405020304" pitchFamily="18" charset="0"/>
              </a:rPr>
              <a:t>北京第一，得分</a:t>
            </a:r>
            <a:r>
              <a:rPr lang="en-US" altLang="zh-CN" sz="1700" dirty="0">
                <a:solidFill>
                  <a:schemeClr val="tx1"/>
                </a:solidFill>
                <a:effectLst/>
                <a:latin typeface="Times New Roman" panose="02020603050405020304" pitchFamily="18" charset="0"/>
              </a:rPr>
              <a:t>91.12</a:t>
            </a:r>
            <a:r>
              <a:rPr lang="zh-CN" altLang="zh-CN" sz="1700" dirty="0">
                <a:solidFill>
                  <a:schemeClr val="tx1"/>
                </a:solidFill>
                <a:effectLst/>
                <a:latin typeface="Times New Roman" panose="02020603050405020304" pitchFamily="18" charset="0"/>
                <a:cs typeface="Times New Roman" panose="02020603050405020304" pitchFamily="18" charset="0"/>
              </a:rPr>
              <a:t>，且是唯一一个超过</a:t>
            </a:r>
            <a:r>
              <a:rPr lang="en-US" altLang="zh-CN" sz="1700" dirty="0">
                <a:solidFill>
                  <a:schemeClr val="tx1"/>
                </a:solidFill>
                <a:effectLst/>
                <a:latin typeface="Times New Roman" panose="02020603050405020304" pitchFamily="18" charset="0"/>
              </a:rPr>
              <a:t>90</a:t>
            </a:r>
            <a:r>
              <a:rPr lang="zh-CN" altLang="zh-CN" sz="1700" dirty="0">
                <a:solidFill>
                  <a:schemeClr val="tx1"/>
                </a:solidFill>
                <a:effectLst/>
                <a:latin typeface="Times New Roman" panose="02020603050405020304" pitchFamily="18" charset="0"/>
                <a:cs typeface="Times New Roman" panose="02020603050405020304" pitchFamily="18" charset="0"/>
              </a:rPr>
              <a:t>分的地区。</a:t>
            </a:r>
            <a:endParaRPr lang="en-US" altLang="zh-CN" sz="1700" dirty="0">
              <a:solidFill>
                <a:schemeClr val="tx1"/>
              </a:solidFill>
              <a:effectLst/>
              <a:latin typeface="Times New Roman" panose="02020603050405020304" pitchFamily="18" charset="0"/>
              <a:cs typeface="Times New Roman" panose="02020603050405020304" pitchFamily="18" charset="0"/>
            </a:endParaRPr>
          </a:p>
          <a:p>
            <a:pPr algn="just">
              <a:lnSpc>
                <a:spcPct val="180000"/>
              </a:lnSpc>
            </a:pPr>
            <a:r>
              <a:rPr lang="zh-CN" altLang="zh-CN" sz="1700" dirty="0">
                <a:solidFill>
                  <a:schemeClr val="tx1"/>
                </a:solidFill>
                <a:effectLst/>
                <a:latin typeface="Times New Roman" panose="02020603050405020304" pitchFamily="18" charset="0"/>
                <a:cs typeface="Times New Roman" panose="02020603050405020304" pitchFamily="18" charset="0"/>
              </a:rPr>
              <a:t>安徽、重庆、湖北近年来重点发展新型显示、电子信息、汽车等高新技术行业，创新资源与人才集聚优势开始显现。其中，安徽政府勇于突破，招引并扶持京东方、长鑫存储、蔚来汽车、科大讯飞等企业做大做强，创新环境日益优化。</a:t>
            </a:r>
            <a:endParaRPr lang="en-US" altLang="zh-CN" sz="1700" dirty="0">
              <a:solidFill>
                <a:schemeClr val="tx1"/>
              </a:solidFill>
              <a:effectLst/>
              <a:latin typeface="Times New Roman" panose="02020603050405020304" pitchFamily="18" charset="0"/>
              <a:cs typeface="Times New Roman" panose="02020603050405020304" pitchFamily="18" charset="0"/>
            </a:endParaRPr>
          </a:p>
          <a:p>
            <a:pPr algn="just">
              <a:lnSpc>
                <a:spcPct val="180000"/>
              </a:lnSpc>
            </a:pPr>
            <a:r>
              <a:rPr lang="zh-CN" altLang="zh-CN" sz="1700" dirty="0">
                <a:solidFill>
                  <a:schemeClr val="tx1"/>
                </a:solidFill>
                <a:effectLst/>
                <a:latin typeface="Times New Roman" panose="02020603050405020304" pitchFamily="18" charset="0"/>
                <a:cs typeface="Times New Roman" panose="02020603050405020304" pitchFamily="18" charset="0"/>
              </a:rPr>
              <a:t>东北地区人才软环境整体状况不佳，近年来无法吸引大量优秀人才，本地人才也在不断流失，制造业创新乏力。</a:t>
            </a:r>
            <a:endParaRPr lang="zh-CN" altLang="en-US" sz="1700" dirty="0">
              <a:solidFill>
                <a:schemeClr val="tx1"/>
              </a:solidFill>
              <a:latin typeface="Times New Roman" panose="02020603050405020304" pitchFamily="18" charset="0"/>
              <a:cs typeface="+mn-cs"/>
            </a:endParaRPr>
          </a:p>
        </p:txBody>
      </p:sp>
      <p:sp>
        <p:nvSpPr>
          <p:cNvPr id="33" name="矩形 32"/>
          <p:cNvSpPr/>
          <p:nvPr/>
        </p:nvSpPr>
        <p:spPr>
          <a:xfrm>
            <a:off x="6625678" y="1759394"/>
            <a:ext cx="697627" cy="707886"/>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创新</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a:t>
            </a:r>
          </a:p>
        </p:txBody>
      </p:sp>
      <p:sp>
        <p:nvSpPr>
          <p:cNvPr id="36" name="文本框 23">
            <a:extLst>
              <a:ext uri="{FF2B5EF4-FFF2-40B4-BE49-F238E27FC236}">
                <a16:creationId xmlns:a16="http://schemas.microsoft.com/office/drawing/2014/main" id="{134F57A6-544A-4046-B918-4B1E9B34BB4D}"/>
              </a:ext>
            </a:extLst>
          </p:cNvPr>
          <p:cNvSpPr txBox="1"/>
          <p:nvPr/>
        </p:nvSpPr>
        <p:spPr>
          <a:xfrm>
            <a:off x="622580" y="273006"/>
            <a:ext cx="508577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分项评价结果</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创新环境</a:t>
            </a:r>
          </a:p>
        </p:txBody>
      </p:sp>
      <p:cxnSp>
        <p:nvCxnSpPr>
          <p:cNvPr id="37" name="直接连接符 36">
            <a:extLst>
              <a:ext uri="{FF2B5EF4-FFF2-40B4-BE49-F238E27FC236}">
                <a16:creationId xmlns:a16="http://schemas.microsoft.com/office/drawing/2014/main" id="{4129E23D-FE07-41DE-BC3E-49E543B5309D}"/>
              </a:ext>
            </a:extLst>
          </p:cNvPr>
          <p:cNvCxnSpPr>
            <a:cxnSpLocks/>
          </p:cNvCxnSpPr>
          <p:nvPr/>
        </p:nvCxnSpPr>
        <p:spPr>
          <a:xfrm>
            <a:off x="5836214" y="621505"/>
            <a:ext cx="4335" cy="6064671"/>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图表 37">
            <a:extLst>
              <a:ext uri="{FF2B5EF4-FFF2-40B4-BE49-F238E27FC236}">
                <a16:creationId xmlns:a16="http://schemas.microsoft.com/office/drawing/2014/main" id="{43575CF0-9968-4A79-8995-E3E99382838C}"/>
              </a:ext>
            </a:extLst>
          </p:cNvPr>
          <p:cNvGraphicFramePr>
            <a:graphicFrameLocks/>
          </p:cNvGraphicFramePr>
          <p:nvPr>
            <p:extLst>
              <p:ext uri="{D42A27DB-BD31-4B8C-83A1-F6EECF244321}">
                <p14:modId xmlns:p14="http://schemas.microsoft.com/office/powerpoint/2010/main" val="3920285677"/>
              </p:ext>
            </p:extLst>
          </p:nvPr>
        </p:nvGraphicFramePr>
        <p:xfrm>
          <a:off x="5966244" y="621504"/>
          <a:ext cx="6225755" cy="3323175"/>
        </p:xfrm>
        <a:graphic>
          <a:graphicData uri="http://schemas.openxmlformats.org/drawingml/2006/chart">
            <c:chart xmlns:c="http://schemas.openxmlformats.org/drawingml/2006/chart" xmlns:r="http://schemas.openxmlformats.org/officeDocument/2006/relationships" r:id="rId3"/>
          </a:graphicData>
        </a:graphic>
      </p:graphicFrame>
      <p:pic>
        <p:nvPicPr>
          <p:cNvPr id="2" name="图片 1">
            <a:extLst>
              <a:ext uri="{FF2B5EF4-FFF2-40B4-BE49-F238E27FC236}">
                <a16:creationId xmlns:a16="http://schemas.microsoft.com/office/drawing/2014/main" id="{D7FB43EC-05C2-4B64-92F6-A82BF10F7168}"/>
              </a:ext>
            </a:extLst>
          </p:cNvPr>
          <p:cNvPicPr>
            <a:picLocks noChangeAspect="1"/>
          </p:cNvPicPr>
          <p:nvPr/>
        </p:nvPicPr>
        <p:blipFill>
          <a:blip r:embed="rId4"/>
          <a:stretch>
            <a:fillRect/>
          </a:stretch>
        </p:blipFill>
        <p:spPr>
          <a:xfrm>
            <a:off x="5966244" y="4019107"/>
            <a:ext cx="6028810" cy="2667068"/>
          </a:xfrm>
          <a:prstGeom prst="rect">
            <a:avLst/>
          </a:prstGeom>
        </p:spPr>
      </p:pic>
    </p:spTree>
    <p:extLst>
      <p:ext uri="{BB962C8B-B14F-4D97-AF65-F5344CB8AC3E}">
        <p14:creationId xmlns:p14="http://schemas.microsoft.com/office/powerpoint/2010/main" val="238389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605647" y="1759394"/>
            <a:ext cx="697627" cy="707886"/>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政策</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a:t>
            </a:r>
          </a:p>
        </p:txBody>
      </p:sp>
      <p:sp>
        <p:nvSpPr>
          <p:cNvPr id="32" name="文本框 66"/>
          <p:cNvSpPr txBox="1">
            <a:spLocks noChangeArrowheads="1"/>
          </p:cNvSpPr>
          <p:nvPr/>
        </p:nvSpPr>
        <p:spPr bwMode="auto">
          <a:xfrm>
            <a:off x="395634" y="673531"/>
            <a:ext cx="5523753" cy="580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a:lnSpc>
                <a:spcPct val="190000"/>
              </a:lnSpc>
            </a:pPr>
            <a:r>
              <a:rPr lang="zh-CN" altLang="zh-CN" sz="1800" b="1" kern="0" dirty="0">
                <a:solidFill>
                  <a:schemeClr val="tx1"/>
                </a:solidFill>
                <a:effectLst/>
                <a:latin typeface="Times New Roman" panose="02020603050405020304" pitchFamily="18" charset="0"/>
                <a:cs typeface="Times New Roman" panose="02020603050405020304" pitchFamily="18" charset="0"/>
              </a:rPr>
              <a:t>西部地区优势凸显，东北地区优势渐失。</a:t>
            </a:r>
            <a:endParaRPr lang="en-US" altLang="zh-CN" sz="1800" b="1" kern="0" dirty="0">
              <a:solidFill>
                <a:schemeClr val="tx1"/>
              </a:solidFill>
              <a:effectLst/>
              <a:latin typeface="Times New Roman" panose="02020603050405020304" pitchFamily="18" charset="0"/>
              <a:cs typeface="Times New Roman" panose="02020603050405020304" pitchFamily="18" charset="0"/>
            </a:endParaRPr>
          </a:p>
          <a:p>
            <a:pPr algn="just">
              <a:lnSpc>
                <a:spcPct val="190000"/>
              </a:lnSpc>
            </a:pPr>
            <a:r>
              <a:rPr lang="zh-CN" altLang="zh-CN" sz="1800" kern="0" dirty="0">
                <a:solidFill>
                  <a:schemeClr val="tx1"/>
                </a:solidFill>
                <a:effectLst/>
                <a:latin typeface="Times New Roman" panose="02020603050405020304" pitchFamily="18" charset="0"/>
                <a:cs typeface="Times New Roman" panose="02020603050405020304" pitchFamily="18" charset="0"/>
              </a:rPr>
              <a:t>要素成本得分排名前</a:t>
            </a:r>
            <a:r>
              <a:rPr lang="en-US" altLang="zh-CN" sz="1800" kern="0" dirty="0">
                <a:solidFill>
                  <a:schemeClr val="tx1"/>
                </a:solidFill>
                <a:effectLst/>
                <a:latin typeface="Times New Roman" panose="02020603050405020304" pitchFamily="18" charset="0"/>
                <a:cs typeface="Times New Roman" panose="02020603050405020304" pitchFamily="18" charset="0"/>
              </a:rPr>
              <a:t>8</a:t>
            </a:r>
            <a:r>
              <a:rPr lang="zh-CN" altLang="zh-CN" sz="1800" kern="0" dirty="0">
                <a:solidFill>
                  <a:schemeClr val="tx1"/>
                </a:solidFill>
                <a:effectLst/>
                <a:latin typeface="Times New Roman" panose="02020603050405020304" pitchFamily="18" charset="0"/>
                <a:cs typeface="Times New Roman" panose="02020603050405020304" pitchFamily="18" charset="0"/>
              </a:rPr>
              <a:t>位的省份</a:t>
            </a:r>
            <a:r>
              <a:rPr lang="zh-CN" altLang="zh-CN" sz="1800" b="1" kern="0" dirty="0">
                <a:solidFill>
                  <a:srgbClr val="FF0000"/>
                </a:solidFill>
                <a:effectLst/>
                <a:latin typeface="Times New Roman" panose="02020603050405020304" pitchFamily="18" charset="0"/>
                <a:cs typeface="Times New Roman" panose="02020603050405020304" pitchFamily="18" charset="0"/>
              </a:rPr>
              <a:t>均位于中西部</a:t>
            </a:r>
            <a:r>
              <a:rPr lang="zh-CN" altLang="en-US" sz="1800" b="1" kern="0" dirty="0">
                <a:solidFill>
                  <a:srgbClr val="FF0000"/>
                </a:solidFill>
                <a:effectLst/>
                <a:latin typeface="Times New Roman" panose="02020603050405020304" pitchFamily="18" charset="0"/>
                <a:cs typeface="Times New Roman" panose="02020603050405020304" pitchFamily="18" charset="0"/>
              </a:rPr>
              <a:t>。</a:t>
            </a:r>
            <a:r>
              <a:rPr lang="zh-CN" altLang="zh-CN" sz="1800" kern="0" dirty="0">
                <a:solidFill>
                  <a:schemeClr val="tx1"/>
                </a:solidFill>
                <a:effectLst/>
                <a:latin typeface="Times New Roman" panose="02020603050405020304" pitchFamily="18" charset="0"/>
                <a:cs typeface="Times New Roman" panose="02020603050405020304" pitchFamily="18" charset="0"/>
              </a:rPr>
              <a:t>其中，</a:t>
            </a:r>
            <a:r>
              <a:rPr lang="zh-CN" altLang="zh-CN" sz="1800" b="1" kern="0" dirty="0">
                <a:solidFill>
                  <a:srgbClr val="FF0000"/>
                </a:solidFill>
                <a:effectLst/>
                <a:latin typeface="Times New Roman" panose="02020603050405020304" pitchFamily="18" charset="0"/>
                <a:cs typeface="Times New Roman" panose="02020603050405020304" pitchFamily="18" charset="0"/>
              </a:rPr>
              <a:t>山西是唯一的中部省份</a:t>
            </a:r>
            <a:r>
              <a:rPr lang="zh-CN" altLang="zh-CN" sz="1800" kern="0" dirty="0">
                <a:solidFill>
                  <a:schemeClr val="tx1"/>
                </a:solidFill>
                <a:effectLst/>
                <a:latin typeface="Times New Roman" panose="02020603050405020304" pitchFamily="18" charset="0"/>
                <a:cs typeface="Times New Roman" panose="02020603050405020304" pitchFamily="18" charset="0"/>
              </a:rPr>
              <a:t>。山西近年来充分挖掘区位优势、资源优势，持续推动制造业高质量发展，出台政策降低实体经济成本，工业用能、用地等成本下降显著，综合得分排名第一。</a:t>
            </a:r>
            <a:endParaRPr lang="en-US" altLang="zh-CN" sz="1800" kern="0" dirty="0">
              <a:solidFill>
                <a:schemeClr val="tx1"/>
              </a:solidFill>
              <a:effectLst/>
              <a:latin typeface="Times New Roman" panose="02020603050405020304" pitchFamily="18" charset="0"/>
              <a:cs typeface="Times New Roman" panose="02020603050405020304" pitchFamily="18" charset="0"/>
            </a:endParaRPr>
          </a:p>
          <a:p>
            <a:pPr algn="just">
              <a:lnSpc>
                <a:spcPct val="190000"/>
              </a:lnSpc>
            </a:pPr>
            <a:r>
              <a:rPr lang="zh-CN" altLang="zh-CN" sz="1800" kern="0" dirty="0">
                <a:solidFill>
                  <a:schemeClr val="tx1"/>
                </a:solidFill>
                <a:effectLst/>
                <a:latin typeface="Times New Roman" panose="02020603050405020304" pitchFamily="18" charset="0"/>
                <a:cs typeface="Times New Roman" panose="02020603050405020304" pitchFamily="18" charset="0"/>
              </a:rPr>
              <a:t>总体来看，要素成本得分最高（山西）和最低（</a:t>
            </a:r>
            <a:r>
              <a:rPr lang="zh-CN" altLang="en-US" sz="1800" kern="0" dirty="0">
                <a:solidFill>
                  <a:schemeClr val="tx1"/>
                </a:solidFill>
                <a:effectLst/>
                <a:latin typeface="Times New Roman" panose="02020603050405020304" pitchFamily="18" charset="0"/>
                <a:cs typeface="Times New Roman" panose="02020603050405020304" pitchFamily="18" charset="0"/>
              </a:rPr>
              <a:t>上海</a:t>
            </a:r>
            <a:r>
              <a:rPr lang="zh-CN" altLang="zh-CN" sz="1800" kern="0" dirty="0">
                <a:solidFill>
                  <a:schemeClr val="tx1"/>
                </a:solidFill>
                <a:effectLst/>
                <a:latin typeface="Times New Roman" panose="02020603050405020304" pitchFamily="18" charset="0"/>
                <a:cs typeface="Times New Roman" panose="02020603050405020304" pitchFamily="18" charset="0"/>
              </a:rPr>
              <a:t>）仅有</a:t>
            </a:r>
            <a:r>
              <a:rPr lang="en-US" altLang="zh-CN" sz="1800" kern="0" dirty="0">
                <a:solidFill>
                  <a:schemeClr val="tx1"/>
                </a:solidFill>
                <a:effectLst/>
                <a:latin typeface="Times New Roman" panose="02020603050405020304" pitchFamily="18" charset="0"/>
                <a:cs typeface="Times New Roman" panose="02020603050405020304" pitchFamily="18" charset="0"/>
              </a:rPr>
              <a:t>21</a:t>
            </a:r>
            <a:r>
              <a:rPr lang="zh-CN" altLang="zh-CN" sz="1800" kern="0" dirty="0">
                <a:solidFill>
                  <a:schemeClr val="tx1"/>
                </a:solidFill>
                <a:effectLst/>
                <a:latin typeface="Times New Roman" panose="02020603050405020304" pitchFamily="18" charset="0"/>
                <a:cs typeface="Times New Roman" panose="02020603050405020304" pitchFamily="18" charset="0"/>
              </a:rPr>
              <a:t>分之差，与其他三个维度指标相比，地区之间要素成本差异较小，制造业营商环境差异更多体现在创新、政策和基础设施建设的优劣，这也是中西部地区难以单纯通过成本优势吸引投资的重要原因之一。</a:t>
            </a:r>
            <a:endParaRPr lang="zh-CN" altLang="zh-CN" sz="1800" kern="100" dirty="0">
              <a:solidFill>
                <a:schemeClr val="tx1"/>
              </a:solidFill>
              <a:effectLst/>
              <a:latin typeface="Times New Roman" panose="02020603050405020304" pitchFamily="18" charset="0"/>
              <a:cs typeface="Times New Roman" panose="02020603050405020304" pitchFamily="18" charset="0"/>
            </a:endParaRPr>
          </a:p>
        </p:txBody>
      </p:sp>
      <p:sp>
        <p:nvSpPr>
          <p:cNvPr id="33" name="矩形 32"/>
          <p:cNvSpPr/>
          <p:nvPr/>
        </p:nvSpPr>
        <p:spPr>
          <a:xfrm>
            <a:off x="6625678" y="1759394"/>
            <a:ext cx="697627" cy="707886"/>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创新</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a:t>
            </a:r>
          </a:p>
        </p:txBody>
      </p:sp>
      <p:sp>
        <p:nvSpPr>
          <p:cNvPr id="34" name="矩形 33"/>
          <p:cNvSpPr/>
          <p:nvPr/>
        </p:nvSpPr>
        <p:spPr>
          <a:xfrm>
            <a:off x="6625678" y="3754021"/>
            <a:ext cx="697627" cy="707886"/>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基础</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设施</a:t>
            </a:r>
          </a:p>
        </p:txBody>
      </p:sp>
      <p:sp>
        <p:nvSpPr>
          <p:cNvPr id="36" name="文本框 23">
            <a:extLst>
              <a:ext uri="{FF2B5EF4-FFF2-40B4-BE49-F238E27FC236}">
                <a16:creationId xmlns:a16="http://schemas.microsoft.com/office/drawing/2014/main" id="{134F57A6-544A-4046-B918-4B1E9B34BB4D}"/>
              </a:ext>
            </a:extLst>
          </p:cNvPr>
          <p:cNvSpPr txBox="1"/>
          <p:nvPr/>
        </p:nvSpPr>
        <p:spPr>
          <a:xfrm>
            <a:off x="540917" y="211866"/>
            <a:ext cx="508577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分项评价结果</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要素成本</a:t>
            </a:r>
          </a:p>
        </p:txBody>
      </p:sp>
      <p:cxnSp>
        <p:nvCxnSpPr>
          <p:cNvPr id="14" name="直接连接符 13">
            <a:extLst>
              <a:ext uri="{FF2B5EF4-FFF2-40B4-BE49-F238E27FC236}">
                <a16:creationId xmlns:a16="http://schemas.microsoft.com/office/drawing/2014/main" id="{B80526CF-3C6A-48E9-A698-40B069627286}"/>
              </a:ext>
            </a:extLst>
          </p:cNvPr>
          <p:cNvCxnSpPr>
            <a:cxnSpLocks/>
          </p:cNvCxnSpPr>
          <p:nvPr/>
        </p:nvCxnSpPr>
        <p:spPr>
          <a:xfrm>
            <a:off x="5997344" y="641382"/>
            <a:ext cx="4335" cy="6064671"/>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图表 14">
            <a:extLst>
              <a:ext uri="{FF2B5EF4-FFF2-40B4-BE49-F238E27FC236}">
                <a16:creationId xmlns:a16="http://schemas.microsoft.com/office/drawing/2014/main" id="{E46990B8-DAB8-482F-883C-6F780B3D4021}"/>
              </a:ext>
            </a:extLst>
          </p:cNvPr>
          <p:cNvGraphicFramePr>
            <a:graphicFrameLocks/>
          </p:cNvGraphicFramePr>
          <p:nvPr>
            <p:extLst>
              <p:ext uri="{D42A27DB-BD31-4B8C-83A1-F6EECF244321}">
                <p14:modId xmlns:p14="http://schemas.microsoft.com/office/powerpoint/2010/main" val="3963570887"/>
              </p:ext>
            </p:extLst>
          </p:nvPr>
        </p:nvGraphicFramePr>
        <p:xfrm>
          <a:off x="6095998" y="741737"/>
          <a:ext cx="5989985" cy="3442336"/>
        </p:xfrm>
        <a:graphic>
          <a:graphicData uri="http://schemas.openxmlformats.org/drawingml/2006/chart">
            <c:chart xmlns:c="http://schemas.openxmlformats.org/drawingml/2006/chart" xmlns:r="http://schemas.openxmlformats.org/officeDocument/2006/relationships" r:id="rId3"/>
          </a:graphicData>
        </a:graphic>
      </p:graphicFrame>
      <p:pic>
        <p:nvPicPr>
          <p:cNvPr id="2" name="图片 1">
            <a:extLst>
              <a:ext uri="{FF2B5EF4-FFF2-40B4-BE49-F238E27FC236}">
                <a16:creationId xmlns:a16="http://schemas.microsoft.com/office/drawing/2014/main" id="{460277F9-9917-45EA-A857-80448709DA55}"/>
              </a:ext>
            </a:extLst>
          </p:cNvPr>
          <p:cNvPicPr>
            <a:picLocks noChangeAspect="1"/>
          </p:cNvPicPr>
          <p:nvPr/>
        </p:nvPicPr>
        <p:blipFill>
          <a:blip r:embed="rId4"/>
          <a:stretch>
            <a:fillRect/>
          </a:stretch>
        </p:blipFill>
        <p:spPr>
          <a:xfrm>
            <a:off x="6140628" y="4396509"/>
            <a:ext cx="5865842" cy="2330040"/>
          </a:xfrm>
          <a:prstGeom prst="rect">
            <a:avLst/>
          </a:prstGeom>
        </p:spPr>
      </p:pic>
    </p:spTree>
    <p:extLst>
      <p:ext uri="{BB962C8B-B14F-4D97-AF65-F5344CB8AC3E}">
        <p14:creationId xmlns:p14="http://schemas.microsoft.com/office/powerpoint/2010/main" val="94639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605647" y="1759394"/>
            <a:ext cx="697627" cy="707886"/>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政策</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a:t>
            </a:r>
          </a:p>
        </p:txBody>
      </p:sp>
      <p:sp>
        <p:nvSpPr>
          <p:cNvPr id="33" name="矩形 32"/>
          <p:cNvSpPr/>
          <p:nvPr/>
        </p:nvSpPr>
        <p:spPr>
          <a:xfrm>
            <a:off x="6625678" y="1759394"/>
            <a:ext cx="697627" cy="707886"/>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创新</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a:t>
            </a:r>
          </a:p>
        </p:txBody>
      </p:sp>
      <p:sp>
        <p:nvSpPr>
          <p:cNvPr id="36" name="文本框 23">
            <a:extLst>
              <a:ext uri="{FF2B5EF4-FFF2-40B4-BE49-F238E27FC236}">
                <a16:creationId xmlns:a16="http://schemas.microsoft.com/office/drawing/2014/main" id="{134F57A6-544A-4046-B918-4B1E9B34BB4D}"/>
              </a:ext>
            </a:extLst>
          </p:cNvPr>
          <p:cNvSpPr txBox="1"/>
          <p:nvPr/>
        </p:nvSpPr>
        <p:spPr>
          <a:xfrm>
            <a:off x="515234" y="261561"/>
            <a:ext cx="508577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分项评价结果</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基础设施</a:t>
            </a:r>
          </a:p>
        </p:txBody>
      </p:sp>
      <p:sp>
        <p:nvSpPr>
          <p:cNvPr id="14" name="文本框 66">
            <a:extLst>
              <a:ext uri="{FF2B5EF4-FFF2-40B4-BE49-F238E27FC236}">
                <a16:creationId xmlns:a16="http://schemas.microsoft.com/office/drawing/2014/main" id="{7C6B7F3C-B49E-480E-9E83-1B56B85A388D}"/>
              </a:ext>
            </a:extLst>
          </p:cNvPr>
          <p:cNvSpPr txBox="1">
            <a:spLocks noChangeArrowheads="1"/>
          </p:cNvSpPr>
          <p:nvPr/>
        </p:nvSpPr>
        <p:spPr bwMode="auto">
          <a:xfrm>
            <a:off x="296244" y="723226"/>
            <a:ext cx="5523753" cy="580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800"/>
              </a:lnSpc>
              <a:defRPr sz="6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just">
              <a:lnSpc>
                <a:spcPct val="190000"/>
              </a:lnSpc>
            </a:pPr>
            <a:r>
              <a:rPr lang="zh-CN" altLang="en-US" sz="1800" b="1" kern="0" dirty="0">
                <a:solidFill>
                  <a:schemeClr val="tx1"/>
                </a:solidFill>
                <a:effectLst/>
                <a:latin typeface="Times New Roman" panose="02020603050405020304" pitchFamily="18" charset="0"/>
                <a:cs typeface="Times New Roman" panose="02020603050405020304" pitchFamily="18" charset="0"/>
              </a:rPr>
              <a:t>东部地区优势明显，其他地区仍需“补课”。</a:t>
            </a:r>
            <a:endParaRPr lang="en-US" altLang="zh-CN" sz="1800" b="1" kern="0" dirty="0">
              <a:solidFill>
                <a:schemeClr val="tx1"/>
              </a:solidFill>
              <a:effectLst/>
              <a:latin typeface="Times New Roman" panose="02020603050405020304" pitchFamily="18" charset="0"/>
              <a:cs typeface="Times New Roman" panose="02020603050405020304" pitchFamily="18" charset="0"/>
            </a:endParaRPr>
          </a:p>
          <a:p>
            <a:pPr algn="just">
              <a:lnSpc>
                <a:spcPct val="190000"/>
              </a:lnSpc>
            </a:pPr>
            <a:r>
              <a:rPr lang="zh-CN" altLang="en-US" sz="1800" b="1" kern="0" dirty="0">
                <a:solidFill>
                  <a:srgbClr val="FF0000"/>
                </a:solidFill>
                <a:effectLst/>
                <a:latin typeface="Times New Roman" panose="02020603050405020304" pitchFamily="18" charset="0"/>
                <a:cs typeface="Times New Roman" panose="02020603050405020304" pitchFamily="18" charset="0"/>
              </a:rPr>
              <a:t>上海、北京、广东、浙江、福建、天津、江苏、山东</a:t>
            </a:r>
            <a:r>
              <a:rPr lang="en-US" altLang="zh-CN" sz="1800" b="1" kern="0" dirty="0">
                <a:solidFill>
                  <a:srgbClr val="FF0000"/>
                </a:solidFill>
                <a:effectLst/>
                <a:latin typeface="Times New Roman" panose="02020603050405020304" pitchFamily="18" charset="0"/>
                <a:cs typeface="Times New Roman" panose="02020603050405020304" pitchFamily="18" charset="0"/>
              </a:rPr>
              <a:t>8</a:t>
            </a:r>
            <a:r>
              <a:rPr lang="zh-CN" altLang="en-US" sz="1800" b="1" kern="0" dirty="0">
                <a:solidFill>
                  <a:srgbClr val="FF0000"/>
                </a:solidFill>
                <a:effectLst/>
                <a:latin typeface="Times New Roman" panose="02020603050405020304" pitchFamily="18" charset="0"/>
                <a:cs typeface="Times New Roman" panose="02020603050405020304" pitchFamily="18" charset="0"/>
              </a:rPr>
              <a:t>个东部省份</a:t>
            </a:r>
            <a:r>
              <a:rPr lang="zh-CN" altLang="en-US" sz="1800" kern="0" dirty="0">
                <a:solidFill>
                  <a:schemeClr val="tx1"/>
                </a:solidFill>
                <a:effectLst/>
                <a:latin typeface="Times New Roman" panose="02020603050405020304" pitchFamily="18" charset="0"/>
                <a:cs typeface="Times New Roman" panose="02020603050405020304" pitchFamily="18" charset="0"/>
              </a:rPr>
              <a:t>在制造业基础设施方面表现最好，位于所有地区基础设施得分前</a:t>
            </a:r>
            <a:r>
              <a:rPr lang="en-US" altLang="zh-CN" sz="1800" kern="0" dirty="0">
                <a:solidFill>
                  <a:schemeClr val="tx1"/>
                </a:solidFill>
                <a:effectLst/>
                <a:latin typeface="Times New Roman" panose="02020603050405020304" pitchFamily="18" charset="0"/>
                <a:cs typeface="Times New Roman" panose="02020603050405020304" pitchFamily="18" charset="0"/>
              </a:rPr>
              <a:t>8</a:t>
            </a:r>
            <a:r>
              <a:rPr lang="zh-CN" altLang="en-US" sz="1800" kern="0" dirty="0">
                <a:solidFill>
                  <a:schemeClr val="tx1"/>
                </a:solidFill>
                <a:effectLst/>
                <a:latin typeface="Times New Roman" panose="02020603050405020304" pitchFamily="18" charset="0"/>
                <a:cs typeface="Times New Roman" panose="02020603050405020304" pitchFamily="18" charset="0"/>
              </a:rPr>
              <a:t>位</a:t>
            </a:r>
            <a:r>
              <a:rPr lang="zh-CN" altLang="en-US" sz="1800" kern="0" dirty="0">
                <a:solidFill>
                  <a:schemeClr val="tx1"/>
                </a:solidFill>
                <a:latin typeface="Times New Roman" panose="02020603050405020304" pitchFamily="18" charset="0"/>
                <a:cs typeface="Times New Roman" panose="02020603050405020304" pitchFamily="18" charset="0"/>
              </a:rPr>
              <a:t>。东部地区基础设施建设相对完善，路网密度、两化融合水平、互联网普及率较高。</a:t>
            </a:r>
            <a:endParaRPr lang="en-US" altLang="zh-CN" sz="1800" kern="0" dirty="0">
              <a:solidFill>
                <a:schemeClr val="tx1"/>
              </a:solidFill>
              <a:effectLst/>
              <a:latin typeface="Times New Roman" panose="02020603050405020304" pitchFamily="18" charset="0"/>
              <a:cs typeface="Times New Roman" panose="02020603050405020304" pitchFamily="18" charset="0"/>
            </a:endParaRPr>
          </a:p>
          <a:p>
            <a:pPr algn="just">
              <a:lnSpc>
                <a:spcPct val="190000"/>
              </a:lnSpc>
            </a:pPr>
            <a:r>
              <a:rPr lang="zh-CN" altLang="en-US" sz="1800" kern="0" dirty="0">
                <a:solidFill>
                  <a:schemeClr val="tx1"/>
                </a:solidFill>
                <a:effectLst/>
                <a:latin typeface="Times New Roman" panose="02020603050405020304" pitchFamily="18" charset="0"/>
                <a:cs typeface="Times New Roman" panose="02020603050405020304" pitchFamily="18" charset="0"/>
              </a:rPr>
              <a:t>紧随其后是</a:t>
            </a:r>
            <a:r>
              <a:rPr lang="zh-CN" altLang="en-US" sz="1800" b="1" kern="0" dirty="0">
                <a:solidFill>
                  <a:srgbClr val="FF0000"/>
                </a:solidFill>
                <a:effectLst/>
                <a:latin typeface="Times New Roman" panose="02020603050405020304" pitchFamily="18" charset="0"/>
                <a:cs typeface="Times New Roman" panose="02020603050405020304" pitchFamily="18" charset="0"/>
              </a:rPr>
              <a:t>重庆和辽宁</a:t>
            </a:r>
            <a:r>
              <a:rPr lang="zh-CN" altLang="en-US" sz="1800" kern="0" dirty="0">
                <a:solidFill>
                  <a:schemeClr val="tx1"/>
                </a:solidFill>
                <a:effectLst/>
                <a:latin typeface="Times New Roman" panose="02020603050405020304" pitchFamily="18" charset="0"/>
                <a:cs typeface="Times New Roman" panose="02020603050405020304" pitchFamily="18" charset="0"/>
              </a:rPr>
              <a:t>两个地区，得分都超过</a:t>
            </a:r>
            <a:r>
              <a:rPr lang="en-US" altLang="zh-CN" sz="1800" kern="0" dirty="0">
                <a:solidFill>
                  <a:schemeClr val="tx1"/>
                </a:solidFill>
                <a:effectLst/>
                <a:latin typeface="Times New Roman" panose="02020603050405020304" pitchFamily="18" charset="0"/>
                <a:cs typeface="Times New Roman" panose="02020603050405020304" pitchFamily="18" charset="0"/>
              </a:rPr>
              <a:t>80</a:t>
            </a:r>
            <a:r>
              <a:rPr lang="zh-CN" altLang="en-US" sz="1800" kern="0" dirty="0">
                <a:solidFill>
                  <a:schemeClr val="tx1"/>
                </a:solidFill>
                <a:effectLst/>
                <a:latin typeface="Times New Roman" panose="02020603050405020304" pitchFamily="18" charset="0"/>
                <a:cs typeface="Times New Roman" panose="02020603050405020304" pitchFamily="18" charset="0"/>
              </a:rPr>
              <a:t>分。近年来，两地不断加大投资，基础设施逐步完善。其中，重庆市大力推进信息基础设施等“新基建”，</a:t>
            </a:r>
            <a:r>
              <a:rPr lang="en-US" altLang="zh-CN" sz="1800" kern="0" dirty="0">
                <a:solidFill>
                  <a:schemeClr val="tx1"/>
                </a:solidFill>
                <a:effectLst/>
                <a:latin typeface="Times New Roman" panose="02020603050405020304" pitchFamily="18" charset="0"/>
                <a:cs typeface="Times New Roman" panose="02020603050405020304" pitchFamily="18" charset="0"/>
              </a:rPr>
              <a:t>2019</a:t>
            </a:r>
            <a:r>
              <a:rPr lang="zh-CN" altLang="en-US" sz="1800" kern="0" dirty="0">
                <a:solidFill>
                  <a:schemeClr val="tx1"/>
                </a:solidFill>
                <a:effectLst/>
                <a:latin typeface="Times New Roman" panose="02020603050405020304" pitchFamily="18" charset="0"/>
                <a:cs typeface="Times New Roman" panose="02020603050405020304" pitchFamily="18" charset="0"/>
              </a:rPr>
              <a:t>年两化融合水平排名全国第</a:t>
            </a:r>
            <a:r>
              <a:rPr lang="en-US" altLang="zh-CN" sz="1800" kern="0" dirty="0">
                <a:solidFill>
                  <a:schemeClr val="tx1"/>
                </a:solidFill>
                <a:effectLst/>
                <a:latin typeface="Times New Roman" panose="02020603050405020304" pitchFamily="18" charset="0"/>
                <a:cs typeface="Times New Roman" panose="02020603050405020304" pitchFamily="18" charset="0"/>
              </a:rPr>
              <a:t>6</a:t>
            </a:r>
            <a:r>
              <a:rPr lang="zh-CN" altLang="en-US" sz="1800" kern="0" dirty="0">
                <a:solidFill>
                  <a:schemeClr val="tx1"/>
                </a:solidFill>
                <a:effectLst/>
                <a:latin typeface="Times New Roman" panose="02020603050405020304" pitchFamily="18" charset="0"/>
                <a:cs typeface="Times New Roman" panose="02020603050405020304" pitchFamily="18" charset="0"/>
              </a:rPr>
              <a:t>。截至</a:t>
            </a:r>
            <a:r>
              <a:rPr lang="en-US" altLang="zh-CN" sz="1800" kern="0" dirty="0">
                <a:solidFill>
                  <a:schemeClr val="tx1"/>
                </a:solidFill>
                <a:effectLst/>
                <a:latin typeface="Times New Roman" panose="02020603050405020304" pitchFamily="18" charset="0"/>
                <a:cs typeface="Times New Roman" panose="02020603050405020304" pitchFamily="18" charset="0"/>
              </a:rPr>
              <a:t>2019</a:t>
            </a:r>
            <a:r>
              <a:rPr lang="zh-CN" altLang="en-US" sz="1800" kern="0" dirty="0">
                <a:solidFill>
                  <a:schemeClr val="tx1"/>
                </a:solidFill>
                <a:effectLst/>
                <a:latin typeface="Times New Roman" panose="02020603050405020304" pitchFamily="18" charset="0"/>
                <a:cs typeface="Times New Roman" panose="02020603050405020304" pitchFamily="18" charset="0"/>
              </a:rPr>
              <a:t>年底，辽宁省高铁通车里程居于全国前列，达到</a:t>
            </a:r>
            <a:r>
              <a:rPr lang="en-US" altLang="zh-CN" sz="1800" kern="0" dirty="0">
                <a:solidFill>
                  <a:schemeClr val="tx1"/>
                </a:solidFill>
                <a:effectLst/>
                <a:latin typeface="Times New Roman" panose="02020603050405020304" pitchFamily="18" charset="0"/>
                <a:cs typeface="Times New Roman" panose="02020603050405020304" pitchFamily="18" charset="0"/>
              </a:rPr>
              <a:t>2033</a:t>
            </a:r>
            <a:r>
              <a:rPr lang="zh-CN" altLang="en-US" sz="1800" kern="0" dirty="0">
                <a:solidFill>
                  <a:schemeClr val="tx1"/>
                </a:solidFill>
                <a:effectLst/>
                <a:latin typeface="Times New Roman" panose="02020603050405020304" pitchFamily="18" charset="0"/>
                <a:cs typeface="Times New Roman" panose="02020603050405020304" pitchFamily="18" charset="0"/>
              </a:rPr>
              <a:t>公里。</a:t>
            </a:r>
            <a:endParaRPr lang="zh-CN" altLang="zh-CN" sz="1800" kern="1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直接连接符 14">
            <a:extLst>
              <a:ext uri="{FF2B5EF4-FFF2-40B4-BE49-F238E27FC236}">
                <a16:creationId xmlns:a16="http://schemas.microsoft.com/office/drawing/2014/main" id="{A34679BE-AE63-477D-A450-72C7F5C45A75}"/>
              </a:ext>
            </a:extLst>
          </p:cNvPr>
          <p:cNvCxnSpPr>
            <a:cxnSpLocks/>
          </p:cNvCxnSpPr>
          <p:nvPr/>
        </p:nvCxnSpPr>
        <p:spPr>
          <a:xfrm>
            <a:off x="5997344" y="671199"/>
            <a:ext cx="4335" cy="6064671"/>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图表 15">
            <a:extLst>
              <a:ext uri="{FF2B5EF4-FFF2-40B4-BE49-F238E27FC236}">
                <a16:creationId xmlns:a16="http://schemas.microsoft.com/office/drawing/2014/main" id="{D7485F0A-E5AD-4A7C-832F-8EC99B457CA1}"/>
              </a:ext>
            </a:extLst>
          </p:cNvPr>
          <p:cNvGraphicFramePr>
            <a:graphicFrameLocks/>
          </p:cNvGraphicFramePr>
          <p:nvPr>
            <p:extLst>
              <p:ext uri="{D42A27DB-BD31-4B8C-83A1-F6EECF244321}">
                <p14:modId xmlns:p14="http://schemas.microsoft.com/office/powerpoint/2010/main" val="1695961123"/>
              </p:ext>
            </p:extLst>
          </p:nvPr>
        </p:nvGraphicFramePr>
        <p:xfrm>
          <a:off x="5999263" y="703348"/>
          <a:ext cx="6112201" cy="2819978"/>
        </p:xfrm>
        <a:graphic>
          <a:graphicData uri="http://schemas.openxmlformats.org/drawingml/2006/chart">
            <c:chart xmlns:c="http://schemas.openxmlformats.org/drawingml/2006/chart" xmlns:r="http://schemas.openxmlformats.org/officeDocument/2006/relationships" r:id="rId3"/>
          </a:graphicData>
        </a:graphic>
      </p:graphicFrame>
      <p:pic>
        <p:nvPicPr>
          <p:cNvPr id="2" name="图片 1">
            <a:extLst>
              <a:ext uri="{FF2B5EF4-FFF2-40B4-BE49-F238E27FC236}">
                <a16:creationId xmlns:a16="http://schemas.microsoft.com/office/drawing/2014/main" id="{FBB64976-A960-40AE-A2F9-3CA91AC67DBD}"/>
              </a:ext>
            </a:extLst>
          </p:cNvPr>
          <p:cNvPicPr>
            <a:picLocks noChangeAspect="1"/>
          </p:cNvPicPr>
          <p:nvPr/>
        </p:nvPicPr>
        <p:blipFill>
          <a:blip r:embed="rId4"/>
          <a:stretch>
            <a:fillRect/>
          </a:stretch>
        </p:blipFill>
        <p:spPr>
          <a:xfrm>
            <a:off x="6179026" y="3912780"/>
            <a:ext cx="5848136" cy="2736497"/>
          </a:xfrm>
          <a:prstGeom prst="rect">
            <a:avLst/>
          </a:prstGeom>
        </p:spPr>
      </p:pic>
    </p:spTree>
    <p:extLst>
      <p:ext uri="{BB962C8B-B14F-4D97-AF65-F5344CB8AC3E}">
        <p14:creationId xmlns:p14="http://schemas.microsoft.com/office/powerpoint/2010/main" val="193992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3">
            <a:extLst>
              <a:ext uri="{FF2B5EF4-FFF2-40B4-BE49-F238E27FC236}">
                <a16:creationId xmlns:a16="http://schemas.microsoft.com/office/drawing/2014/main" id="{134F57A6-544A-4046-B918-4B1E9B34BB4D}"/>
              </a:ext>
            </a:extLst>
          </p:cNvPr>
          <p:cNvSpPr txBox="1"/>
          <p:nvPr/>
        </p:nvSpPr>
        <p:spPr>
          <a:xfrm>
            <a:off x="403074" y="276237"/>
            <a:ext cx="423880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优劣势情况</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各地区的优势</a:t>
            </a:r>
          </a:p>
        </p:txBody>
      </p:sp>
      <p:graphicFrame>
        <p:nvGraphicFramePr>
          <p:cNvPr id="4" name="表格 3">
            <a:extLst>
              <a:ext uri="{FF2B5EF4-FFF2-40B4-BE49-F238E27FC236}">
                <a16:creationId xmlns:a16="http://schemas.microsoft.com/office/drawing/2014/main" id="{94B2F226-5B68-4115-BD04-B0327C07E24F}"/>
              </a:ext>
            </a:extLst>
          </p:cNvPr>
          <p:cNvGraphicFramePr>
            <a:graphicFrameLocks noGrp="1"/>
          </p:cNvGraphicFramePr>
          <p:nvPr>
            <p:extLst>
              <p:ext uri="{D42A27DB-BD31-4B8C-83A1-F6EECF244321}">
                <p14:modId xmlns:p14="http://schemas.microsoft.com/office/powerpoint/2010/main" val="3252699476"/>
              </p:ext>
            </p:extLst>
          </p:nvPr>
        </p:nvGraphicFramePr>
        <p:xfrm>
          <a:off x="403074" y="2652951"/>
          <a:ext cx="11554692" cy="4119847"/>
        </p:xfrm>
        <a:graphic>
          <a:graphicData uri="http://schemas.openxmlformats.org/drawingml/2006/table">
            <a:tbl>
              <a:tblPr>
                <a:tableStyleId>{68D230F3-CF80-4859-8CE7-A43EE81993B5}</a:tableStyleId>
              </a:tblPr>
              <a:tblGrid>
                <a:gridCol w="376784">
                  <a:extLst>
                    <a:ext uri="{9D8B030D-6E8A-4147-A177-3AD203B41FA5}">
                      <a16:colId xmlns:a16="http://schemas.microsoft.com/office/drawing/2014/main" val="235950849"/>
                    </a:ext>
                  </a:extLst>
                </a:gridCol>
                <a:gridCol w="427022">
                  <a:extLst>
                    <a:ext uri="{9D8B030D-6E8A-4147-A177-3AD203B41FA5}">
                      <a16:colId xmlns:a16="http://schemas.microsoft.com/office/drawing/2014/main" val="416640719"/>
                    </a:ext>
                  </a:extLst>
                </a:gridCol>
                <a:gridCol w="1842052">
                  <a:extLst>
                    <a:ext uri="{9D8B030D-6E8A-4147-A177-3AD203B41FA5}">
                      <a16:colId xmlns:a16="http://schemas.microsoft.com/office/drawing/2014/main" val="4203356072"/>
                    </a:ext>
                  </a:extLst>
                </a:gridCol>
                <a:gridCol w="1565744">
                  <a:extLst>
                    <a:ext uri="{9D8B030D-6E8A-4147-A177-3AD203B41FA5}">
                      <a16:colId xmlns:a16="http://schemas.microsoft.com/office/drawing/2014/main" val="3988997134"/>
                    </a:ext>
                  </a:extLst>
                </a:gridCol>
                <a:gridCol w="1565744">
                  <a:extLst>
                    <a:ext uri="{9D8B030D-6E8A-4147-A177-3AD203B41FA5}">
                      <a16:colId xmlns:a16="http://schemas.microsoft.com/office/drawing/2014/main" val="2431064606"/>
                    </a:ext>
                  </a:extLst>
                </a:gridCol>
                <a:gridCol w="401904">
                  <a:extLst>
                    <a:ext uri="{9D8B030D-6E8A-4147-A177-3AD203B41FA5}">
                      <a16:colId xmlns:a16="http://schemas.microsoft.com/office/drawing/2014/main" val="985203108"/>
                    </a:ext>
                  </a:extLst>
                </a:gridCol>
                <a:gridCol w="414462">
                  <a:extLst>
                    <a:ext uri="{9D8B030D-6E8A-4147-A177-3AD203B41FA5}">
                      <a16:colId xmlns:a16="http://schemas.microsoft.com/office/drawing/2014/main" val="3007029136"/>
                    </a:ext>
                  </a:extLst>
                </a:gridCol>
                <a:gridCol w="1653660">
                  <a:extLst>
                    <a:ext uri="{9D8B030D-6E8A-4147-A177-3AD203B41FA5}">
                      <a16:colId xmlns:a16="http://schemas.microsoft.com/office/drawing/2014/main" val="853340004"/>
                    </a:ext>
                  </a:extLst>
                </a:gridCol>
                <a:gridCol w="1653660">
                  <a:extLst>
                    <a:ext uri="{9D8B030D-6E8A-4147-A177-3AD203B41FA5}">
                      <a16:colId xmlns:a16="http://schemas.microsoft.com/office/drawing/2014/main" val="3873225779"/>
                    </a:ext>
                  </a:extLst>
                </a:gridCol>
                <a:gridCol w="1653660">
                  <a:extLst>
                    <a:ext uri="{9D8B030D-6E8A-4147-A177-3AD203B41FA5}">
                      <a16:colId xmlns:a16="http://schemas.microsoft.com/office/drawing/2014/main" val="178982777"/>
                    </a:ext>
                  </a:extLst>
                </a:gridCol>
              </a:tblGrid>
              <a:tr h="308242">
                <a:tc>
                  <a:txBody>
                    <a:bodyPr/>
                    <a:lstStyle/>
                    <a:p>
                      <a:pPr algn="ctr" fontAlgn="b"/>
                      <a:r>
                        <a:rPr lang="zh-CN" altLang="en-US" sz="1100" b="1" u="none" strike="noStrike" dirty="0">
                          <a:solidFill>
                            <a:schemeClr val="bg1"/>
                          </a:solidFill>
                          <a:effectLst/>
                        </a:rPr>
                        <a:t>序号</a:t>
                      </a:r>
                      <a:endParaRPr lang="zh-CN" altLang="en-US" sz="1100" b="1" i="0" u="none" strike="noStrike" dirty="0">
                        <a:solidFill>
                          <a:schemeClr val="bg1"/>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zh-CN" altLang="en-US" sz="1100" b="1" u="none" strike="noStrike" dirty="0">
                          <a:solidFill>
                            <a:schemeClr val="bg1"/>
                          </a:solidFill>
                          <a:effectLst/>
                        </a:rPr>
                        <a:t>区域</a:t>
                      </a:r>
                      <a:endParaRPr lang="zh-CN" altLang="en-US" sz="11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3">
                  <a:txBody>
                    <a:bodyPr/>
                    <a:lstStyle/>
                    <a:p>
                      <a:pPr algn="ctr" fontAlgn="ctr"/>
                      <a:r>
                        <a:rPr lang="zh-CN" altLang="en-US" sz="1100" b="1" u="none" strike="noStrike" dirty="0">
                          <a:solidFill>
                            <a:schemeClr val="bg1"/>
                          </a:solidFill>
                          <a:effectLst/>
                        </a:rPr>
                        <a:t>优势（各省市表现最好的三个指标，括号内为该省市该指标在全国排名）　</a:t>
                      </a:r>
                      <a:endParaRPr lang="zh-CN" altLang="en-US" sz="11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ctr"/>
                      <a:endParaRPr lang="zh-CN" altLang="en-US" sz="800" b="1" i="0" u="none" strike="noStrike" dirty="0">
                        <a:solidFill>
                          <a:srgbClr val="000000"/>
                        </a:solidFill>
                        <a:effectLst/>
                        <a:latin typeface="仿宋_GB2312"/>
                        <a:ea typeface="等线" panose="02010600030101010101" pitchFamily="2" charset="-122"/>
                      </a:endParaRPr>
                    </a:p>
                  </a:txBody>
                  <a:tcPr marL="6825" marR="6825" marT="6825" marB="0" anchor="ctr"/>
                </a:tc>
                <a:tc hMerge="1">
                  <a:txBody>
                    <a:bodyPr/>
                    <a:lstStyle/>
                    <a:p>
                      <a:pPr algn="ctr" fontAlgn="ctr"/>
                      <a:endParaRPr lang="zh-CN" altLang="en-US" sz="800" b="1" i="0" u="none" strike="noStrike" dirty="0">
                        <a:solidFill>
                          <a:srgbClr val="000000"/>
                        </a:solidFill>
                        <a:effectLst/>
                        <a:latin typeface="仿宋_GB2312"/>
                        <a:ea typeface="等线" panose="02010600030101010101" pitchFamily="2" charset="-122"/>
                      </a:endParaRPr>
                    </a:p>
                  </a:txBody>
                  <a:tcPr marL="6825" marR="6825" marT="6825" marB="0" anchor="ctr"/>
                </a:tc>
                <a:tc>
                  <a:txBody>
                    <a:bodyPr/>
                    <a:lstStyle/>
                    <a:p>
                      <a:pPr algn="ctr" fontAlgn="b"/>
                      <a:r>
                        <a:rPr lang="zh-CN" altLang="en-US" sz="1100" b="1" u="none" strike="noStrike" dirty="0">
                          <a:solidFill>
                            <a:schemeClr val="bg1"/>
                          </a:solidFill>
                          <a:effectLst/>
                        </a:rPr>
                        <a:t>序号</a:t>
                      </a:r>
                      <a:endParaRPr lang="zh-CN" altLang="en-US" sz="1100" b="1" i="0" u="none" strike="noStrike" dirty="0">
                        <a:solidFill>
                          <a:schemeClr val="bg1"/>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zh-CN" altLang="en-US" sz="1100" b="1" u="none" strike="noStrike" dirty="0">
                          <a:solidFill>
                            <a:schemeClr val="bg1"/>
                          </a:solidFill>
                          <a:effectLst/>
                        </a:rPr>
                        <a:t>区域</a:t>
                      </a:r>
                      <a:endParaRPr lang="zh-CN" altLang="en-US" sz="11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3">
                  <a:txBody>
                    <a:bodyPr/>
                    <a:lstStyle/>
                    <a:p>
                      <a:pPr algn="ctr" fontAlgn="ctr"/>
                      <a:r>
                        <a:rPr lang="zh-CN" altLang="en-US" sz="1100" b="1" u="none" strike="noStrike" dirty="0">
                          <a:solidFill>
                            <a:schemeClr val="bg1"/>
                          </a:solidFill>
                          <a:effectLst/>
                        </a:rPr>
                        <a:t>优势（各省市表现最好的三个指标，括号内为该省市该指标在全国排名）</a:t>
                      </a:r>
                      <a:endParaRPr lang="zh-CN" altLang="en-US" sz="11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b"/>
                </a:tc>
                <a:tc hMerge="1">
                  <a:txBody>
                    <a:bodyPr/>
                    <a:lstStyle/>
                    <a:p>
                      <a:pPr algn="ctr"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b"/>
                </a:tc>
                <a:extLst>
                  <a:ext uri="{0D108BD9-81ED-4DB2-BD59-A6C34878D82A}">
                    <a16:rowId xmlns:a16="http://schemas.microsoft.com/office/drawing/2014/main" val="2280766469"/>
                  </a:ext>
                </a:extLst>
              </a:tr>
              <a:tr h="270718">
                <a:tc>
                  <a:txBody>
                    <a:bodyPr/>
                    <a:lstStyle/>
                    <a:p>
                      <a:pPr algn="ctr" fontAlgn="b"/>
                      <a:r>
                        <a:rPr lang="en-US" altLang="zh-CN" sz="900" u="none" strike="noStrike">
                          <a:effectLst/>
                        </a:rPr>
                        <a:t>1</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浙江</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b="0" u="none" strike="noStrike" dirty="0">
                          <a:solidFill>
                            <a:schemeClr val="tx1"/>
                          </a:solidFill>
                          <a:effectLst/>
                        </a:rPr>
                        <a:t>开办企业天数（</a:t>
                      </a:r>
                      <a:r>
                        <a:rPr lang="en-US" altLang="zh-CN" sz="900" b="0" u="none" strike="noStrike" dirty="0">
                          <a:solidFill>
                            <a:schemeClr val="tx1"/>
                          </a:solidFill>
                          <a:effectLst/>
                        </a:rPr>
                        <a:t>1</a:t>
                      </a:r>
                      <a:r>
                        <a:rPr lang="zh-CN" altLang="en-US" sz="900" b="0" u="none" strike="noStrike" dirty="0">
                          <a:solidFill>
                            <a:schemeClr val="tx1"/>
                          </a:solidFill>
                          <a:effectLst/>
                        </a:rPr>
                        <a:t>）</a:t>
                      </a:r>
                      <a:endParaRPr lang="zh-CN" altLang="en-US" sz="900" b="0" i="0" u="none" strike="noStrike" dirty="0">
                        <a:solidFill>
                          <a:schemeClr val="tx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经费投入强度（</a:t>
                      </a:r>
                      <a:r>
                        <a:rPr lang="en-US" altLang="zh-CN" sz="900" b="1" u="none" strike="noStrike" dirty="0">
                          <a:solidFill>
                            <a:srgbClr val="C00000"/>
                          </a:solidFill>
                          <a:effectLst/>
                        </a:rPr>
                        <a:t>1</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人员投入强度（</a:t>
                      </a:r>
                      <a:r>
                        <a:rPr lang="en-US" altLang="zh-CN" sz="900" b="1" u="none" strike="noStrike" dirty="0">
                          <a:solidFill>
                            <a:srgbClr val="C00000"/>
                          </a:solidFill>
                          <a:effectLst/>
                        </a:rPr>
                        <a:t>1</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16</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河北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交通系数（</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私营和外资工业企业收入占比（</a:t>
                      </a:r>
                      <a:r>
                        <a:rPr lang="en-US" altLang="zh-CN" sz="900" u="none" strike="noStrike">
                          <a:effectLst/>
                        </a:rPr>
                        <a:t>7</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制造业就业人员平均工资（</a:t>
                      </a:r>
                      <a:r>
                        <a:rPr lang="en-US" altLang="zh-CN" sz="900" u="none" strike="noStrike" dirty="0">
                          <a:effectLst/>
                        </a:rPr>
                        <a:t>12</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289782"/>
                  </a:ext>
                </a:extLst>
              </a:tr>
              <a:tr h="270718">
                <a:tc>
                  <a:txBody>
                    <a:bodyPr/>
                    <a:lstStyle/>
                    <a:p>
                      <a:pPr algn="ctr" fontAlgn="b"/>
                      <a:r>
                        <a:rPr lang="en-US" altLang="zh-CN" sz="900" u="none" strike="noStrike">
                          <a:effectLst/>
                        </a:rPr>
                        <a:t>2</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上海</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0" u="none" strike="noStrike" kern="1200" dirty="0">
                          <a:solidFill>
                            <a:schemeClr val="tx1"/>
                          </a:solidFill>
                          <a:effectLst/>
                          <a:latin typeface="+mn-lt"/>
                          <a:ea typeface="+mn-ea"/>
                          <a:cs typeface="+mn-cs"/>
                        </a:rPr>
                        <a:t>行政事业性收费和罚没收入占公共预算比重（</a:t>
                      </a:r>
                      <a:r>
                        <a:rPr lang="en-US" altLang="zh-CN" sz="900" b="0" u="none" strike="noStrike" kern="1200" dirty="0">
                          <a:solidFill>
                            <a:schemeClr val="tx1"/>
                          </a:solidFill>
                          <a:effectLst/>
                          <a:latin typeface="+mn-lt"/>
                          <a:ea typeface="+mn-ea"/>
                          <a:cs typeface="+mn-cs"/>
                        </a:rPr>
                        <a:t>1</a:t>
                      </a:r>
                      <a:r>
                        <a:rPr lang="zh-CN" altLang="en-US" sz="900" b="0" u="none" strike="noStrike" kern="1200" dirty="0">
                          <a:solidFill>
                            <a:schemeClr val="tx1"/>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私营和外资工业企业收入占比（</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开办企业天数（</a:t>
                      </a:r>
                      <a:r>
                        <a:rPr lang="en-US" altLang="zh-CN" sz="900" b="1" u="none" strike="noStrike" kern="1200" dirty="0">
                          <a:solidFill>
                            <a:srgbClr val="C00000"/>
                          </a:solidFill>
                          <a:effectLst/>
                          <a:latin typeface="+mn-lt"/>
                          <a:ea typeface="+mn-ea"/>
                          <a:cs typeface="+mn-cs"/>
                        </a:rPr>
                        <a:t>1</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17</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河南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制造业就业人员平均工资（</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受国务院“对真抓实干成效明显”奖励项数（</a:t>
                      </a:r>
                      <a:r>
                        <a:rPr lang="en-US" altLang="zh-CN" sz="900" b="1" u="none" strike="noStrike" kern="1200" dirty="0">
                          <a:solidFill>
                            <a:srgbClr val="C00000"/>
                          </a:solidFill>
                          <a:effectLst/>
                          <a:latin typeface="+mn-lt"/>
                          <a:ea typeface="+mn-ea"/>
                          <a:cs typeface="+mn-cs"/>
                        </a:rPr>
                        <a:t>6</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交通系数（</a:t>
                      </a:r>
                      <a:r>
                        <a:rPr lang="en-US" altLang="zh-CN" sz="900" u="none" strike="noStrike" dirty="0">
                          <a:effectLst/>
                        </a:rPr>
                        <a:t>8</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6613971"/>
                  </a:ext>
                </a:extLst>
              </a:tr>
              <a:tr h="270718">
                <a:tc>
                  <a:txBody>
                    <a:bodyPr/>
                    <a:lstStyle/>
                    <a:p>
                      <a:pPr algn="ctr" fontAlgn="b"/>
                      <a:r>
                        <a:rPr lang="en-US" altLang="zh-CN" sz="900" u="none" strike="noStrike">
                          <a:effectLst/>
                        </a:rPr>
                        <a:t>3</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江苏</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两化融合水平（</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私营和外资工业企业收入占比（</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经费投入强度（</a:t>
                      </a:r>
                      <a:r>
                        <a:rPr lang="en-US" altLang="zh-CN" sz="900" b="1" u="none" strike="noStrike" dirty="0">
                          <a:solidFill>
                            <a:srgbClr val="C00000"/>
                          </a:solidFill>
                          <a:effectLst/>
                        </a:rPr>
                        <a:t>2</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18</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重庆</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8565" rtl="0" eaLnBrk="1" fontAlgn="ctr" latinLnBrk="0" hangingPunct="1"/>
                      <a:r>
                        <a:rPr lang="zh-CN" altLang="en-US" sz="900" b="0" u="none" strike="noStrike" kern="1200" dirty="0">
                          <a:solidFill>
                            <a:schemeClr val="tx1"/>
                          </a:solidFill>
                          <a:effectLst/>
                          <a:latin typeface="+mn-lt"/>
                          <a:ea typeface="+mn-ea"/>
                          <a:cs typeface="+mn-cs"/>
                        </a:rPr>
                        <a:t>开办企业天数（</a:t>
                      </a:r>
                      <a:r>
                        <a:rPr lang="en-US" altLang="zh-CN" sz="900" b="0" u="none" strike="noStrike" kern="1200" dirty="0">
                          <a:solidFill>
                            <a:schemeClr val="tx1"/>
                          </a:solidFill>
                          <a:effectLst/>
                          <a:latin typeface="+mn-lt"/>
                          <a:ea typeface="+mn-ea"/>
                          <a:cs typeface="+mn-cs"/>
                        </a:rPr>
                        <a:t>1</a:t>
                      </a:r>
                      <a:r>
                        <a:rPr lang="zh-CN" altLang="en-US" sz="900" b="0" u="none" strike="noStrike" kern="1200" dirty="0">
                          <a:solidFill>
                            <a:schemeClr val="tx1"/>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工业</a:t>
                      </a:r>
                      <a:r>
                        <a:rPr lang="en-US" altLang="zh-CN" sz="900" u="none" strike="noStrike">
                          <a:effectLst/>
                        </a:rPr>
                        <a:t>R&amp;D</a:t>
                      </a:r>
                      <a:r>
                        <a:rPr lang="zh-CN" altLang="en-US" sz="900" u="none" strike="noStrike">
                          <a:effectLst/>
                        </a:rPr>
                        <a:t>经费投入强度（</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私营和外资工业企业收入占比（</a:t>
                      </a:r>
                      <a:r>
                        <a:rPr lang="en-US" altLang="zh-CN" sz="900" u="none" strike="noStrike" dirty="0">
                          <a:effectLst/>
                        </a:rPr>
                        <a:t>6</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4579586"/>
                  </a:ext>
                </a:extLst>
              </a:tr>
              <a:tr h="270718">
                <a:tc>
                  <a:txBody>
                    <a:bodyPr/>
                    <a:lstStyle/>
                    <a:p>
                      <a:pPr algn="ctr" fontAlgn="b"/>
                      <a:r>
                        <a:rPr lang="en-US" altLang="zh-CN" sz="900" u="none" strike="noStrike" dirty="0">
                          <a:effectLst/>
                        </a:rPr>
                        <a:t>4</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广东</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b="1" u="none" strike="noStrike" dirty="0">
                          <a:solidFill>
                            <a:srgbClr val="C00000"/>
                          </a:solidFill>
                          <a:effectLst/>
                        </a:rPr>
                        <a:t>科技支出占地方一般公共预算支出比重（</a:t>
                      </a:r>
                      <a:r>
                        <a:rPr lang="en-US" altLang="zh-CN" sz="900" b="1" u="none" strike="noStrike" dirty="0">
                          <a:solidFill>
                            <a:srgbClr val="C00000"/>
                          </a:solidFill>
                          <a:effectLst/>
                        </a:rPr>
                        <a:t>1</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受国务院“对真抓实干成效明显”奖励项数（</a:t>
                      </a:r>
                      <a:r>
                        <a:rPr lang="en-US" altLang="zh-CN" sz="900" b="1" u="none" strike="noStrike" kern="1200" dirty="0">
                          <a:solidFill>
                            <a:srgbClr val="C00000"/>
                          </a:solidFill>
                          <a:effectLst/>
                          <a:latin typeface="+mn-lt"/>
                          <a:ea typeface="+mn-ea"/>
                          <a:cs typeface="+mn-cs"/>
                        </a:rPr>
                        <a:t>3</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经费投入强度（</a:t>
                      </a:r>
                      <a:r>
                        <a:rPr lang="en-US" altLang="zh-CN" sz="900" b="1" u="none" strike="noStrike" dirty="0">
                          <a:solidFill>
                            <a:srgbClr val="C00000"/>
                          </a:solidFill>
                          <a:effectLst/>
                        </a:rPr>
                        <a:t>3</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19</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海南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空气质量年</a:t>
                      </a:r>
                      <a:r>
                        <a:rPr lang="en-US" altLang="zh-CN" sz="900" u="none" strike="noStrike">
                          <a:effectLst/>
                        </a:rPr>
                        <a:t>PM2.5</a:t>
                      </a:r>
                      <a:r>
                        <a:rPr lang="zh-CN" altLang="en-US" sz="900" u="none" strike="noStrike">
                          <a:effectLst/>
                        </a:rPr>
                        <a:t>浓度（</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行政事业性收费和罚没收入占公共预算比重（</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单位</a:t>
                      </a:r>
                      <a:r>
                        <a:rPr lang="en-US" altLang="zh-CN" sz="900" u="none" strike="noStrike" dirty="0">
                          <a:effectLst/>
                        </a:rPr>
                        <a:t>R&amp;D</a:t>
                      </a:r>
                      <a:r>
                        <a:rPr lang="zh-CN" altLang="en-US" sz="900" u="none" strike="noStrike" dirty="0">
                          <a:effectLst/>
                        </a:rPr>
                        <a:t>经费发明专利数（</a:t>
                      </a:r>
                      <a:r>
                        <a:rPr lang="en-US" altLang="zh-CN" sz="900" u="none" strike="noStrike" dirty="0">
                          <a:effectLst/>
                        </a:rPr>
                        <a:t>6</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8363617"/>
                  </a:ext>
                </a:extLst>
              </a:tr>
              <a:tr h="156382">
                <a:tc>
                  <a:txBody>
                    <a:bodyPr/>
                    <a:lstStyle/>
                    <a:p>
                      <a:pPr algn="ctr" fontAlgn="b"/>
                      <a:r>
                        <a:rPr lang="en-US" altLang="zh-CN" sz="900" u="none" strike="noStrike">
                          <a:effectLst/>
                        </a:rPr>
                        <a:t>5</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北京</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8565" rtl="0" eaLnBrk="1" fontAlgn="ctr" latinLnBrk="0" hangingPunct="1"/>
                      <a:r>
                        <a:rPr lang="zh-CN" altLang="en-US" sz="900" b="0" u="none" strike="noStrike" kern="1200" dirty="0">
                          <a:solidFill>
                            <a:schemeClr val="tx1"/>
                          </a:solidFill>
                          <a:effectLst/>
                          <a:latin typeface="+mn-lt"/>
                          <a:ea typeface="+mn-ea"/>
                          <a:cs typeface="+mn-cs"/>
                        </a:rPr>
                        <a:t>开办企业天数（</a:t>
                      </a:r>
                      <a:r>
                        <a:rPr lang="en-US" altLang="zh-CN" sz="900" b="0" u="none" strike="noStrike" kern="1200" dirty="0">
                          <a:solidFill>
                            <a:schemeClr val="tx1"/>
                          </a:solidFill>
                          <a:effectLst/>
                          <a:latin typeface="+mn-lt"/>
                          <a:ea typeface="+mn-ea"/>
                          <a:cs typeface="+mn-cs"/>
                        </a:rPr>
                        <a:t>1</a:t>
                      </a:r>
                      <a:r>
                        <a:rPr lang="zh-CN" altLang="en-US" sz="900" b="0" u="none" strike="noStrike" kern="1200" dirty="0">
                          <a:solidFill>
                            <a:schemeClr val="tx1"/>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互联网普及率（</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b="1" u="none" strike="noStrike" dirty="0">
                          <a:solidFill>
                            <a:srgbClr val="C00000"/>
                          </a:solidFill>
                          <a:effectLst/>
                        </a:rPr>
                        <a:t>单位</a:t>
                      </a:r>
                      <a:r>
                        <a:rPr lang="en-US" altLang="zh-CN" sz="900" b="1" u="none" strike="noStrike" dirty="0">
                          <a:solidFill>
                            <a:srgbClr val="C00000"/>
                          </a:solidFill>
                          <a:effectLst/>
                        </a:rPr>
                        <a:t>R&amp;D</a:t>
                      </a:r>
                      <a:r>
                        <a:rPr lang="zh-CN" altLang="en-US" sz="900" b="1" u="none" strike="noStrike" dirty="0">
                          <a:solidFill>
                            <a:srgbClr val="C00000"/>
                          </a:solidFill>
                          <a:effectLst/>
                        </a:rPr>
                        <a:t>经费发明专利（</a:t>
                      </a:r>
                      <a:r>
                        <a:rPr lang="en-US" altLang="zh-CN" sz="900" b="1" u="none" strike="noStrike" dirty="0">
                          <a:solidFill>
                            <a:srgbClr val="C00000"/>
                          </a:solidFill>
                          <a:effectLst/>
                        </a:rPr>
                        <a:t>1</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20</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贵州</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空气质量年</a:t>
                      </a:r>
                      <a:r>
                        <a:rPr lang="en-US" altLang="zh-CN" sz="900" u="none" strike="noStrike">
                          <a:effectLst/>
                        </a:rPr>
                        <a:t>PM2.5</a:t>
                      </a:r>
                      <a:r>
                        <a:rPr lang="zh-CN" altLang="en-US" sz="900" u="none" strike="noStrike">
                          <a:effectLst/>
                        </a:rPr>
                        <a:t>浓度（</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省会城市工业用地价格（</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平均销售电价（</a:t>
                      </a:r>
                      <a:r>
                        <a:rPr lang="en-US" altLang="zh-CN" sz="900" u="none" strike="noStrike" dirty="0">
                          <a:effectLst/>
                        </a:rPr>
                        <a:t>8</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388569"/>
                  </a:ext>
                </a:extLst>
              </a:tr>
              <a:tr h="270718">
                <a:tc>
                  <a:txBody>
                    <a:bodyPr/>
                    <a:lstStyle/>
                    <a:p>
                      <a:pPr algn="ctr" fontAlgn="b"/>
                      <a:r>
                        <a:rPr lang="en-US" altLang="zh-CN" sz="900" u="none" strike="noStrike">
                          <a:effectLst/>
                        </a:rPr>
                        <a:t>6</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安徽</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0" u="none" strike="noStrike" kern="1200" dirty="0">
                          <a:solidFill>
                            <a:schemeClr val="tx1"/>
                          </a:solidFill>
                          <a:effectLst/>
                          <a:latin typeface="+mn-lt"/>
                          <a:ea typeface="+mn-ea"/>
                          <a:cs typeface="+mn-cs"/>
                        </a:rPr>
                        <a:t>开办企业天数（</a:t>
                      </a:r>
                      <a:r>
                        <a:rPr lang="en-US" altLang="zh-CN" sz="900" b="0" u="none" strike="noStrike" kern="1200" dirty="0">
                          <a:solidFill>
                            <a:schemeClr val="tx1"/>
                          </a:solidFill>
                          <a:effectLst/>
                          <a:latin typeface="+mn-lt"/>
                          <a:ea typeface="+mn-ea"/>
                          <a:cs typeface="+mn-cs"/>
                        </a:rPr>
                        <a:t>1</a:t>
                      </a:r>
                      <a:r>
                        <a:rPr lang="zh-CN" altLang="en-US" sz="900" b="0" u="none" strike="noStrike" kern="1200" dirty="0">
                          <a:solidFill>
                            <a:schemeClr val="tx1"/>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b="1" u="none" strike="noStrike" dirty="0">
                          <a:solidFill>
                            <a:srgbClr val="C00000"/>
                          </a:solidFill>
                          <a:effectLst/>
                        </a:rPr>
                        <a:t>科技支出占地方一般公共预算支出比重（</a:t>
                      </a:r>
                      <a:r>
                        <a:rPr lang="en-US" altLang="zh-CN" sz="900" b="1" u="none" strike="noStrike" dirty="0">
                          <a:solidFill>
                            <a:srgbClr val="C00000"/>
                          </a:solidFill>
                          <a:effectLst/>
                        </a:rPr>
                        <a:t>4</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人员投入强度（</a:t>
                      </a:r>
                      <a:r>
                        <a:rPr lang="en-US" altLang="zh-CN" sz="900" b="1" u="none" strike="noStrike" dirty="0">
                          <a:solidFill>
                            <a:srgbClr val="C00000"/>
                          </a:solidFill>
                          <a:effectLst/>
                        </a:rPr>
                        <a:t>8</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21</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陕西</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贷款利率下浮区间（</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单位</a:t>
                      </a:r>
                      <a:r>
                        <a:rPr lang="en-US" altLang="zh-CN" sz="900" b="1" u="none" strike="noStrike" kern="1200" dirty="0">
                          <a:solidFill>
                            <a:srgbClr val="C00000"/>
                          </a:solidFill>
                          <a:effectLst/>
                          <a:latin typeface="+mn-lt"/>
                          <a:ea typeface="+mn-ea"/>
                          <a:cs typeface="+mn-cs"/>
                        </a:rPr>
                        <a:t>R&amp;D</a:t>
                      </a:r>
                      <a:r>
                        <a:rPr lang="zh-CN" altLang="en-US" sz="900" b="1" u="none" strike="noStrike" kern="1200" dirty="0">
                          <a:solidFill>
                            <a:srgbClr val="C00000"/>
                          </a:solidFill>
                          <a:effectLst/>
                          <a:latin typeface="+mn-lt"/>
                          <a:ea typeface="+mn-ea"/>
                          <a:cs typeface="+mn-cs"/>
                        </a:rPr>
                        <a:t>经费发明专利数（</a:t>
                      </a:r>
                      <a:r>
                        <a:rPr lang="en-US" altLang="zh-CN" sz="900" b="1" u="none" strike="noStrike" kern="1200" dirty="0">
                          <a:solidFill>
                            <a:srgbClr val="C00000"/>
                          </a:solidFill>
                          <a:effectLst/>
                          <a:latin typeface="+mn-lt"/>
                          <a:ea typeface="+mn-ea"/>
                          <a:cs typeface="+mn-cs"/>
                        </a:rPr>
                        <a:t>7</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行政事业性收费和罚没收入占公共预算比重（</a:t>
                      </a:r>
                      <a:r>
                        <a:rPr lang="en-US" altLang="zh-CN" sz="900" u="none" strike="noStrike" dirty="0">
                          <a:effectLst/>
                        </a:rPr>
                        <a:t>8</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5143664"/>
                  </a:ext>
                </a:extLst>
              </a:tr>
              <a:tr h="270718">
                <a:tc>
                  <a:txBody>
                    <a:bodyPr/>
                    <a:lstStyle/>
                    <a:p>
                      <a:pPr algn="ctr" fontAlgn="b"/>
                      <a:r>
                        <a:rPr lang="en-US" altLang="zh-CN" sz="900" u="none" strike="noStrike">
                          <a:effectLst/>
                        </a:rPr>
                        <a:t>7</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湖南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受国务院“对真抓实干成效明显”奖励项数（</a:t>
                      </a:r>
                      <a:r>
                        <a:rPr lang="en-US" altLang="zh-CN" sz="900" b="1" u="none" strike="noStrike" kern="1200" dirty="0">
                          <a:solidFill>
                            <a:srgbClr val="C00000"/>
                          </a:solidFill>
                          <a:effectLst/>
                          <a:latin typeface="+mn-lt"/>
                          <a:ea typeface="+mn-ea"/>
                          <a:cs typeface="+mn-cs"/>
                        </a:rPr>
                        <a:t>1</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私营和外资工业企业收入占比（</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经费投入强度（</a:t>
                      </a:r>
                      <a:r>
                        <a:rPr lang="en-US" altLang="zh-CN" sz="900" b="1" u="none" strike="noStrike" dirty="0">
                          <a:solidFill>
                            <a:srgbClr val="C00000"/>
                          </a:solidFill>
                          <a:effectLst/>
                        </a:rPr>
                        <a:t>6</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22</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山西</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制造业就业人员平均工资（</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平均销售电价（</a:t>
                      </a:r>
                      <a:r>
                        <a:rPr lang="en-US" altLang="zh-CN" sz="900" u="none" strike="noStrike">
                          <a:effectLst/>
                        </a:rPr>
                        <a:t>7</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省会城市工业用地价格（</a:t>
                      </a:r>
                      <a:r>
                        <a:rPr lang="en-US" altLang="zh-CN" sz="900" u="none" strike="noStrike" dirty="0">
                          <a:effectLst/>
                        </a:rPr>
                        <a:t>8</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856058"/>
                  </a:ext>
                </a:extLst>
              </a:tr>
              <a:tr h="156382">
                <a:tc>
                  <a:txBody>
                    <a:bodyPr/>
                    <a:lstStyle/>
                    <a:p>
                      <a:pPr algn="ctr" fontAlgn="b"/>
                      <a:r>
                        <a:rPr lang="en-US" altLang="zh-CN" sz="900" u="none" strike="noStrike">
                          <a:effectLst/>
                        </a:rPr>
                        <a:t>8</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天津</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0" u="none" strike="noStrike" kern="1200" dirty="0">
                          <a:solidFill>
                            <a:schemeClr val="tx1"/>
                          </a:solidFill>
                          <a:effectLst/>
                          <a:latin typeface="+mn-lt"/>
                          <a:ea typeface="+mn-ea"/>
                          <a:cs typeface="+mn-cs"/>
                        </a:rPr>
                        <a:t>开办企业天数（</a:t>
                      </a:r>
                      <a:r>
                        <a:rPr lang="en-US" altLang="zh-CN" sz="900" b="0" u="none" strike="noStrike" kern="1200" dirty="0">
                          <a:solidFill>
                            <a:schemeClr val="tx1"/>
                          </a:solidFill>
                          <a:effectLst/>
                          <a:latin typeface="+mn-lt"/>
                          <a:ea typeface="+mn-ea"/>
                          <a:cs typeface="+mn-cs"/>
                        </a:rPr>
                        <a:t>1</a:t>
                      </a:r>
                      <a:r>
                        <a:rPr lang="zh-CN" altLang="en-US" sz="900" b="0" u="none" strike="noStrike" kern="1200" dirty="0">
                          <a:solidFill>
                            <a:schemeClr val="tx1"/>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交通系数（</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b="1" u="none" strike="noStrike" dirty="0">
                          <a:solidFill>
                            <a:srgbClr val="C00000"/>
                          </a:solidFill>
                          <a:effectLst/>
                        </a:rPr>
                        <a:t>工业</a:t>
                      </a:r>
                      <a:r>
                        <a:rPr lang="en-US" altLang="zh-CN" sz="900" b="1" u="none" strike="noStrike" dirty="0">
                          <a:solidFill>
                            <a:srgbClr val="C00000"/>
                          </a:solidFill>
                          <a:effectLst/>
                        </a:rPr>
                        <a:t>R&amp;D</a:t>
                      </a:r>
                      <a:r>
                        <a:rPr lang="zh-CN" altLang="en-US" sz="900" b="1" u="none" strike="noStrike" dirty="0">
                          <a:solidFill>
                            <a:srgbClr val="C00000"/>
                          </a:solidFill>
                          <a:effectLst/>
                        </a:rPr>
                        <a:t>人员投入强度（</a:t>
                      </a:r>
                      <a:r>
                        <a:rPr lang="en-US" altLang="zh-CN" sz="900" b="1" u="none" strike="noStrike" dirty="0">
                          <a:solidFill>
                            <a:srgbClr val="C00000"/>
                          </a:solidFill>
                          <a:effectLst/>
                        </a:rPr>
                        <a:t>2</a:t>
                      </a:r>
                      <a:r>
                        <a:rPr lang="zh-CN" altLang="en-US" sz="900" b="1" u="none" strike="noStrike" dirty="0">
                          <a:solidFill>
                            <a:srgbClr val="C00000"/>
                          </a:solidFill>
                          <a:effectLst/>
                        </a:rPr>
                        <a:t>）</a:t>
                      </a:r>
                      <a:endParaRPr lang="zh-CN" altLang="en-US" sz="900" b="1" i="0" u="none" strike="noStrike" dirty="0">
                        <a:solidFill>
                          <a:srgbClr val="C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23</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云南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平均销售电价（</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空气质量年</a:t>
                      </a:r>
                      <a:r>
                        <a:rPr lang="en-US" altLang="zh-CN" sz="900" u="none" strike="noStrike">
                          <a:effectLst/>
                        </a:rPr>
                        <a:t>PM2.5</a:t>
                      </a:r>
                      <a:r>
                        <a:rPr lang="zh-CN" altLang="en-US" sz="900" u="none" strike="noStrike">
                          <a:effectLst/>
                        </a:rPr>
                        <a:t>浓度（</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制造业就业人员平均工资（</a:t>
                      </a:r>
                      <a:r>
                        <a:rPr lang="en-US" altLang="zh-CN" sz="900" u="none" strike="noStrike" dirty="0">
                          <a:effectLst/>
                        </a:rPr>
                        <a:t>5</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3909383"/>
                  </a:ext>
                </a:extLst>
              </a:tr>
              <a:tr h="270718">
                <a:tc>
                  <a:txBody>
                    <a:bodyPr/>
                    <a:lstStyle/>
                    <a:p>
                      <a:pPr algn="ctr" fontAlgn="b"/>
                      <a:r>
                        <a:rPr lang="en-US" altLang="zh-CN" sz="900" u="none" strike="noStrike" dirty="0">
                          <a:effectLst/>
                        </a:rPr>
                        <a:t>9</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福建</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私营和外资工业企业收入占比（</a:t>
                      </a:r>
                      <a:r>
                        <a:rPr lang="en-US" altLang="zh-CN" sz="900" u="none" strike="noStrike">
                          <a:effectLst/>
                        </a:rPr>
                        <a:t>3</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空气质量年</a:t>
                      </a:r>
                      <a:r>
                        <a:rPr lang="en-US" altLang="zh-CN" sz="900" u="none" strike="noStrike">
                          <a:effectLst/>
                        </a:rPr>
                        <a:t>PM2.5</a:t>
                      </a:r>
                      <a:r>
                        <a:rPr lang="zh-CN" altLang="en-US" sz="900" u="none" strike="noStrike">
                          <a:effectLst/>
                        </a:rPr>
                        <a:t>浓度（</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互联网普及率（</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24</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黑龙江</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单位</a:t>
                      </a:r>
                      <a:r>
                        <a:rPr lang="en-US" altLang="zh-CN" sz="900" u="none" strike="noStrike">
                          <a:effectLst/>
                        </a:rPr>
                        <a:t>R&amp;D</a:t>
                      </a:r>
                      <a:r>
                        <a:rPr lang="zh-CN" altLang="en-US" sz="900" u="none" strike="noStrike">
                          <a:effectLst/>
                        </a:rPr>
                        <a:t>经费发明专利数（</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贷款利率下浮区间（</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制造业就业人员平均工资（</a:t>
                      </a:r>
                      <a:r>
                        <a:rPr lang="en-US" altLang="zh-CN" sz="900" u="none" strike="noStrike" dirty="0">
                          <a:effectLst/>
                        </a:rPr>
                        <a:t>7</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491816"/>
                  </a:ext>
                </a:extLst>
              </a:tr>
              <a:tr h="270718">
                <a:tc>
                  <a:txBody>
                    <a:bodyPr/>
                    <a:lstStyle/>
                    <a:p>
                      <a:pPr algn="ctr" fontAlgn="b"/>
                      <a:r>
                        <a:rPr lang="en-US" altLang="zh-CN" sz="900" u="none" strike="noStrike">
                          <a:effectLst/>
                        </a:rPr>
                        <a:t>10</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湖北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受国务院“对真抓实干成效明显”奖励项数（</a:t>
                      </a:r>
                      <a:r>
                        <a:rPr lang="en-US" altLang="zh-CN" sz="900" u="none" strike="noStrike">
                          <a:effectLst/>
                        </a:rPr>
                        <a:t>5</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科技支出占地方一般公共预算支出比重（</a:t>
                      </a:r>
                      <a:r>
                        <a:rPr lang="en-US" altLang="zh-CN" sz="900" b="1" u="none" strike="noStrike" kern="1200" dirty="0">
                          <a:solidFill>
                            <a:srgbClr val="C00000"/>
                          </a:solidFill>
                          <a:effectLst/>
                          <a:latin typeface="+mn-lt"/>
                          <a:ea typeface="+mn-ea"/>
                          <a:cs typeface="+mn-cs"/>
                        </a:rPr>
                        <a:t>7</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私营和外资工业企业收入占比（</a:t>
                      </a:r>
                      <a:r>
                        <a:rPr lang="en-US" altLang="zh-CN" sz="900" u="none" strike="noStrike">
                          <a:effectLst/>
                        </a:rPr>
                        <a:t>9</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25</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辽宁</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交通系数（</a:t>
                      </a:r>
                      <a:r>
                        <a:rPr lang="en-US" altLang="zh-CN" sz="900" u="none" strike="noStrike">
                          <a:effectLst/>
                        </a:rPr>
                        <a:t>6</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互联网普及率（</a:t>
                      </a:r>
                      <a:r>
                        <a:rPr lang="en-US" altLang="zh-CN" sz="900" u="none" strike="noStrike">
                          <a:effectLst/>
                        </a:rPr>
                        <a:t>7</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贷款利率下浮区间（</a:t>
                      </a:r>
                      <a:r>
                        <a:rPr lang="en-US" altLang="zh-CN" sz="900" u="none" strike="noStrike" dirty="0">
                          <a:effectLst/>
                        </a:rPr>
                        <a:t>10</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4946231"/>
                  </a:ext>
                </a:extLst>
              </a:tr>
              <a:tr h="270718">
                <a:tc>
                  <a:txBody>
                    <a:bodyPr/>
                    <a:lstStyle/>
                    <a:p>
                      <a:pPr algn="ctr" fontAlgn="b"/>
                      <a:r>
                        <a:rPr lang="en-US" altLang="zh-CN" sz="900" u="none" strike="noStrike">
                          <a:effectLst/>
                        </a:rPr>
                        <a:t>11</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四川</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省会城市工业用地价格（</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受国务院“对真抓实干成效明显”奖励项数（</a:t>
                      </a:r>
                      <a:r>
                        <a:rPr lang="en-US" altLang="zh-CN" sz="900" u="none" strike="noStrike">
                          <a:effectLst/>
                        </a:rPr>
                        <a:t>6</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平均销售电价（</a:t>
                      </a:r>
                      <a:r>
                        <a:rPr lang="en-US" altLang="zh-CN" sz="900" u="none" strike="noStrike">
                          <a:effectLst/>
                        </a:rPr>
                        <a:t>9</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26</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吉林</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单位</a:t>
                      </a:r>
                      <a:r>
                        <a:rPr lang="en-US" altLang="zh-CN" sz="900" u="none" strike="noStrike">
                          <a:effectLst/>
                        </a:rPr>
                        <a:t>R&amp;D</a:t>
                      </a:r>
                      <a:r>
                        <a:rPr lang="zh-CN" altLang="en-US" sz="900" u="none" strike="noStrike">
                          <a:effectLst/>
                        </a:rPr>
                        <a:t>经费发明专利数（</a:t>
                      </a:r>
                      <a:r>
                        <a:rPr lang="en-US" altLang="zh-CN" sz="900" u="none" strike="noStrike">
                          <a:effectLst/>
                        </a:rPr>
                        <a:t>3</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空气质量年</a:t>
                      </a:r>
                      <a:r>
                        <a:rPr lang="en-US" altLang="zh-CN" sz="900" u="none" strike="noStrike">
                          <a:effectLst/>
                        </a:rPr>
                        <a:t>PM2.5</a:t>
                      </a:r>
                      <a:r>
                        <a:rPr lang="zh-CN" altLang="en-US" sz="900" u="none" strike="noStrike">
                          <a:effectLst/>
                        </a:rPr>
                        <a:t>浓度（</a:t>
                      </a:r>
                      <a:r>
                        <a:rPr lang="en-US" altLang="zh-CN" sz="900" u="none" strike="noStrike">
                          <a:effectLst/>
                        </a:rPr>
                        <a:t>10</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开办企业天数（</a:t>
                      </a:r>
                      <a:r>
                        <a:rPr lang="en-US" altLang="zh-CN" sz="900" b="1" u="none" strike="noStrike" kern="1200" dirty="0">
                          <a:solidFill>
                            <a:srgbClr val="C00000"/>
                          </a:solidFill>
                          <a:effectLst/>
                          <a:latin typeface="+mn-lt"/>
                          <a:ea typeface="+mn-ea"/>
                          <a:cs typeface="+mn-cs"/>
                        </a:rPr>
                        <a:t>12</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8666419"/>
                  </a:ext>
                </a:extLst>
              </a:tr>
              <a:tr h="156382">
                <a:tc>
                  <a:txBody>
                    <a:bodyPr/>
                    <a:lstStyle/>
                    <a:p>
                      <a:pPr algn="ctr" fontAlgn="b"/>
                      <a:r>
                        <a:rPr lang="en-US" altLang="zh-CN" sz="900" u="none" strike="noStrike">
                          <a:effectLst/>
                        </a:rPr>
                        <a:t>12</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山东</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开办企业天数（</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两化融合水平（</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交通系数（</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27</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青海</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平均销售电价（</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贷款利率下浮区间（</a:t>
                      </a:r>
                      <a:r>
                        <a:rPr lang="en-US" altLang="zh-CN" sz="900" u="none" strike="noStrike">
                          <a:effectLst/>
                        </a:rPr>
                        <a:t>3</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空气质量年</a:t>
                      </a:r>
                      <a:r>
                        <a:rPr lang="en-US" altLang="zh-CN" sz="900" u="none" strike="noStrike" dirty="0">
                          <a:effectLst/>
                        </a:rPr>
                        <a:t>PM2.5</a:t>
                      </a:r>
                      <a:r>
                        <a:rPr lang="zh-CN" altLang="en-US" sz="900" u="none" strike="noStrike" dirty="0">
                          <a:effectLst/>
                        </a:rPr>
                        <a:t>浓度（</a:t>
                      </a:r>
                      <a:r>
                        <a:rPr lang="en-US" altLang="zh-CN" sz="900" u="none" strike="noStrike" dirty="0">
                          <a:effectLst/>
                        </a:rPr>
                        <a:t>3</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86639"/>
                  </a:ext>
                </a:extLst>
              </a:tr>
              <a:tr h="270718">
                <a:tc>
                  <a:txBody>
                    <a:bodyPr/>
                    <a:lstStyle/>
                    <a:p>
                      <a:pPr algn="ctr" fontAlgn="b"/>
                      <a:r>
                        <a:rPr lang="en-US" altLang="zh-CN" sz="900" u="none" strike="noStrike">
                          <a:effectLst/>
                        </a:rPr>
                        <a:t>13</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广西</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开办企业天数（</a:t>
                      </a:r>
                      <a:r>
                        <a:rPr lang="en-US" altLang="zh-CN" sz="900" u="none" strike="noStrike">
                          <a:effectLst/>
                        </a:rPr>
                        <a:t>1</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省会城市工业用地价格（</a:t>
                      </a:r>
                      <a:r>
                        <a:rPr lang="en-US" altLang="zh-CN" sz="900" u="none" strike="noStrike">
                          <a:effectLst/>
                        </a:rPr>
                        <a:t>3</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制造业就业人员平均工资（</a:t>
                      </a:r>
                      <a:r>
                        <a:rPr lang="en-US" altLang="zh-CN" sz="900" u="none" strike="noStrike">
                          <a:effectLst/>
                        </a:rPr>
                        <a:t>3</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a:effectLst/>
                        </a:rPr>
                        <a:t>28</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内蒙古</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平均销售电价（</a:t>
                      </a:r>
                      <a:r>
                        <a:rPr lang="en-US" altLang="zh-CN" sz="900" u="none" strike="noStrike">
                          <a:effectLst/>
                        </a:rPr>
                        <a:t>6</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开办企业天数（</a:t>
                      </a:r>
                      <a:r>
                        <a:rPr lang="en-US" altLang="zh-CN" sz="900" u="none" strike="noStrike">
                          <a:effectLst/>
                        </a:rPr>
                        <a:t>12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省会城市工业用地价格（</a:t>
                      </a:r>
                      <a:r>
                        <a:rPr lang="en-US" altLang="zh-CN" sz="900" u="none" strike="noStrike" dirty="0">
                          <a:effectLst/>
                        </a:rPr>
                        <a:t>12</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664019"/>
                  </a:ext>
                </a:extLst>
              </a:tr>
              <a:tr h="270718">
                <a:tc>
                  <a:txBody>
                    <a:bodyPr/>
                    <a:lstStyle/>
                    <a:p>
                      <a:pPr algn="ctr" fontAlgn="b"/>
                      <a:r>
                        <a:rPr lang="en-US" altLang="zh-CN" sz="900" u="none" strike="noStrike">
                          <a:effectLst/>
                        </a:rPr>
                        <a:t>14</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江西</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省会城市工业用地价格（</a:t>
                      </a:r>
                      <a:r>
                        <a:rPr lang="en-US" altLang="zh-CN" sz="900" u="none" strike="noStrike">
                          <a:effectLst/>
                        </a:rPr>
                        <a:t>2</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制造业就业人员平均工资（</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1218565" rtl="0" eaLnBrk="1" fontAlgn="ctr" latinLnBrk="0" hangingPunct="1"/>
                      <a:r>
                        <a:rPr lang="zh-CN" altLang="en-US" sz="900" b="1" u="none" strike="noStrike" kern="1200" dirty="0">
                          <a:solidFill>
                            <a:srgbClr val="C00000"/>
                          </a:solidFill>
                          <a:effectLst/>
                          <a:latin typeface="+mn-lt"/>
                          <a:ea typeface="+mn-ea"/>
                          <a:cs typeface="+mn-cs"/>
                        </a:rPr>
                        <a:t>受国务院“对真抓实干成效明显”奖励项数（</a:t>
                      </a:r>
                      <a:r>
                        <a:rPr lang="en-US" altLang="zh-CN" sz="900" b="1" u="none" strike="noStrike" kern="1200" dirty="0">
                          <a:solidFill>
                            <a:srgbClr val="C00000"/>
                          </a:solidFill>
                          <a:effectLst/>
                          <a:latin typeface="+mn-lt"/>
                          <a:ea typeface="+mn-ea"/>
                          <a:cs typeface="+mn-cs"/>
                        </a:rPr>
                        <a:t>6</a:t>
                      </a:r>
                      <a:r>
                        <a:rPr lang="zh-CN" altLang="en-US" sz="900" b="1" u="none" strike="noStrike" kern="1200" dirty="0">
                          <a:solidFill>
                            <a:srgbClr val="C00000"/>
                          </a:solidFill>
                          <a:effectLst/>
                          <a:latin typeface="+mn-lt"/>
                          <a:ea typeface="+mn-ea"/>
                          <a:cs typeface="+mn-cs"/>
                        </a:rPr>
                        <a:t>）</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900" u="none" strike="noStrike">
                          <a:effectLst/>
                        </a:rPr>
                        <a:t>29</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新疆</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平均销售电价（</a:t>
                      </a:r>
                      <a:r>
                        <a:rPr lang="en-US" altLang="zh-CN" sz="900" u="none" strike="noStrike">
                          <a:effectLst/>
                        </a:rPr>
                        <a:t>4</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a:effectLst/>
                        </a:rPr>
                        <a:t>互联网普及率（</a:t>
                      </a:r>
                      <a:r>
                        <a:rPr lang="en-US" altLang="zh-CN" sz="900" u="none" strike="noStrike">
                          <a:effectLst/>
                        </a:rPr>
                        <a:t>13</a:t>
                      </a:r>
                      <a:r>
                        <a:rPr lang="zh-CN" altLang="en-US" sz="900" u="none" strike="noStrike">
                          <a:effectLst/>
                        </a:rPr>
                        <a:t>）</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rPr>
                        <a:t>省会城市工业用地价格（</a:t>
                      </a:r>
                      <a:r>
                        <a:rPr lang="en-US" altLang="zh-CN" sz="900" u="none" strike="noStrike" dirty="0">
                          <a:effectLst/>
                        </a:rPr>
                        <a:t>14</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8243322"/>
                  </a:ext>
                </a:extLst>
              </a:tr>
              <a:tr h="270718">
                <a:tc>
                  <a:txBody>
                    <a:bodyPr/>
                    <a:lstStyle/>
                    <a:p>
                      <a:pPr algn="ctr" fontAlgn="b"/>
                      <a:r>
                        <a:rPr lang="en-US" altLang="zh-CN" sz="900" u="none" strike="noStrike" dirty="0">
                          <a:effectLst/>
                        </a:rPr>
                        <a:t>15</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宁夏</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平均销售电价（</a:t>
                      </a:r>
                      <a:r>
                        <a:rPr lang="en-US" altLang="zh-CN" sz="900" u="none" strike="noStrike" dirty="0">
                          <a:effectLst/>
                        </a:rPr>
                        <a:t>3</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省会城市工业用地价格（</a:t>
                      </a:r>
                      <a:r>
                        <a:rPr lang="en-US" altLang="zh-CN" sz="900" u="none" strike="noStrike" dirty="0">
                          <a:effectLst/>
                        </a:rPr>
                        <a:t>6</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制造业就业人员平均工资（</a:t>
                      </a:r>
                      <a:r>
                        <a:rPr lang="en-US" altLang="zh-CN" sz="900" u="none" strike="noStrike" dirty="0">
                          <a:effectLst/>
                        </a:rPr>
                        <a:t>6</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900" u="none" strike="noStrike" dirty="0">
                          <a:effectLst/>
                        </a:rPr>
                        <a:t>30</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a:effectLst/>
                        </a:rPr>
                        <a:t>甘肃</a:t>
                      </a:r>
                      <a:endParaRPr lang="zh-CN" altLang="en-US" sz="900" b="0" i="0" u="none" strike="noStrike">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平均销售电价（</a:t>
                      </a:r>
                      <a:r>
                        <a:rPr lang="en-US" altLang="zh-CN" sz="900" u="none" strike="noStrike" dirty="0">
                          <a:effectLst/>
                        </a:rPr>
                        <a:t>5</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空气质量年</a:t>
                      </a:r>
                      <a:r>
                        <a:rPr lang="en-US" altLang="zh-CN" sz="900" u="none" strike="noStrike" dirty="0">
                          <a:effectLst/>
                        </a:rPr>
                        <a:t>PM2.5</a:t>
                      </a:r>
                      <a:r>
                        <a:rPr lang="zh-CN" altLang="en-US" sz="900" u="none" strike="noStrike" dirty="0">
                          <a:effectLst/>
                        </a:rPr>
                        <a:t>浓度（</a:t>
                      </a:r>
                      <a:r>
                        <a:rPr lang="en-US" altLang="zh-CN" sz="900" u="none" strike="noStrike" dirty="0">
                          <a:effectLst/>
                        </a:rPr>
                        <a:t>6</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900" u="none" strike="noStrike" dirty="0">
                          <a:effectLst/>
                        </a:rPr>
                        <a:t>省会城市工业用地价格（</a:t>
                      </a:r>
                      <a:r>
                        <a:rPr lang="en-US" altLang="zh-CN" sz="900" u="none" strike="noStrike" dirty="0">
                          <a:effectLst/>
                        </a:rPr>
                        <a:t>10</a:t>
                      </a:r>
                      <a:r>
                        <a:rPr lang="zh-CN" altLang="en-US" sz="900" u="none" strike="noStrike" dirty="0">
                          <a:effectLst/>
                        </a:rPr>
                        <a:t>）</a:t>
                      </a:r>
                      <a:endParaRPr lang="zh-CN" altLang="en-US" sz="900" b="0" i="0" u="none" strike="noStrike" dirty="0">
                        <a:solidFill>
                          <a:srgbClr val="000000"/>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866690"/>
                  </a:ext>
                </a:extLst>
              </a:tr>
            </a:tbl>
          </a:graphicData>
        </a:graphic>
      </p:graphicFrame>
      <p:sp>
        <p:nvSpPr>
          <p:cNvPr id="16" name="矩形 15">
            <a:extLst>
              <a:ext uri="{FF2B5EF4-FFF2-40B4-BE49-F238E27FC236}">
                <a16:creationId xmlns:a16="http://schemas.microsoft.com/office/drawing/2014/main" id="{EBB36527-9E07-4085-AA81-EE9858031F25}"/>
              </a:ext>
            </a:extLst>
          </p:cNvPr>
          <p:cNvSpPr/>
          <p:nvPr/>
        </p:nvSpPr>
        <p:spPr>
          <a:xfrm>
            <a:off x="231048" y="737902"/>
            <a:ext cx="11685970" cy="1895519"/>
          </a:xfrm>
          <a:prstGeom prst="rect">
            <a:avLst/>
          </a:prstGeom>
        </p:spPr>
        <p:txBody>
          <a:bodyPr wrap="square">
            <a:spAutoFit/>
          </a:bodyPr>
          <a:lstStyle/>
          <a:p>
            <a:pPr marL="171450" indent="-171450" algn="just">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找出各省市在全国竞争力最强的</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个指标，即优势指标，以便于指导各个地区依托基础和资源，进一步强化优势，支撑营商环境不断改善。</a:t>
            </a:r>
            <a:endParaRPr lang="en-US" altLang="zh-CN" sz="16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东部地区多个指标全国领先，其中更重视以加强科技创新投入和优化政府服务来带动营商环境改善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中西部地区在继续夯实要素成本优势的同时，在创新、政策等方面也不断发力，多个指标脱颖而出；东北地区也开始重视创新能力的提升以及用工、资金等要素成本的下降。</a:t>
            </a:r>
          </a:p>
        </p:txBody>
      </p:sp>
    </p:spTree>
    <p:extLst>
      <p:ext uri="{BB962C8B-B14F-4D97-AF65-F5344CB8AC3E}">
        <p14:creationId xmlns:p14="http://schemas.microsoft.com/office/powerpoint/2010/main" val="191859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5163" y="3109913"/>
            <a:ext cx="733425" cy="420688"/>
          </a:xfrm>
          <a:prstGeom prst="rect">
            <a:avLst/>
          </a:prstGeom>
          <a:noFill/>
        </p:spPr>
        <p:txBody>
          <a:bodyPr wrap="none" rtlCol="0">
            <a:spAutoFit/>
          </a:bodyPr>
          <a:lstStyle/>
          <a:p>
            <a:pPr fontAlgn="auto"/>
            <a:r>
              <a:rPr lang="zh-CN" altLang="en-US" sz="2135" b="1" noProof="1">
                <a:solidFill>
                  <a:srgbClr val="C00000"/>
                </a:solidFill>
                <a:latin typeface="微软雅黑" panose="020B0503020204020204" pitchFamily="34" charset="-122"/>
                <a:ea typeface="微软雅黑" panose="020B0503020204020204" pitchFamily="34" charset="-122"/>
                <a:cs typeface="+mn-cs"/>
              </a:rPr>
              <a:t>目录</a:t>
            </a:r>
            <a:endParaRPr lang="zh-CN" altLang="en-US" sz="2135" b="1" noProof="1">
              <a:solidFill>
                <a:srgbClr val="C00000"/>
              </a:solidFill>
              <a:latin typeface="微软雅黑" panose="020B0503020204020204" pitchFamily="34" charset="-122"/>
              <a:ea typeface="微软雅黑" panose="020B0503020204020204" pitchFamily="34" charset="-122"/>
            </a:endParaRPr>
          </a:p>
        </p:txBody>
      </p:sp>
      <p:grpSp>
        <p:nvGrpSpPr>
          <p:cNvPr id="23554" name="组合 7"/>
          <p:cNvGrpSpPr/>
          <p:nvPr/>
        </p:nvGrpSpPr>
        <p:grpSpPr>
          <a:xfrm>
            <a:off x="5000101" y="1942908"/>
            <a:ext cx="6293173" cy="708025"/>
            <a:chOff x="5641816" y="2455167"/>
            <a:chExt cx="4018210" cy="618187"/>
          </a:xfrm>
        </p:grpSpPr>
        <p:grpSp>
          <p:nvGrpSpPr>
            <p:cNvPr id="23555" name="组合 14"/>
            <p:cNvGrpSpPr/>
            <p:nvPr/>
          </p:nvGrpSpPr>
          <p:grpSpPr>
            <a:xfrm>
              <a:off x="5641816" y="2455167"/>
              <a:ext cx="4018210" cy="618187"/>
              <a:chOff x="5035638" y="1017430"/>
              <a:chExt cx="4018210" cy="618187"/>
            </a:xfrm>
          </p:grpSpPr>
          <p:sp>
            <p:nvSpPr>
              <p:cNvPr id="11" name="矩形 10"/>
              <p:cNvSpPr/>
              <p:nvPr/>
            </p:nvSpPr>
            <p:spPr>
              <a:xfrm>
                <a:off x="5280128" y="1017430"/>
                <a:ext cx="3773720" cy="618187"/>
              </a:xfrm>
              <a:prstGeom prst="rect">
                <a:avLst/>
              </a:prstGeom>
              <a:solidFill>
                <a:srgbClr val="217A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sp>
            <p:nvSpPr>
              <p:cNvPr id="12" name="直角三角形 11"/>
              <p:cNvSpPr/>
              <p:nvPr/>
            </p:nvSpPr>
            <p:spPr>
              <a:xfrm rot="16200000">
                <a:off x="5002939" y="1050129"/>
                <a:ext cx="309888" cy="244490"/>
              </a:xfrm>
              <a:prstGeom prst="rtTriangle">
                <a:avLst/>
              </a:prstGeom>
              <a:solidFill>
                <a:srgbClr val="144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grpSp>
        <p:sp>
          <p:nvSpPr>
            <p:cNvPr id="10" name="文本框 15"/>
            <p:cNvSpPr txBox="1">
              <a:spLocks noChangeArrowheads="1"/>
            </p:cNvSpPr>
            <p:nvPr/>
          </p:nvSpPr>
          <p:spPr bwMode="auto">
            <a:xfrm>
              <a:off x="5993462" y="2586012"/>
              <a:ext cx="3485436" cy="36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r>
                <a:rPr lang="zh-CN" altLang="en-US" sz="2135" b="1" strike="noStrike" noProof="1">
                  <a:solidFill>
                    <a:schemeClr val="bg1"/>
                  </a:solidFill>
                  <a:latin typeface="微软雅黑" panose="020B0503020204020204" pitchFamily="34" charset="-122"/>
                  <a:ea typeface="微软雅黑" panose="020B0503020204020204" pitchFamily="34" charset="-122"/>
                </a:rPr>
                <a:t>营商环境国内外实践情况</a:t>
              </a:r>
            </a:p>
          </p:txBody>
        </p:sp>
      </p:grpSp>
      <p:pic>
        <p:nvPicPr>
          <p:cNvPr id="23564" name="图片 25"/>
          <p:cNvPicPr>
            <a:picLocks noChangeAspect="1"/>
          </p:cNvPicPr>
          <p:nvPr/>
        </p:nvPicPr>
        <p:blipFill>
          <a:blip r:embed="rId3" cstate="print"/>
          <a:stretch>
            <a:fillRect/>
          </a:stretch>
        </p:blipFill>
        <p:spPr>
          <a:xfrm>
            <a:off x="13252" y="-1"/>
            <a:ext cx="3548656" cy="6854923"/>
          </a:xfrm>
          <a:prstGeom prst="rect">
            <a:avLst/>
          </a:prstGeom>
          <a:noFill/>
          <a:ln w="9525">
            <a:noFill/>
          </a:ln>
        </p:spPr>
      </p:pic>
      <p:sp>
        <p:nvSpPr>
          <p:cNvPr id="23565" name="Line 29"/>
          <p:cNvSpPr/>
          <p:nvPr/>
        </p:nvSpPr>
        <p:spPr>
          <a:xfrm flipV="1">
            <a:off x="49213" y="3059113"/>
            <a:ext cx="2111375" cy="3175"/>
          </a:xfrm>
          <a:prstGeom prst="line">
            <a:avLst/>
          </a:prstGeom>
          <a:ln w="6350" cap="flat" cmpd="sng">
            <a:solidFill>
              <a:schemeClr val="bg1"/>
            </a:solidFill>
            <a:prstDash val="solid"/>
            <a:round/>
            <a:headEnd type="none" w="med" len="med"/>
            <a:tailEnd type="none" w="med" len="med"/>
          </a:ln>
        </p:spPr>
        <p:txBody>
          <a:bodyPr anchor="t"/>
          <a:lstStyle/>
          <a:p>
            <a:endParaRPr lang="zh-CN" altLang="en-US" sz="2400">
              <a:latin typeface="Calibri" panose="020F0502020204030204" pitchFamily="34" charset="0"/>
              <a:ea typeface="宋体" panose="02010600030101010101" pitchFamily="2" charset="-122"/>
            </a:endParaRPr>
          </a:p>
        </p:txBody>
      </p:sp>
      <p:sp>
        <p:nvSpPr>
          <p:cNvPr id="23566" name="Text Box 30"/>
          <p:cNvSpPr txBox="1"/>
          <p:nvPr/>
        </p:nvSpPr>
        <p:spPr>
          <a:xfrm>
            <a:off x="385763" y="3187700"/>
            <a:ext cx="1414462" cy="831850"/>
          </a:xfrm>
          <a:prstGeom prst="rect">
            <a:avLst/>
          </a:prstGeom>
          <a:noFill/>
          <a:ln w="9525">
            <a:noFill/>
          </a:ln>
        </p:spPr>
        <p:txBody>
          <a:bodyPr wrap="none" anchor="t">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
        <p:nvSpPr>
          <p:cNvPr id="23567" name="Line 32"/>
          <p:cNvSpPr/>
          <p:nvPr/>
        </p:nvSpPr>
        <p:spPr>
          <a:xfrm flipV="1">
            <a:off x="53975" y="4108450"/>
            <a:ext cx="2111375" cy="33338"/>
          </a:xfrm>
          <a:prstGeom prst="line">
            <a:avLst/>
          </a:prstGeom>
          <a:ln w="6350" cap="flat" cmpd="sng">
            <a:solidFill>
              <a:schemeClr val="bg1"/>
            </a:solidFill>
            <a:prstDash val="solid"/>
            <a:round/>
            <a:headEnd type="none" w="med" len="med"/>
            <a:tailEnd type="none" w="med" len="med"/>
          </a:ln>
        </p:spPr>
        <p:txBody>
          <a:bodyPr anchor="t"/>
          <a:lstStyle/>
          <a:p>
            <a:endParaRPr lang="zh-CN" altLang="en-US" sz="2400">
              <a:latin typeface="Calibri" panose="020F0502020204030204" pitchFamily="34" charset="0"/>
              <a:ea typeface="宋体" panose="02010600030101010101" pitchFamily="2" charset="-122"/>
            </a:endParaRPr>
          </a:p>
        </p:txBody>
      </p:sp>
      <p:grpSp>
        <p:nvGrpSpPr>
          <p:cNvPr id="23568" name="组合 2"/>
          <p:cNvGrpSpPr/>
          <p:nvPr/>
        </p:nvGrpSpPr>
        <p:grpSpPr>
          <a:xfrm>
            <a:off x="5039833" y="2980292"/>
            <a:ext cx="6270467" cy="709930"/>
            <a:chOff x="5641816" y="1161055"/>
            <a:chExt cx="4018210" cy="618187"/>
          </a:xfrm>
        </p:grpSpPr>
        <p:grpSp>
          <p:nvGrpSpPr>
            <p:cNvPr id="23569" name="组合 8"/>
            <p:cNvGrpSpPr/>
            <p:nvPr/>
          </p:nvGrpSpPr>
          <p:grpSpPr>
            <a:xfrm>
              <a:off x="5641816" y="1161055"/>
              <a:ext cx="4018210" cy="618187"/>
              <a:chOff x="5035638" y="1017430"/>
              <a:chExt cx="4018210" cy="618187"/>
            </a:xfrm>
          </p:grpSpPr>
          <p:sp>
            <p:nvSpPr>
              <p:cNvPr id="6" name="矩形 5"/>
              <p:cNvSpPr/>
              <p:nvPr/>
            </p:nvSpPr>
            <p:spPr>
              <a:xfrm>
                <a:off x="5280128" y="1017430"/>
                <a:ext cx="3773720" cy="618187"/>
              </a:xfrm>
              <a:prstGeom prst="rect">
                <a:avLst/>
              </a:prstGeom>
              <a:solidFill>
                <a:srgbClr val="9BB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sp>
            <p:nvSpPr>
              <p:cNvPr id="7" name="直角三角形 6"/>
              <p:cNvSpPr/>
              <p:nvPr/>
            </p:nvSpPr>
            <p:spPr>
              <a:xfrm rot="16200000">
                <a:off x="5003336" y="1049732"/>
                <a:ext cx="309094" cy="244490"/>
              </a:xfrm>
              <a:prstGeom prst="rtTriangle">
                <a:avLst/>
              </a:prstGeom>
              <a:solidFill>
                <a:srgbClr val="5D70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grpSp>
        <p:sp>
          <p:nvSpPr>
            <p:cNvPr id="5" name="文本框 9"/>
            <p:cNvSpPr txBox="1">
              <a:spLocks noChangeArrowheads="1"/>
            </p:cNvSpPr>
            <p:nvPr/>
          </p:nvSpPr>
          <p:spPr bwMode="auto">
            <a:xfrm>
              <a:off x="5967723" y="1314728"/>
              <a:ext cx="3613199"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fontAlgn="auto"/>
              <a:r>
                <a:rPr lang="zh-CN" altLang="en-US" sz="2135" b="1" noProof="1">
                  <a:solidFill>
                    <a:schemeClr val="bg1"/>
                  </a:solidFill>
                  <a:latin typeface="微软雅黑" panose="020B0503020204020204" pitchFamily="34" charset="-122"/>
                  <a:ea typeface="微软雅黑" panose="020B0503020204020204" pitchFamily="34" charset="-122"/>
                </a:rPr>
                <a:t>我国制造业营商环境评价基本情况</a:t>
              </a:r>
              <a:endParaRPr lang="zh-CN" altLang="en-US" sz="2135" b="1" strike="noStrike" noProof="1">
                <a:solidFill>
                  <a:schemeClr val="bg1"/>
                </a:solidFill>
                <a:latin typeface="微软雅黑" panose="020B0503020204020204" pitchFamily="34" charset="-122"/>
                <a:ea typeface="微软雅黑" panose="020B0503020204020204" pitchFamily="34" charset="-122"/>
                <a:cs typeface="+mn-cs"/>
              </a:endParaRPr>
            </a:p>
          </p:txBody>
        </p:sp>
      </p:grpSp>
      <p:grpSp>
        <p:nvGrpSpPr>
          <p:cNvPr id="23573" name="组合 22"/>
          <p:cNvGrpSpPr/>
          <p:nvPr/>
        </p:nvGrpSpPr>
        <p:grpSpPr>
          <a:xfrm>
            <a:off x="5020453" y="3985530"/>
            <a:ext cx="7017667" cy="708025"/>
            <a:chOff x="5641816" y="5043392"/>
            <a:chExt cx="4559671" cy="618187"/>
          </a:xfrm>
        </p:grpSpPr>
        <p:grpSp>
          <p:nvGrpSpPr>
            <p:cNvPr id="23574" name="组合 24"/>
            <p:cNvGrpSpPr/>
            <p:nvPr/>
          </p:nvGrpSpPr>
          <p:grpSpPr>
            <a:xfrm>
              <a:off x="5641816" y="5043392"/>
              <a:ext cx="4018210" cy="618187"/>
              <a:chOff x="5035638" y="1017430"/>
              <a:chExt cx="4018210" cy="618187"/>
            </a:xfrm>
          </p:grpSpPr>
          <p:sp>
            <p:nvSpPr>
              <p:cNvPr id="25" name="矩形 24"/>
              <p:cNvSpPr/>
              <p:nvPr/>
            </p:nvSpPr>
            <p:spPr>
              <a:xfrm>
                <a:off x="5280128" y="1017430"/>
                <a:ext cx="3773720" cy="618187"/>
              </a:xfrm>
              <a:prstGeom prst="rect">
                <a:avLst/>
              </a:prstGeom>
              <a:solidFill>
                <a:srgbClr val="F29C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sp>
            <p:nvSpPr>
              <p:cNvPr id="27" name="直角三角形 26"/>
              <p:cNvSpPr/>
              <p:nvPr/>
            </p:nvSpPr>
            <p:spPr>
              <a:xfrm rot="16200000">
                <a:off x="5002939" y="1050129"/>
                <a:ext cx="309888" cy="244490"/>
              </a:xfrm>
              <a:prstGeom prst="rtTriangle">
                <a:avLst/>
              </a:prstGeom>
              <a:solidFill>
                <a:srgbClr val="915E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grpSp>
        <p:sp>
          <p:nvSpPr>
            <p:cNvPr id="28" name="文本框 25"/>
            <p:cNvSpPr txBox="1">
              <a:spLocks noChangeArrowheads="1"/>
            </p:cNvSpPr>
            <p:nvPr/>
          </p:nvSpPr>
          <p:spPr bwMode="auto">
            <a:xfrm>
              <a:off x="5974257" y="5168138"/>
              <a:ext cx="4227230" cy="36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35" b="1" noProof="1">
                  <a:solidFill>
                    <a:schemeClr val="bg1"/>
                  </a:solidFill>
                  <a:latin typeface="微软雅黑" panose="020B0503020204020204" pitchFamily="34" charset="-122"/>
                  <a:ea typeface="微软雅黑" panose="020B0503020204020204" pitchFamily="34" charset="-122"/>
                  <a:sym typeface="+mn-ea"/>
                </a:rPr>
                <a:t>疫情前后制造业营商环境调查情况</a:t>
              </a:r>
              <a:endParaRPr lang="zh-CN" altLang="en-US" sz="2135" b="1" strike="noStrike" noProof="1">
                <a:solidFill>
                  <a:schemeClr val="bg1"/>
                </a:solidFill>
                <a:latin typeface="微软雅黑" panose="020B0503020204020204" pitchFamily="34" charset="-122"/>
                <a:ea typeface="微软雅黑" panose="020B0503020204020204" pitchFamily="34" charset="-122"/>
                <a:sym typeface="+mn-ea"/>
              </a:endParaRPr>
            </a:p>
          </p:txBody>
        </p:sp>
      </p:grpSp>
      <p:grpSp>
        <p:nvGrpSpPr>
          <p:cNvPr id="32" name="组合 22">
            <a:extLst>
              <a:ext uri="{FF2B5EF4-FFF2-40B4-BE49-F238E27FC236}">
                <a16:creationId xmlns:a16="http://schemas.microsoft.com/office/drawing/2014/main" id="{56BC2432-9F42-45D4-8CAB-A13EB7CFC7D0}"/>
              </a:ext>
            </a:extLst>
          </p:cNvPr>
          <p:cNvGrpSpPr/>
          <p:nvPr/>
        </p:nvGrpSpPr>
        <p:grpSpPr>
          <a:xfrm>
            <a:off x="5039833" y="5013984"/>
            <a:ext cx="6270467" cy="708025"/>
            <a:chOff x="5641816" y="5043392"/>
            <a:chExt cx="4018210" cy="618187"/>
          </a:xfrm>
          <a:solidFill>
            <a:schemeClr val="bg2">
              <a:lumMod val="75000"/>
            </a:schemeClr>
          </a:solidFill>
        </p:grpSpPr>
        <p:grpSp>
          <p:nvGrpSpPr>
            <p:cNvPr id="33" name="组合 24">
              <a:extLst>
                <a:ext uri="{FF2B5EF4-FFF2-40B4-BE49-F238E27FC236}">
                  <a16:creationId xmlns:a16="http://schemas.microsoft.com/office/drawing/2014/main" id="{3288F06B-0FE5-41CF-A4E9-E819F4482FA0}"/>
                </a:ext>
              </a:extLst>
            </p:cNvPr>
            <p:cNvGrpSpPr/>
            <p:nvPr/>
          </p:nvGrpSpPr>
          <p:grpSpPr>
            <a:xfrm>
              <a:off x="5641816" y="5043392"/>
              <a:ext cx="4018210" cy="618187"/>
              <a:chOff x="5035638" y="1017430"/>
              <a:chExt cx="4018210" cy="618187"/>
            </a:xfrm>
            <a:grpFill/>
          </p:grpSpPr>
          <p:sp>
            <p:nvSpPr>
              <p:cNvPr id="35" name="矩形 34">
                <a:extLst>
                  <a:ext uri="{FF2B5EF4-FFF2-40B4-BE49-F238E27FC236}">
                    <a16:creationId xmlns:a16="http://schemas.microsoft.com/office/drawing/2014/main" id="{801B82F0-364F-4B7B-9C19-2D2EF3DB2376}"/>
                  </a:ext>
                </a:extLst>
              </p:cNvPr>
              <p:cNvSpPr/>
              <p:nvPr/>
            </p:nvSpPr>
            <p:spPr>
              <a:xfrm>
                <a:off x="5280128" y="1017430"/>
                <a:ext cx="3773720" cy="6181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sp>
            <p:nvSpPr>
              <p:cNvPr id="36" name="直角三角形 35">
                <a:extLst>
                  <a:ext uri="{FF2B5EF4-FFF2-40B4-BE49-F238E27FC236}">
                    <a16:creationId xmlns:a16="http://schemas.microsoft.com/office/drawing/2014/main" id="{5EC6B519-833A-4826-AFEF-BC05E36065B4}"/>
                  </a:ext>
                </a:extLst>
              </p:cNvPr>
              <p:cNvSpPr/>
              <p:nvPr/>
            </p:nvSpPr>
            <p:spPr>
              <a:xfrm rot="16200000">
                <a:off x="5002939" y="1050129"/>
                <a:ext cx="309888" cy="244490"/>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grpSp>
        <p:sp>
          <p:nvSpPr>
            <p:cNvPr id="34" name="文本框 25">
              <a:extLst>
                <a:ext uri="{FF2B5EF4-FFF2-40B4-BE49-F238E27FC236}">
                  <a16:creationId xmlns:a16="http://schemas.microsoft.com/office/drawing/2014/main" id="{FBD79694-29AD-4A08-A57E-A06C57C98899}"/>
                </a:ext>
              </a:extLst>
            </p:cNvPr>
            <p:cNvSpPr txBox="1">
              <a:spLocks noChangeArrowheads="1"/>
            </p:cNvSpPr>
            <p:nvPr/>
          </p:nvSpPr>
          <p:spPr bwMode="auto">
            <a:xfrm>
              <a:off x="5980071" y="5168969"/>
              <a:ext cx="3345629" cy="367031"/>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35" b="1" strike="noStrike" noProof="1">
                  <a:solidFill>
                    <a:schemeClr val="bg1"/>
                  </a:solidFill>
                  <a:latin typeface="微软雅黑" panose="020B0503020204020204" pitchFamily="34" charset="-122"/>
                  <a:ea typeface="微软雅黑" panose="020B0503020204020204" pitchFamily="34" charset="-122"/>
                  <a:sym typeface="+mn-ea"/>
                </a:rPr>
                <a:t>关于改善制造业营商环境的几点思考</a:t>
              </a:r>
            </a:p>
          </p:txBody>
        </p:sp>
      </p:grpSp>
      <p:grpSp>
        <p:nvGrpSpPr>
          <p:cNvPr id="39" name="组合 7">
            <a:extLst>
              <a:ext uri="{FF2B5EF4-FFF2-40B4-BE49-F238E27FC236}">
                <a16:creationId xmlns:a16="http://schemas.microsoft.com/office/drawing/2014/main" id="{1B579A7A-97EA-496E-9719-4C10A1B912CA}"/>
              </a:ext>
            </a:extLst>
          </p:cNvPr>
          <p:cNvGrpSpPr/>
          <p:nvPr/>
        </p:nvGrpSpPr>
        <p:grpSpPr>
          <a:xfrm>
            <a:off x="5020454" y="916355"/>
            <a:ext cx="6293173" cy="708025"/>
            <a:chOff x="5641816" y="2455167"/>
            <a:chExt cx="4018210" cy="618187"/>
          </a:xfrm>
          <a:solidFill>
            <a:schemeClr val="accent3">
              <a:lumMod val="60000"/>
              <a:lumOff val="40000"/>
            </a:schemeClr>
          </a:solidFill>
        </p:grpSpPr>
        <p:grpSp>
          <p:nvGrpSpPr>
            <p:cNvPr id="40" name="组合 14">
              <a:extLst>
                <a:ext uri="{FF2B5EF4-FFF2-40B4-BE49-F238E27FC236}">
                  <a16:creationId xmlns:a16="http://schemas.microsoft.com/office/drawing/2014/main" id="{ED42B162-DB05-4B91-A6B7-5A71DD7B3BC7}"/>
                </a:ext>
              </a:extLst>
            </p:cNvPr>
            <p:cNvGrpSpPr/>
            <p:nvPr/>
          </p:nvGrpSpPr>
          <p:grpSpPr>
            <a:xfrm>
              <a:off x="5641816" y="2455167"/>
              <a:ext cx="4018210" cy="618187"/>
              <a:chOff x="5035638" y="1017430"/>
              <a:chExt cx="4018210" cy="618187"/>
            </a:xfrm>
            <a:grpFill/>
          </p:grpSpPr>
          <p:sp>
            <p:nvSpPr>
              <p:cNvPr id="42" name="矩形 41">
                <a:extLst>
                  <a:ext uri="{FF2B5EF4-FFF2-40B4-BE49-F238E27FC236}">
                    <a16:creationId xmlns:a16="http://schemas.microsoft.com/office/drawing/2014/main" id="{ECE980CD-B3E5-431F-BA52-EE772ABDA0A0}"/>
                  </a:ext>
                </a:extLst>
              </p:cNvPr>
              <p:cNvSpPr/>
              <p:nvPr/>
            </p:nvSpPr>
            <p:spPr>
              <a:xfrm>
                <a:off x="5280128" y="1017430"/>
                <a:ext cx="3773720" cy="618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sp>
            <p:nvSpPr>
              <p:cNvPr id="43" name="直角三角形 42">
                <a:extLst>
                  <a:ext uri="{FF2B5EF4-FFF2-40B4-BE49-F238E27FC236}">
                    <a16:creationId xmlns:a16="http://schemas.microsoft.com/office/drawing/2014/main" id="{BA48F980-DFB4-418E-A51A-3DBE52FD901C}"/>
                  </a:ext>
                </a:extLst>
              </p:cNvPr>
              <p:cNvSpPr/>
              <p:nvPr/>
            </p:nvSpPr>
            <p:spPr>
              <a:xfrm rot="16200000">
                <a:off x="5002939" y="1050129"/>
                <a:ext cx="309888" cy="24449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35" strike="noStrike" noProof="1">
                  <a:latin typeface="微软雅黑" panose="020B0503020204020204" pitchFamily="34" charset="-122"/>
                  <a:ea typeface="微软雅黑" panose="020B0503020204020204" pitchFamily="34" charset="-122"/>
                </a:endParaRPr>
              </a:p>
            </p:txBody>
          </p:sp>
        </p:grpSp>
        <p:sp>
          <p:nvSpPr>
            <p:cNvPr id="41" name="文本框 15">
              <a:extLst>
                <a:ext uri="{FF2B5EF4-FFF2-40B4-BE49-F238E27FC236}">
                  <a16:creationId xmlns:a16="http://schemas.microsoft.com/office/drawing/2014/main" id="{BA97DDCB-5793-4ED0-A0CD-234FF7E2C549}"/>
                </a:ext>
              </a:extLst>
            </p:cNvPr>
            <p:cNvSpPr txBox="1">
              <a:spLocks noChangeArrowheads="1"/>
            </p:cNvSpPr>
            <p:nvPr/>
          </p:nvSpPr>
          <p:spPr bwMode="auto">
            <a:xfrm>
              <a:off x="5990922" y="2572174"/>
              <a:ext cx="3485436" cy="3670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r>
                <a:rPr lang="zh-CN" altLang="en-US" sz="2135" b="1" noProof="1">
                  <a:solidFill>
                    <a:schemeClr val="bg1"/>
                  </a:solidFill>
                  <a:latin typeface="微软雅黑" panose="020B0503020204020204" pitchFamily="34" charset="-122"/>
                  <a:ea typeface="微软雅黑" panose="020B0503020204020204" pitchFamily="34" charset="-122"/>
                </a:rPr>
                <a:t>研究背景</a:t>
              </a:r>
              <a:endParaRPr lang="zh-CN" altLang="en-US" sz="2135" b="1" strike="noStrike" noProof="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3">
            <a:extLst>
              <a:ext uri="{FF2B5EF4-FFF2-40B4-BE49-F238E27FC236}">
                <a16:creationId xmlns:a16="http://schemas.microsoft.com/office/drawing/2014/main" id="{134F57A6-544A-4046-B918-4B1E9B34BB4D}"/>
              </a:ext>
            </a:extLst>
          </p:cNvPr>
          <p:cNvSpPr txBox="1"/>
          <p:nvPr/>
        </p:nvSpPr>
        <p:spPr>
          <a:xfrm>
            <a:off x="624747" y="162170"/>
            <a:ext cx="423880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优劣势情况</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各地区的劣势</a:t>
            </a:r>
          </a:p>
        </p:txBody>
      </p:sp>
      <p:graphicFrame>
        <p:nvGraphicFramePr>
          <p:cNvPr id="4" name="表格 3">
            <a:extLst>
              <a:ext uri="{FF2B5EF4-FFF2-40B4-BE49-F238E27FC236}">
                <a16:creationId xmlns:a16="http://schemas.microsoft.com/office/drawing/2014/main" id="{94B2F226-5B68-4115-BD04-B0327C07E24F}"/>
              </a:ext>
            </a:extLst>
          </p:cNvPr>
          <p:cNvGraphicFramePr>
            <a:graphicFrameLocks noGrp="1"/>
          </p:cNvGraphicFramePr>
          <p:nvPr>
            <p:extLst>
              <p:ext uri="{D42A27DB-BD31-4B8C-83A1-F6EECF244321}">
                <p14:modId xmlns:p14="http://schemas.microsoft.com/office/powerpoint/2010/main" val="3462832453"/>
              </p:ext>
            </p:extLst>
          </p:nvPr>
        </p:nvGraphicFramePr>
        <p:xfrm>
          <a:off x="467442" y="1855197"/>
          <a:ext cx="11459515" cy="5002803"/>
        </p:xfrm>
        <a:graphic>
          <a:graphicData uri="http://schemas.openxmlformats.org/drawingml/2006/table">
            <a:tbl>
              <a:tblPr>
                <a:tableStyleId>{68D230F3-CF80-4859-8CE7-A43EE81993B5}</a:tableStyleId>
              </a:tblPr>
              <a:tblGrid>
                <a:gridCol w="373680">
                  <a:extLst>
                    <a:ext uri="{9D8B030D-6E8A-4147-A177-3AD203B41FA5}">
                      <a16:colId xmlns:a16="http://schemas.microsoft.com/office/drawing/2014/main" val="235950849"/>
                    </a:ext>
                  </a:extLst>
                </a:gridCol>
                <a:gridCol w="423503">
                  <a:extLst>
                    <a:ext uri="{9D8B030D-6E8A-4147-A177-3AD203B41FA5}">
                      <a16:colId xmlns:a16="http://schemas.microsoft.com/office/drawing/2014/main" val="416640719"/>
                    </a:ext>
                  </a:extLst>
                </a:gridCol>
                <a:gridCol w="1826880">
                  <a:extLst>
                    <a:ext uri="{9D8B030D-6E8A-4147-A177-3AD203B41FA5}">
                      <a16:colId xmlns:a16="http://schemas.microsoft.com/office/drawing/2014/main" val="4203356072"/>
                    </a:ext>
                  </a:extLst>
                </a:gridCol>
                <a:gridCol w="1552847">
                  <a:extLst>
                    <a:ext uri="{9D8B030D-6E8A-4147-A177-3AD203B41FA5}">
                      <a16:colId xmlns:a16="http://schemas.microsoft.com/office/drawing/2014/main" val="3988997134"/>
                    </a:ext>
                  </a:extLst>
                </a:gridCol>
                <a:gridCol w="1552847">
                  <a:extLst>
                    <a:ext uri="{9D8B030D-6E8A-4147-A177-3AD203B41FA5}">
                      <a16:colId xmlns:a16="http://schemas.microsoft.com/office/drawing/2014/main" val="2431064606"/>
                    </a:ext>
                  </a:extLst>
                </a:gridCol>
                <a:gridCol w="398594">
                  <a:extLst>
                    <a:ext uri="{9D8B030D-6E8A-4147-A177-3AD203B41FA5}">
                      <a16:colId xmlns:a16="http://schemas.microsoft.com/office/drawing/2014/main" val="985203108"/>
                    </a:ext>
                  </a:extLst>
                </a:gridCol>
                <a:gridCol w="411047">
                  <a:extLst>
                    <a:ext uri="{9D8B030D-6E8A-4147-A177-3AD203B41FA5}">
                      <a16:colId xmlns:a16="http://schemas.microsoft.com/office/drawing/2014/main" val="3007029136"/>
                    </a:ext>
                  </a:extLst>
                </a:gridCol>
                <a:gridCol w="1640039">
                  <a:extLst>
                    <a:ext uri="{9D8B030D-6E8A-4147-A177-3AD203B41FA5}">
                      <a16:colId xmlns:a16="http://schemas.microsoft.com/office/drawing/2014/main" val="853340004"/>
                    </a:ext>
                  </a:extLst>
                </a:gridCol>
                <a:gridCol w="1640039">
                  <a:extLst>
                    <a:ext uri="{9D8B030D-6E8A-4147-A177-3AD203B41FA5}">
                      <a16:colId xmlns:a16="http://schemas.microsoft.com/office/drawing/2014/main" val="3873225779"/>
                    </a:ext>
                  </a:extLst>
                </a:gridCol>
                <a:gridCol w="1640039">
                  <a:extLst>
                    <a:ext uri="{9D8B030D-6E8A-4147-A177-3AD203B41FA5}">
                      <a16:colId xmlns:a16="http://schemas.microsoft.com/office/drawing/2014/main" val="178982777"/>
                    </a:ext>
                  </a:extLst>
                </a:gridCol>
              </a:tblGrid>
              <a:tr h="414888">
                <a:tc>
                  <a:txBody>
                    <a:bodyPr/>
                    <a:lstStyle/>
                    <a:p>
                      <a:pPr algn="ctr" fontAlgn="b"/>
                      <a:r>
                        <a:rPr lang="zh-CN" altLang="en-US" sz="1200" b="1" u="none" strike="noStrike" dirty="0">
                          <a:solidFill>
                            <a:schemeClr val="bg1"/>
                          </a:solidFill>
                          <a:effectLst/>
                        </a:rPr>
                        <a:t>序号</a:t>
                      </a:r>
                      <a:endParaRPr lang="zh-CN" altLang="en-US" sz="1200" b="1" i="0" u="none" strike="noStrike" dirty="0">
                        <a:solidFill>
                          <a:schemeClr val="bg1"/>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zh-CN" altLang="en-US" sz="1200" b="1" u="none" strike="noStrike" dirty="0">
                          <a:solidFill>
                            <a:schemeClr val="bg1"/>
                          </a:solidFill>
                          <a:effectLst/>
                        </a:rPr>
                        <a:t>区域</a:t>
                      </a:r>
                      <a:endParaRPr lang="zh-CN" altLang="en-US" sz="12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3">
                  <a:txBody>
                    <a:bodyPr/>
                    <a:lstStyle/>
                    <a:p>
                      <a:pPr algn="ctr" fontAlgn="ctr"/>
                      <a:r>
                        <a:rPr lang="zh-CN" altLang="en-US" sz="1200" b="1" u="none" strike="noStrike" dirty="0">
                          <a:solidFill>
                            <a:schemeClr val="bg1"/>
                          </a:solidFill>
                          <a:effectLst/>
                        </a:rPr>
                        <a:t>劣势（各省市表现最差的三个指标，括号内为该省市该指标在全国排名）　</a:t>
                      </a:r>
                      <a:endParaRPr lang="zh-CN" altLang="en-US" sz="12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ctr"/>
                      <a:endParaRPr lang="zh-CN" altLang="en-US" sz="800" b="1" i="0" u="none" strike="noStrike" dirty="0">
                        <a:solidFill>
                          <a:srgbClr val="000000"/>
                        </a:solidFill>
                        <a:effectLst/>
                        <a:latin typeface="仿宋_GB2312"/>
                        <a:ea typeface="等线" panose="02010600030101010101" pitchFamily="2" charset="-122"/>
                      </a:endParaRPr>
                    </a:p>
                  </a:txBody>
                  <a:tcPr marL="6825" marR="6825" marT="6825" marB="0" anchor="ctr"/>
                </a:tc>
                <a:tc hMerge="1">
                  <a:txBody>
                    <a:bodyPr/>
                    <a:lstStyle/>
                    <a:p>
                      <a:pPr algn="ctr" fontAlgn="ctr"/>
                      <a:endParaRPr lang="zh-CN" altLang="en-US" sz="800" b="1" i="0" u="none" strike="noStrike" dirty="0">
                        <a:solidFill>
                          <a:srgbClr val="000000"/>
                        </a:solidFill>
                        <a:effectLst/>
                        <a:latin typeface="仿宋_GB2312"/>
                        <a:ea typeface="等线" panose="02010600030101010101" pitchFamily="2" charset="-122"/>
                      </a:endParaRPr>
                    </a:p>
                  </a:txBody>
                  <a:tcPr marL="6825" marR="6825" marT="6825" marB="0" anchor="ctr"/>
                </a:tc>
                <a:tc>
                  <a:txBody>
                    <a:bodyPr/>
                    <a:lstStyle/>
                    <a:p>
                      <a:pPr algn="ctr" fontAlgn="b"/>
                      <a:r>
                        <a:rPr lang="zh-CN" altLang="en-US" sz="1200" b="1" u="none" strike="noStrike" dirty="0">
                          <a:solidFill>
                            <a:schemeClr val="bg1"/>
                          </a:solidFill>
                          <a:effectLst/>
                        </a:rPr>
                        <a:t>序号</a:t>
                      </a:r>
                      <a:endParaRPr lang="zh-CN" altLang="en-US" sz="1200" b="1" i="0" u="none" strike="noStrike" dirty="0">
                        <a:solidFill>
                          <a:schemeClr val="bg1"/>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zh-CN" altLang="en-US" sz="1200" b="1" u="none" strike="noStrike" dirty="0">
                          <a:solidFill>
                            <a:schemeClr val="bg1"/>
                          </a:solidFill>
                          <a:effectLst/>
                        </a:rPr>
                        <a:t>区域</a:t>
                      </a:r>
                      <a:endParaRPr lang="zh-CN" altLang="en-US" sz="12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3">
                  <a:txBody>
                    <a:bodyPr/>
                    <a:lstStyle/>
                    <a:p>
                      <a:pPr algn="ctr" fontAlgn="ctr"/>
                      <a:r>
                        <a:rPr lang="zh-CN" altLang="en-US" sz="1200" b="1" u="none" strike="noStrike" dirty="0">
                          <a:solidFill>
                            <a:schemeClr val="bg1"/>
                          </a:solidFill>
                          <a:effectLst/>
                        </a:rPr>
                        <a:t>劣势（各省市表现最差的三个指标，括号内为该省市该指标在全国排名）</a:t>
                      </a:r>
                      <a:endParaRPr lang="zh-CN" altLang="en-US" sz="1200" b="1" i="0" u="none" strike="noStrike" dirty="0">
                        <a:solidFill>
                          <a:schemeClr val="bg1"/>
                        </a:solidFill>
                        <a:effectLst/>
                        <a:latin typeface="仿宋_GB231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b"/>
                </a:tc>
                <a:tc hMerge="1">
                  <a:txBody>
                    <a:bodyPr/>
                    <a:lstStyle/>
                    <a:p>
                      <a:pPr algn="ctr"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b"/>
                </a:tc>
                <a:extLst>
                  <a:ext uri="{0D108BD9-81ED-4DB2-BD59-A6C34878D82A}">
                    <a16:rowId xmlns:a16="http://schemas.microsoft.com/office/drawing/2014/main" val="2280766469"/>
                  </a:ext>
                </a:extLst>
              </a:tr>
              <a:tr h="210486">
                <a:tc>
                  <a:txBody>
                    <a:bodyPr/>
                    <a:lstStyle/>
                    <a:p>
                      <a:pPr algn="ctr" fontAlgn="b"/>
                      <a:r>
                        <a:rPr lang="en-US" altLang="zh-CN" sz="1000" u="none" strike="noStrike" dirty="0">
                          <a:effectLst/>
                        </a:rPr>
                        <a:t>1</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dirty="0">
                          <a:solidFill>
                            <a:schemeClr val="tx1"/>
                          </a:solidFill>
                          <a:effectLst/>
                          <a:latin typeface="+mn-lt"/>
                          <a:ea typeface="+mn-ea"/>
                          <a:cs typeface="+mn-cs"/>
                        </a:rPr>
                        <a:t>浙江</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省会城市工业用地价格（</a:t>
                      </a:r>
                      <a:r>
                        <a:rPr lang="en-US" altLang="zh-CN" sz="1000" b="1" u="none" strike="noStrike" kern="1200" dirty="0">
                          <a:solidFill>
                            <a:srgbClr val="C00000"/>
                          </a:solidFill>
                          <a:effectLst/>
                          <a:latin typeface="+mn-lt"/>
                          <a:ea typeface="+mn-ea"/>
                          <a:cs typeface="+mn-cs"/>
                        </a:rPr>
                        <a:t>23</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贷款利率下浮区间（</a:t>
                      </a:r>
                      <a:r>
                        <a:rPr lang="en-US" altLang="zh-CN" sz="1000" b="1" u="none" strike="noStrike" kern="1200" dirty="0">
                          <a:solidFill>
                            <a:srgbClr val="C00000"/>
                          </a:solidFill>
                          <a:effectLst/>
                          <a:latin typeface="+mn-lt"/>
                          <a:ea typeface="+mn-ea"/>
                          <a:cs typeface="+mn-cs"/>
                        </a:rPr>
                        <a:t>25</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27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16</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河北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省会城市工业用地价格（</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贷款利率下浮区间（</a:t>
                      </a:r>
                      <a:r>
                        <a:rPr lang="en-US" altLang="zh-CN" sz="1000" u="none" strike="noStrike" kern="1200">
                          <a:solidFill>
                            <a:schemeClr val="tx1"/>
                          </a:solidFill>
                          <a:effectLst/>
                          <a:latin typeface="+mn-lt"/>
                          <a:ea typeface="+mn-ea"/>
                          <a:cs typeface="+mn-cs"/>
                        </a:rPr>
                        <a:t>25</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289782"/>
                  </a:ext>
                </a:extLst>
              </a:tr>
              <a:tr h="312686">
                <a:tc>
                  <a:txBody>
                    <a:bodyPr/>
                    <a:lstStyle/>
                    <a:p>
                      <a:pPr algn="ctr" fontAlgn="b"/>
                      <a:r>
                        <a:rPr lang="en-US" altLang="zh-CN" sz="1000" u="none" strike="noStrike">
                          <a:effectLst/>
                        </a:rPr>
                        <a:t>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上海</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28</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a:solidFill>
                            <a:srgbClr val="C00000"/>
                          </a:solidFill>
                          <a:effectLst/>
                          <a:latin typeface="+mn-lt"/>
                          <a:ea typeface="+mn-ea"/>
                          <a:cs typeface="+mn-cs"/>
                        </a:rPr>
                        <a:t>省会城市工业用地价格（</a:t>
                      </a:r>
                      <a:r>
                        <a:rPr lang="en-US" altLang="zh-CN" sz="1000" b="1" u="none" strike="noStrike" kern="1200">
                          <a:solidFill>
                            <a:srgbClr val="C00000"/>
                          </a:solidFill>
                          <a:effectLst/>
                          <a:latin typeface="+mn-lt"/>
                          <a:ea typeface="+mn-ea"/>
                          <a:cs typeface="+mn-cs"/>
                        </a:rPr>
                        <a:t>29</a:t>
                      </a:r>
                      <a:r>
                        <a:rPr lang="zh-CN" altLang="en-US" sz="1000" b="1" u="none" strike="noStrike" kern="120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制造业就业人员平均工资（</a:t>
                      </a:r>
                      <a:r>
                        <a:rPr lang="en-US" altLang="zh-CN" sz="1000" b="1" u="none" strike="noStrike" kern="1200" dirty="0">
                          <a:solidFill>
                            <a:srgbClr val="C00000"/>
                          </a:solidFill>
                          <a:effectLst/>
                          <a:latin typeface="+mn-lt"/>
                          <a:ea typeface="+mn-ea"/>
                          <a:cs typeface="+mn-cs"/>
                        </a:rPr>
                        <a:t>29</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17</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河南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28</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省会城市工业用地价格（</a:t>
                      </a:r>
                      <a:r>
                        <a:rPr lang="en-US" altLang="zh-CN" sz="1000" u="none" strike="noStrike" kern="1200">
                          <a:solidFill>
                            <a:schemeClr val="tx1"/>
                          </a:solidFill>
                          <a:effectLst/>
                          <a:latin typeface="+mn-lt"/>
                          <a:ea typeface="+mn-ea"/>
                          <a:cs typeface="+mn-cs"/>
                        </a:rPr>
                        <a:t>29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6613971"/>
                  </a:ext>
                </a:extLst>
              </a:tr>
              <a:tr h="292843">
                <a:tc>
                  <a:txBody>
                    <a:bodyPr/>
                    <a:lstStyle/>
                    <a:p>
                      <a:pPr algn="ctr" fontAlgn="b"/>
                      <a:r>
                        <a:rPr lang="en-US" altLang="zh-CN" sz="1000" u="none" strike="noStrike">
                          <a:effectLst/>
                        </a:rPr>
                        <a:t>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江苏</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25</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贷款利率下浮区间（</a:t>
                      </a:r>
                      <a:r>
                        <a:rPr lang="en-US" altLang="zh-CN" sz="1000" b="1" u="none" strike="noStrike" kern="1200" dirty="0">
                          <a:solidFill>
                            <a:srgbClr val="C00000"/>
                          </a:solidFill>
                          <a:effectLst/>
                          <a:latin typeface="+mn-lt"/>
                          <a:ea typeface="+mn-ea"/>
                          <a:cs typeface="+mn-cs"/>
                        </a:rPr>
                        <a:t>27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制造业就业人员平均工资（</a:t>
                      </a:r>
                      <a:r>
                        <a:rPr lang="en-US" altLang="zh-CN" sz="1000" b="1" u="none" strike="noStrike" kern="1200" dirty="0">
                          <a:solidFill>
                            <a:srgbClr val="C00000"/>
                          </a:solidFill>
                          <a:effectLst/>
                          <a:latin typeface="+mn-lt"/>
                          <a:ea typeface="+mn-ea"/>
                          <a:cs typeface="+mn-cs"/>
                        </a:rPr>
                        <a:t>27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18</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重庆</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25</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贷款利率下浮区间（</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4579586"/>
                  </a:ext>
                </a:extLst>
              </a:tr>
              <a:tr h="312686">
                <a:tc>
                  <a:txBody>
                    <a:bodyPr/>
                    <a:lstStyle/>
                    <a:p>
                      <a:pPr algn="ctr" fontAlgn="b"/>
                      <a:r>
                        <a:rPr lang="en-US" altLang="zh-CN" sz="1000" u="none" strike="noStrike">
                          <a:effectLst/>
                        </a:rPr>
                        <a:t>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广东</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省会城市工业用地价格（</a:t>
                      </a:r>
                      <a:r>
                        <a:rPr lang="en-US" altLang="zh-CN" sz="1000" b="1" u="none" strike="noStrike" kern="1200" dirty="0">
                          <a:solidFill>
                            <a:srgbClr val="C00000"/>
                          </a:solidFill>
                          <a:effectLst/>
                          <a:latin typeface="+mn-lt"/>
                          <a:ea typeface="+mn-ea"/>
                          <a:cs typeface="+mn-cs"/>
                        </a:rPr>
                        <a:t>17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19</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制造业就业人员平均工资（</a:t>
                      </a:r>
                      <a:r>
                        <a:rPr lang="en-US" altLang="zh-CN" sz="1000" b="1" u="none" strike="noStrike" kern="1200" dirty="0">
                          <a:solidFill>
                            <a:srgbClr val="C00000"/>
                          </a:solidFill>
                          <a:effectLst/>
                          <a:latin typeface="+mn-lt"/>
                          <a:ea typeface="+mn-ea"/>
                          <a:cs typeface="+mn-cs"/>
                        </a:rPr>
                        <a:t>24</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19</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海南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省会城市工业用地价格（</a:t>
                      </a:r>
                      <a:r>
                        <a:rPr lang="en-US" altLang="zh-CN" sz="1000" u="none" strike="noStrike" kern="1200">
                          <a:solidFill>
                            <a:schemeClr val="tx1"/>
                          </a:solidFill>
                          <a:effectLst/>
                          <a:latin typeface="+mn-lt"/>
                          <a:ea typeface="+mn-ea"/>
                          <a:cs typeface="+mn-cs"/>
                        </a:rPr>
                        <a:t>17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19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8363617"/>
                  </a:ext>
                </a:extLst>
              </a:tr>
              <a:tr h="292843">
                <a:tc>
                  <a:txBody>
                    <a:bodyPr/>
                    <a:lstStyle/>
                    <a:p>
                      <a:pPr algn="ctr" fontAlgn="b"/>
                      <a:r>
                        <a:rPr lang="en-US" altLang="zh-CN" sz="1000" u="none" strike="noStrike">
                          <a:effectLst/>
                        </a:rPr>
                        <a:t>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北京</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a:solidFill>
                            <a:srgbClr val="C00000"/>
                          </a:solidFill>
                          <a:effectLst/>
                          <a:latin typeface="+mn-lt"/>
                          <a:ea typeface="+mn-ea"/>
                          <a:cs typeface="+mn-cs"/>
                        </a:rPr>
                        <a:t>省会城市工业用地价格（</a:t>
                      </a:r>
                      <a:r>
                        <a:rPr lang="en-US" altLang="zh-CN" sz="1000" b="1" u="none" strike="noStrike" kern="1200">
                          <a:solidFill>
                            <a:srgbClr val="C00000"/>
                          </a:solidFill>
                          <a:effectLst/>
                          <a:latin typeface="+mn-lt"/>
                          <a:ea typeface="+mn-ea"/>
                          <a:cs typeface="+mn-cs"/>
                        </a:rPr>
                        <a:t>28</a:t>
                      </a:r>
                      <a:r>
                        <a:rPr lang="zh-CN" altLang="en-US" sz="1000" b="1" u="none" strike="noStrike" kern="120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30</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制造业就业人员平均工资（</a:t>
                      </a:r>
                      <a:r>
                        <a:rPr lang="en-US" altLang="zh-CN" sz="1000" b="1" u="none" strike="noStrike" kern="1200" dirty="0">
                          <a:solidFill>
                            <a:srgbClr val="C00000"/>
                          </a:solidFill>
                          <a:effectLst/>
                          <a:latin typeface="+mn-lt"/>
                          <a:ea typeface="+mn-ea"/>
                          <a:cs typeface="+mn-cs"/>
                        </a:rPr>
                        <a:t>30</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20</a:t>
                      </a:r>
                      <a:endParaRPr lang="en-US" altLang="zh-CN" sz="1000" u="none" strike="noStrike" kern="1200" dirty="0">
                        <a:solidFill>
                          <a:schemeClr val="tx1"/>
                        </a:solidFill>
                        <a:effectLst/>
                        <a:latin typeface="+mn-lt"/>
                        <a:ea typeface="+mn-ea"/>
                        <a:cs typeface="+mn-cs"/>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贵州</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省会城市工业用地价格（</a:t>
                      </a:r>
                      <a:r>
                        <a:rPr lang="en-US" altLang="zh-CN" sz="1000" u="none" strike="noStrike" kern="1200">
                          <a:solidFill>
                            <a:schemeClr val="tx1"/>
                          </a:solidFill>
                          <a:effectLst/>
                          <a:latin typeface="+mn-lt"/>
                          <a:ea typeface="+mn-ea"/>
                          <a:cs typeface="+mn-cs"/>
                        </a:rPr>
                        <a:t>28</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30</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30</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388569"/>
                  </a:ext>
                </a:extLst>
              </a:tr>
              <a:tr h="312686">
                <a:tc>
                  <a:txBody>
                    <a:bodyPr/>
                    <a:lstStyle/>
                    <a:p>
                      <a:pPr algn="ctr" fontAlgn="b"/>
                      <a:r>
                        <a:rPr lang="en-US" altLang="zh-CN" sz="1000" u="none" strike="noStrike">
                          <a:effectLst/>
                        </a:rPr>
                        <a:t>6</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安徽</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21</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22</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dirty="0">
                          <a:solidFill>
                            <a:schemeClr val="tx1"/>
                          </a:solidFill>
                          <a:effectLst/>
                          <a:latin typeface="+mn-lt"/>
                          <a:ea typeface="+mn-ea"/>
                          <a:cs typeface="+mn-cs"/>
                        </a:rPr>
                        <a:t>互联网普及率（</a:t>
                      </a:r>
                      <a:r>
                        <a:rPr lang="en-US" altLang="zh-CN" sz="1000" u="none" strike="noStrike" kern="1200" dirty="0">
                          <a:solidFill>
                            <a:schemeClr val="tx1"/>
                          </a:solidFill>
                          <a:effectLst/>
                          <a:latin typeface="+mn-lt"/>
                          <a:ea typeface="+mn-ea"/>
                          <a:cs typeface="+mn-cs"/>
                        </a:rPr>
                        <a:t>23</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21</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陕西</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21</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22</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互联网普及率（</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5143664"/>
                  </a:ext>
                </a:extLst>
              </a:tr>
              <a:tr h="292843">
                <a:tc>
                  <a:txBody>
                    <a:bodyPr/>
                    <a:lstStyle/>
                    <a:p>
                      <a:pPr algn="ctr" fontAlgn="b"/>
                      <a:r>
                        <a:rPr lang="en-US" altLang="zh-CN" sz="1000" u="none" strike="noStrike">
                          <a:effectLst/>
                        </a:rPr>
                        <a:t>7</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湖南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行政事业性收费和罚没收入占公共预算比重（</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dirty="0">
                          <a:solidFill>
                            <a:schemeClr val="tx1"/>
                          </a:solidFill>
                          <a:effectLst/>
                          <a:latin typeface="+mn-lt"/>
                          <a:ea typeface="+mn-ea"/>
                          <a:cs typeface="+mn-cs"/>
                        </a:rPr>
                        <a:t>单位</a:t>
                      </a:r>
                      <a:r>
                        <a:rPr lang="en-US" altLang="zh-CN" sz="1000" u="none" strike="noStrike" kern="1200" dirty="0">
                          <a:solidFill>
                            <a:schemeClr val="tx1"/>
                          </a:solidFill>
                          <a:effectLst/>
                          <a:latin typeface="+mn-lt"/>
                          <a:ea typeface="+mn-ea"/>
                          <a:cs typeface="+mn-cs"/>
                        </a:rPr>
                        <a:t>R&amp;D</a:t>
                      </a:r>
                      <a:r>
                        <a:rPr lang="zh-CN" altLang="en-US" sz="1000" u="none" strike="noStrike" kern="1200" dirty="0">
                          <a:solidFill>
                            <a:schemeClr val="tx1"/>
                          </a:solidFill>
                          <a:effectLst/>
                          <a:latin typeface="+mn-lt"/>
                          <a:ea typeface="+mn-ea"/>
                          <a:cs typeface="+mn-cs"/>
                        </a:rPr>
                        <a:t>经费发明专利数（</a:t>
                      </a:r>
                      <a:r>
                        <a:rPr lang="en-US" altLang="zh-CN" sz="1000" u="none" strike="noStrike" kern="1200" dirty="0">
                          <a:solidFill>
                            <a:schemeClr val="tx1"/>
                          </a:solidFill>
                          <a:effectLst/>
                          <a:latin typeface="+mn-lt"/>
                          <a:ea typeface="+mn-ea"/>
                          <a:cs typeface="+mn-cs"/>
                        </a:rPr>
                        <a:t>25</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22</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山西</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行政事业性收费和罚没收入占公共预算比重（</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单位</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经费发明专利数（</a:t>
                      </a:r>
                      <a:r>
                        <a:rPr lang="en-US" altLang="zh-CN" sz="1000" u="none" strike="noStrike" kern="1200">
                          <a:solidFill>
                            <a:schemeClr val="tx1"/>
                          </a:solidFill>
                          <a:effectLst/>
                          <a:latin typeface="+mn-lt"/>
                          <a:ea typeface="+mn-ea"/>
                          <a:cs typeface="+mn-cs"/>
                        </a:rPr>
                        <a:t>25</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856058"/>
                  </a:ext>
                </a:extLst>
              </a:tr>
              <a:tr h="292843">
                <a:tc>
                  <a:txBody>
                    <a:bodyPr/>
                    <a:lstStyle/>
                    <a:p>
                      <a:pPr algn="ctr" fontAlgn="b"/>
                      <a:r>
                        <a:rPr lang="en-US" altLang="zh-CN" sz="1000" u="none" strike="noStrike">
                          <a:effectLst/>
                        </a:rPr>
                        <a:t>8</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天津</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26</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28</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dirty="0">
                          <a:solidFill>
                            <a:schemeClr val="tx1"/>
                          </a:solidFill>
                          <a:effectLst/>
                          <a:latin typeface="+mn-lt"/>
                          <a:ea typeface="+mn-ea"/>
                          <a:cs typeface="+mn-cs"/>
                        </a:rPr>
                        <a:t>空气质量年</a:t>
                      </a:r>
                      <a:r>
                        <a:rPr lang="en-US" altLang="zh-CN" sz="1000" u="none" strike="noStrike" kern="1200" dirty="0">
                          <a:solidFill>
                            <a:schemeClr val="tx1"/>
                          </a:solidFill>
                          <a:effectLst/>
                          <a:latin typeface="+mn-lt"/>
                          <a:ea typeface="+mn-ea"/>
                          <a:cs typeface="+mn-cs"/>
                        </a:rPr>
                        <a:t>PM2.5</a:t>
                      </a:r>
                      <a:r>
                        <a:rPr lang="zh-CN" altLang="en-US" sz="1000" u="none" strike="noStrike" kern="1200" dirty="0">
                          <a:solidFill>
                            <a:schemeClr val="tx1"/>
                          </a:solidFill>
                          <a:effectLst/>
                          <a:latin typeface="+mn-lt"/>
                          <a:ea typeface="+mn-ea"/>
                          <a:cs typeface="+mn-cs"/>
                        </a:rPr>
                        <a:t>浓度（</a:t>
                      </a:r>
                      <a:r>
                        <a:rPr lang="en-US" altLang="zh-CN" sz="1000" u="none" strike="noStrike" kern="1200" dirty="0">
                          <a:solidFill>
                            <a:schemeClr val="tx1"/>
                          </a:solidFill>
                          <a:effectLst/>
                          <a:latin typeface="+mn-lt"/>
                          <a:ea typeface="+mn-ea"/>
                          <a:cs typeface="+mn-cs"/>
                        </a:rPr>
                        <a:t>28</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23</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云南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26</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28</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28</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3909383"/>
                  </a:ext>
                </a:extLst>
              </a:tr>
              <a:tr h="292843">
                <a:tc>
                  <a:txBody>
                    <a:bodyPr/>
                    <a:lstStyle/>
                    <a:p>
                      <a:pPr algn="ctr" fontAlgn="b"/>
                      <a:r>
                        <a:rPr lang="en-US" altLang="zh-CN" sz="1000" u="none" strike="noStrike">
                          <a:effectLst/>
                        </a:rPr>
                        <a:t>9</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福建</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14</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单位</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经费发明专利数（</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省会城市工业用地价格（</a:t>
                      </a:r>
                      <a:r>
                        <a:rPr lang="en-US" altLang="zh-CN" sz="1000" u="none" strike="noStrike" kern="1200">
                          <a:solidFill>
                            <a:schemeClr val="tx1"/>
                          </a:solidFill>
                          <a:effectLst/>
                          <a:latin typeface="+mn-lt"/>
                          <a:ea typeface="+mn-ea"/>
                          <a:cs typeface="+mn-cs"/>
                        </a:rPr>
                        <a:t>30</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24</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黑龙江</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dirty="0">
                          <a:solidFill>
                            <a:schemeClr val="tx1"/>
                          </a:solidFill>
                          <a:effectLst/>
                          <a:latin typeface="+mn-lt"/>
                          <a:ea typeface="+mn-ea"/>
                          <a:cs typeface="+mn-cs"/>
                        </a:rPr>
                        <a:t>平均销售电价（</a:t>
                      </a:r>
                      <a:r>
                        <a:rPr lang="en-US" altLang="zh-CN" sz="1000" u="none" strike="noStrike" kern="1200" dirty="0">
                          <a:solidFill>
                            <a:schemeClr val="tx1"/>
                          </a:solidFill>
                          <a:effectLst/>
                          <a:latin typeface="+mn-lt"/>
                          <a:ea typeface="+mn-ea"/>
                          <a:cs typeface="+mn-cs"/>
                        </a:rPr>
                        <a:t>14</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单位</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经费发明专利数（</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省会城市工业用地价格（</a:t>
                      </a:r>
                      <a:r>
                        <a:rPr lang="en-US" altLang="zh-CN" sz="1000" u="none" strike="noStrike" kern="1200">
                          <a:solidFill>
                            <a:schemeClr val="tx1"/>
                          </a:solidFill>
                          <a:effectLst/>
                          <a:latin typeface="+mn-lt"/>
                          <a:ea typeface="+mn-ea"/>
                          <a:cs typeface="+mn-cs"/>
                        </a:rPr>
                        <a:t>30</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491816"/>
                  </a:ext>
                </a:extLst>
              </a:tr>
              <a:tr h="292843">
                <a:tc>
                  <a:txBody>
                    <a:bodyPr/>
                    <a:lstStyle/>
                    <a:p>
                      <a:pPr algn="ctr" fontAlgn="b"/>
                      <a:r>
                        <a:rPr lang="en-US" altLang="zh-CN" sz="1000" u="none" strike="noStrike">
                          <a:effectLst/>
                        </a:rPr>
                        <a:t>10</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湖北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行政事业性收费和罚没收入占公共预算比重（</a:t>
                      </a:r>
                      <a:r>
                        <a:rPr lang="en-US" altLang="zh-CN" sz="1000" u="none" strike="noStrike" kern="1200">
                          <a:solidFill>
                            <a:schemeClr val="tx1"/>
                          </a:solidFill>
                          <a:effectLst/>
                          <a:latin typeface="+mn-lt"/>
                          <a:ea typeface="+mn-ea"/>
                          <a:cs typeface="+mn-cs"/>
                        </a:rPr>
                        <a:t>18</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21</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平均销售电价（</a:t>
                      </a:r>
                      <a:r>
                        <a:rPr lang="en-US" altLang="zh-CN" sz="1000" b="1" u="none" strike="noStrike" kern="1200" dirty="0">
                          <a:solidFill>
                            <a:srgbClr val="C00000"/>
                          </a:solidFill>
                          <a:effectLst/>
                          <a:latin typeface="+mn-lt"/>
                          <a:ea typeface="+mn-ea"/>
                          <a:cs typeface="+mn-cs"/>
                        </a:rPr>
                        <a:t>22</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25</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dirty="0">
                          <a:solidFill>
                            <a:schemeClr val="tx1"/>
                          </a:solidFill>
                          <a:effectLst/>
                          <a:latin typeface="+mn-lt"/>
                          <a:ea typeface="+mn-ea"/>
                          <a:cs typeface="+mn-cs"/>
                        </a:rPr>
                        <a:t>辽宁</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dirty="0">
                          <a:solidFill>
                            <a:schemeClr val="tx1"/>
                          </a:solidFill>
                          <a:effectLst/>
                          <a:latin typeface="+mn-lt"/>
                          <a:ea typeface="+mn-ea"/>
                          <a:cs typeface="+mn-cs"/>
                        </a:rPr>
                        <a:t>行政事业性收费和罚没收入占公共预算比重（</a:t>
                      </a:r>
                      <a:r>
                        <a:rPr lang="en-US" altLang="zh-CN" sz="1000" u="none" strike="noStrike" kern="1200" dirty="0">
                          <a:solidFill>
                            <a:schemeClr val="tx1"/>
                          </a:solidFill>
                          <a:effectLst/>
                          <a:latin typeface="+mn-lt"/>
                          <a:ea typeface="+mn-ea"/>
                          <a:cs typeface="+mn-cs"/>
                        </a:rPr>
                        <a:t>18</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21</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22</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4946231"/>
                  </a:ext>
                </a:extLst>
              </a:tr>
              <a:tr h="292843">
                <a:tc>
                  <a:txBody>
                    <a:bodyPr/>
                    <a:lstStyle/>
                    <a:p>
                      <a:pPr algn="ctr" fontAlgn="b"/>
                      <a:r>
                        <a:rPr lang="en-US" altLang="zh-CN" sz="1000" u="none" strike="noStrike">
                          <a:effectLst/>
                        </a:rPr>
                        <a:t>11</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四川</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20</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交通系数（</a:t>
                      </a:r>
                      <a:r>
                        <a:rPr lang="en-US" altLang="zh-CN" sz="1000" u="none" strike="noStrike" kern="1200">
                          <a:solidFill>
                            <a:schemeClr val="tx1"/>
                          </a:solidFill>
                          <a:effectLst/>
                          <a:latin typeface="+mn-lt"/>
                          <a:ea typeface="+mn-ea"/>
                          <a:cs typeface="+mn-cs"/>
                        </a:rPr>
                        <a:t>25</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互联网普及率（</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26</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吉林</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制造业就业人员平均工资（</a:t>
                      </a:r>
                      <a:r>
                        <a:rPr lang="en-US" altLang="zh-CN" sz="1000" u="none" strike="noStrike" kern="1200">
                          <a:solidFill>
                            <a:schemeClr val="tx1"/>
                          </a:solidFill>
                          <a:effectLst/>
                          <a:latin typeface="+mn-lt"/>
                          <a:ea typeface="+mn-ea"/>
                          <a:cs typeface="+mn-cs"/>
                        </a:rPr>
                        <a:t>20</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dirty="0">
                          <a:solidFill>
                            <a:schemeClr val="tx1"/>
                          </a:solidFill>
                          <a:effectLst/>
                          <a:latin typeface="+mn-lt"/>
                          <a:ea typeface="+mn-ea"/>
                          <a:cs typeface="+mn-cs"/>
                        </a:rPr>
                        <a:t>交通系数（</a:t>
                      </a:r>
                      <a:r>
                        <a:rPr lang="en-US" altLang="zh-CN" sz="1000" u="none" strike="noStrike" kern="1200" dirty="0">
                          <a:solidFill>
                            <a:schemeClr val="tx1"/>
                          </a:solidFill>
                          <a:effectLst/>
                          <a:latin typeface="+mn-lt"/>
                          <a:ea typeface="+mn-ea"/>
                          <a:cs typeface="+mn-cs"/>
                        </a:rPr>
                        <a:t>25</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互联网普及率（</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8666419"/>
                  </a:ext>
                </a:extLst>
              </a:tr>
              <a:tr h="292843">
                <a:tc>
                  <a:txBody>
                    <a:bodyPr/>
                    <a:lstStyle/>
                    <a:p>
                      <a:pPr algn="ctr" fontAlgn="b"/>
                      <a:r>
                        <a:rPr lang="en-US" altLang="zh-CN" sz="1000" u="none" strike="noStrike">
                          <a:effectLst/>
                        </a:rPr>
                        <a:t>12</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山东</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空气质量年</a:t>
                      </a:r>
                      <a:r>
                        <a:rPr lang="en-US" altLang="zh-CN" sz="1000" u="none" strike="noStrike" kern="1200">
                          <a:solidFill>
                            <a:schemeClr val="tx1"/>
                          </a:solidFill>
                          <a:effectLst/>
                          <a:latin typeface="+mn-lt"/>
                          <a:ea typeface="+mn-ea"/>
                          <a:cs typeface="+mn-cs"/>
                        </a:rPr>
                        <a:t>PM2.5</a:t>
                      </a:r>
                      <a:r>
                        <a:rPr lang="zh-CN" altLang="en-US" sz="1000" u="none" strike="noStrike" kern="1200">
                          <a:solidFill>
                            <a:schemeClr val="tx1"/>
                          </a:solidFill>
                          <a:effectLst/>
                          <a:latin typeface="+mn-lt"/>
                          <a:ea typeface="+mn-ea"/>
                          <a:cs typeface="+mn-cs"/>
                        </a:rPr>
                        <a:t>浓度（</a:t>
                      </a:r>
                      <a:r>
                        <a:rPr lang="en-US" altLang="zh-CN" sz="1000" u="none" strike="noStrike" kern="1200">
                          <a:solidFill>
                            <a:schemeClr val="tx1"/>
                          </a:solidFill>
                          <a:effectLst/>
                          <a:latin typeface="+mn-lt"/>
                          <a:ea typeface="+mn-ea"/>
                          <a:cs typeface="+mn-cs"/>
                        </a:rPr>
                        <a:t>26</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单位</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经费发明专利数（</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27</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青海</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平均销售电价（</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dirty="0">
                          <a:solidFill>
                            <a:schemeClr val="tx1"/>
                          </a:solidFill>
                          <a:effectLst/>
                          <a:latin typeface="+mn-lt"/>
                          <a:ea typeface="+mn-ea"/>
                          <a:cs typeface="+mn-cs"/>
                        </a:rPr>
                        <a:t>空气质量年</a:t>
                      </a:r>
                      <a:r>
                        <a:rPr lang="en-US" altLang="zh-CN" sz="1000" u="none" strike="noStrike" kern="1200" dirty="0">
                          <a:solidFill>
                            <a:schemeClr val="tx1"/>
                          </a:solidFill>
                          <a:effectLst/>
                          <a:latin typeface="+mn-lt"/>
                          <a:ea typeface="+mn-ea"/>
                          <a:cs typeface="+mn-cs"/>
                        </a:rPr>
                        <a:t>PM2.5</a:t>
                      </a:r>
                      <a:r>
                        <a:rPr lang="zh-CN" altLang="en-US" sz="1000" u="none" strike="noStrike" kern="1200" dirty="0">
                          <a:solidFill>
                            <a:schemeClr val="tx1"/>
                          </a:solidFill>
                          <a:effectLst/>
                          <a:latin typeface="+mn-lt"/>
                          <a:ea typeface="+mn-ea"/>
                          <a:cs typeface="+mn-cs"/>
                        </a:rPr>
                        <a:t>浓度（</a:t>
                      </a:r>
                      <a:r>
                        <a:rPr lang="en-US" altLang="zh-CN" sz="1000" u="none" strike="noStrike" kern="1200" dirty="0">
                          <a:solidFill>
                            <a:schemeClr val="tx1"/>
                          </a:solidFill>
                          <a:effectLst/>
                          <a:latin typeface="+mn-lt"/>
                          <a:ea typeface="+mn-ea"/>
                          <a:cs typeface="+mn-cs"/>
                        </a:rPr>
                        <a:t>26</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单位</a:t>
                      </a:r>
                      <a:r>
                        <a:rPr lang="en-US" altLang="zh-CN" sz="1000" b="1" u="none" strike="noStrike" kern="1200" dirty="0">
                          <a:solidFill>
                            <a:srgbClr val="C00000"/>
                          </a:solidFill>
                          <a:effectLst/>
                          <a:latin typeface="+mn-lt"/>
                          <a:ea typeface="+mn-ea"/>
                          <a:cs typeface="+mn-cs"/>
                        </a:rPr>
                        <a:t>R&amp;D</a:t>
                      </a:r>
                      <a:r>
                        <a:rPr lang="zh-CN" altLang="en-US" sz="1000" b="1" u="none" strike="noStrike" kern="1200" dirty="0">
                          <a:solidFill>
                            <a:srgbClr val="C00000"/>
                          </a:solidFill>
                          <a:effectLst/>
                          <a:latin typeface="+mn-lt"/>
                          <a:ea typeface="+mn-ea"/>
                          <a:cs typeface="+mn-cs"/>
                        </a:rPr>
                        <a:t>经费发明专利数（</a:t>
                      </a:r>
                      <a:r>
                        <a:rPr lang="en-US" altLang="zh-CN" sz="1000" b="1" u="none" strike="noStrike" kern="1200" dirty="0">
                          <a:solidFill>
                            <a:srgbClr val="C00000"/>
                          </a:solidFill>
                          <a:effectLst/>
                          <a:latin typeface="+mn-lt"/>
                          <a:ea typeface="+mn-ea"/>
                          <a:cs typeface="+mn-cs"/>
                        </a:rPr>
                        <a:t>27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86639"/>
                  </a:ext>
                </a:extLst>
              </a:tr>
              <a:tr h="292843">
                <a:tc>
                  <a:txBody>
                    <a:bodyPr/>
                    <a:lstStyle/>
                    <a:p>
                      <a:pPr algn="ctr" fontAlgn="b"/>
                      <a:r>
                        <a:rPr lang="en-US" altLang="zh-CN" sz="1000" u="none" strike="noStrike">
                          <a:effectLst/>
                        </a:rPr>
                        <a:t>13</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广西</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两化融合水平（</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工业</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经费投入强度（</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工业</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人员投入强度（</a:t>
                      </a:r>
                      <a:r>
                        <a:rPr lang="en-US" altLang="zh-CN" sz="1000" u="none" strike="noStrike" kern="1200">
                          <a:solidFill>
                            <a:schemeClr val="tx1"/>
                          </a:solidFill>
                          <a:effectLst/>
                          <a:latin typeface="+mn-lt"/>
                          <a:ea typeface="+mn-ea"/>
                          <a:cs typeface="+mn-cs"/>
                        </a:rPr>
                        <a:t>27</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a:solidFill>
                            <a:schemeClr val="tx1"/>
                          </a:solidFill>
                          <a:effectLst/>
                          <a:latin typeface="+mn-lt"/>
                          <a:ea typeface="+mn-ea"/>
                          <a:cs typeface="+mn-cs"/>
                        </a:rPr>
                        <a:t>28</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内蒙古</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两化融合水平（</a:t>
                      </a:r>
                      <a:r>
                        <a:rPr lang="en-US" altLang="zh-CN" sz="1000" u="none" strike="noStrike" kern="1200">
                          <a:solidFill>
                            <a:schemeClr val="tx1"/>
                          </a:solidFill>
                          <a:effectLst/>
                          <a:latin typeface="+mn-lt"/>
                          <a:ea typeface="+mn-ea"/>
                          <a:cs typeface="+mn-cs"/>
                        </a:rPr>
                        <a:t>24</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工业</a:t>
                      </a:r>
                      <a:r>
                        <a:rPr lang="en-US" altLang="zh-CN" sz="1000" b="1" u="none" strike="noStrike" kern="1200" dirty="0">
                          <a:solidFill>
                            <a:srgbClr val="C00000"/>
                          </a:solidFill>
                          <a:effectLst/>
                          <a:latin typeface="+mn-lt"/>
                          <a:ea typeface="+mn-ea"/>
                          <a:cs typeface="+mn-cs"/>
                        </a:rPr>
                        <a:t>R&amp;D</a:t>
                      </a:r>
                      <a:r>
                        <a:rPr lang="zh-CN" altLang="en-US" sz="1000" b="1" u="none" strike="noStrike" kern="1200" dirty="0">
                          <a:solidFill>
                            <a:srgbClr val="C00000"/>
                          </a:solidFill>
                          <a:effectLst/>
                          <a:latin typeface="+mn-lt"/>
                          <a:ea typeface="+mn-ea"/>
                          <a:cs typeface="+mn-cs"/>
                        </a:rPr>
                        <a:t>经费投入强度（</a:t>
                      </a:r>
                      <a:r>
                        <a:rPr lang="en-US" altLang="zh-CN" sz="1000" b="1" u="none" strike="noStrike" kern="1200" dirty="0">
                          <a:solidFill>
                            <a:srgbClr val="C00000"/>
                          </a:solidFill>
                          <a:effectLst/>
                          <a:latin typeface="+mn-lt"/>
                          <a:ea typeface="+mn-ea"/>
                          <a:cs typeface="+mn-cs"/>
                        </a:rPr>
                        <a:t>27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1" u="none" strike="noStrike" kern="1200" dirty="0">
                          <a:solidFill>
                            <a:srgbClr val="C00000"/>
                          </a:solidFill>
                          <a:effectLst/>
                          <a:latin typeface="+mn-lt"/>
                          <a:ea typeface="+mn-ea"/>
                          <a:cs typeface="+mn-cs"/>
                        </a:rPr>
                        <a:t>工业</a:t>
                      </a:r>
                      <a:r>
                        <a:rPr lang="en-US" altLang="zh-CN" sz="1000" b="1" u="none" strike="noStrike" kern="1200" dirty="0">
                          <a:solidFill>
                            <a:srgbClr val="C00000"/>
                          </a:solidFill>
                          <a:effectLst/>
                          <a:latin typeface="+mn-lt"/>
                          <a:ea typeface="+mn-ea"/>
                          <a:cs typeface="+mn-cs"/>
                        </a:rPr>
                        <a:t>R&amp;D</a:t>
                      </a:r>
                      <a:r>
                        <a:rPr lang="zh-CN" altLang="en-US" sz="1000" b="1" u="none" strike="noStrike" kern="1200" dirty="0">
                          <a:solidFill>
                            <a:srgbClr val="C00000"/>
                          </a:solidFill>
                          <a:effectLst/>
                          <a:latin typeface="+mn-lt"/>
                          <a:ea typeface="+mn-ea"/>
                          <a:cs typeface="+mn-cs"/>
                        </a:rPr>
                        <a:t>人员投入强度（</a:t>
                      </a:r>
                      <a:r>
                        <a:rPr lang="en-US" altLang="zh-CN" sz="1000" b="1" u="none" strike="noStrike" kern="1200" dirty="0">
                          <a:solidFill>
                            <a:srgbClr val="C00000"/>
                          </a:solidFill>
                          <a:effectLst/>
                          <a:latin typeface="+mn-lt"/>
                          <a:ea typeface="+mn-ea"/>
                          <a:cs typeface="+mn-cs"/>
                        </a:rPr>
                        <a:t>27</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664019"/>
                  </a:ext>
                </a:extLst>
              </a:tr>
              <a:tr h="292843">
                <a:tc>
                  <a:txBody>
                    <a:bodyPr/>
                    <a:lstStyle/>
                    <a:p>
                      <a:pPr algn="ctr" fontAlgn="b"/>
                      <a:r>
                        <a:rPr lang="en-US" altLang="zh-CN" sz="1000" u="none" strike="noStrike">
                          <a:effectLst/>
                        </a:rPr>
                        <a:t>14</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江西</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行政事业性收费和罚没收入占公共预算比重（</a:t>
                      </a:r>
                      <a:r>
                        <a:rPr lang="en-US" altLang="zh-CN" sz="1000" u="none" strike="noStrike" kern="1200">
                          <a:solidFill>
                            <a:schemeClr val="tx1"/>
                          </a:solidFill>
                          <a:effectLst/>
                          <a:latin typeface="+mn-lt"/>
                          <a:ea typeface="+mn-ea"/>
                          <a:cs typeface="+mn-cs"/>
                        </a:rPr>
                        <a:t>29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单位</a:t>
                      </a:r>
                      <a:r>
                        <a:rPr lang="en-US" altLang="zh-CN" sz="1000" u="none" strike="noStrike" kern="1200">
                          <a:solidFill>
                            <a:schemeClr val="tx1"/>
                          </a:solidFill>
                          <a:effectLst/>
                          <a:latin typeface="+mn-lt"/>
                          <a:ea typeface="+mn-ea"/>
                          <a:cs typeface="+mn-cs"/>
                        </a:rPr>
                        <a:t>R&amp;D</a:t>
                      </a:r>
                      <a:r>
                        <a:rPr lang="zh-CN" altLang="en-US" sz="1000" u="none" strike="noStrike" kern="1200">
                          <a:solidFill>
                            <a:schemeClr val="tx1"/>
                          </a:solidFill>
                          <a:effectLst/>
                          <a:latin typeface="+mn-lt"/>
                          <a:ea typeface="+mn-ea"/>
                          <a:cs typeface="+mn-cs"/>
                        </a:rPr>
                        <a:t>经费发明专利数（</a:t>
                      </a:r>
                      <a:r>
                        <a:rPr lang="en-US" altLang="zh-CN" sz="1000" u="none" strike="noStrike" kern="1200">
                          <a:solidFill>
                            <a:schemeClr val="tx1"/>
                          </a:solidFill>
                          <a:effectLst/>
                          <a:latin typeface="+mn-lt"/>
                          <a:ea typeface="+mn-ea"/>
                          <a:cs typeface="+mn-cs"/>
                        </a:rPr>
                        <a:t>29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贷款利率下浮区间（</a:t>
                      </a:r>
                      <a:r>
                        <a:rPr lang="en-US" altLang="zh-CN" sz="1000" u="none" strike="noStrike" kern="1200">
                          <a:solidFill>
                            <a:schemeClr val="tx1"/>
                          </a:solidFill>
                          <a:effectLst/>
                          <a:latin typeface="+mn-lt"/>
                          <a:ea typeface="+mn-ea"/>
                          <a:cs typeface="+mn-cs"/>
                        </a:rPr>
                        <a:t>29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altLang="zh-CN" sz="1000" u="none" strike="noStrike" kern="1200">
                          <a:solidFill>
                            <a:schemeClr val="tx1"/>
                          </a:solidFill>
                          <a:effectLst/>
                          <a:latin typeface="+mn-lt"/>
                          <a:ea typeface="+mn-ea"/>
                          <a:cs typeface="+mn-cs"/>
                        </a:rPr>
                        <a:t>29</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新疆</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a:solidFill>
                            <a:schemeClr val="tx1"/>
                          </a:solidFill>
                          <a:effectLst/>
                          <a:latin typeface="+mn-lt"/>
                          <a:ea typeface="+mn-ea"/>
                          <a:cs typeface="+mn-cs"/>
                        </a:rPr>
                        <a:t>行政事业性收费和罚没收入占公共预算比重（</a:t>
                      </a:r>
                      <a:r>
                        <a:rPr lang="en-US" altLang="zh-CN" sz="1000" u="none" strike="noStrike" kern="1200">
                          <a:solidFill>
                            <a:schemeClr val="tx1"/>
                          </a:solidFill>
                          <a:effectLst/>
                          <a:latin typeface="+mn-lt"/>
                          <a:ea typeface="+mn-ea"/>
                          <a:cs typeface="+mn-cs"/>
                        </a:rPr>
                        <a:t>29</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b="1" u="none" strike="noStrike" kern="1200" dirty="0">
                          <a:solidFill>
                            <a:srgbClr val="C00000"/>
                          </a:solidFill>
                          <a:effectLst/>
                          <a:latin typeface="+mn-lt"/>
                          <a:ea typeface="+mn-ea"/>
                          <a:cs typeface="+mn-cs"/>
                        </a:rPr>
                        <a:t>单位</a:t>
                      </a:r>
                      <a:r>
                        <a:rPr lang="en-US" altLang="zh-CN" sz="1000" b="1" u="none" strike="noStrike" kern="1200" dirty="0">
                          <a:solidFill>
                            <a:srgbClr val="C00000"/>
                          </a:solidFill>
                          <a:effectLst/>
                          <a:latin typeface="+mn-lt"/>
                          <a:ea typeface="+mn-ea"/>
                          <a:cs typeface="+mn-cs"/>
                        </a:rPr>
                        <a:t>R&amp;D</a:t>
                      </a:r>
                      <a:r>
                        <a:rPr lang="zh-CN" altLang="en-US" sz="1000" b="1" u="none" strike="noStrike" kern="1200" dirty="0">
                          <a:solidFill>
                            <a:srgbClr val="C00000"/>
                          </a:solidFill>
                          <a:effectLst/>
                          <a:latin typeface="+mn-lt"/>
                          <a:ea typeface="+mn-ea"/>
                          <a:cs typeface="+mn-cs"/>
                        </a:rPr>
                        <a:t>经费发明专利数（</a:t>
                      </a:r>
                      <a:r>
                        <a:rPr lang="en-US" altLang="zh-CN" sz="1000" b="1" u="none" strike="noStrike" kern="1200" dirty="0">
                          <a:solidFill>
                            <a:srgbClr val="C00000"/>
                          </a:solidFill>
                          <a:effectLst/>
                          <a:latin typeface="+mn-lt"/>
                          <a:ea typeface="+mn-ea"/>
                          <a:cs typeface="+mn-cs"/>
                        </a:rPr>
                        <a:t>29</a:t>
                      </a:r>
                      <a:r>
                        <a:rPr lang="zh-CN" altLang="en-US" sz="1000" b="1" u="none" strike="noStrike" kern="1200" dirty="0">
                          <a:solidFill>
                            <a:srgbClr val="C00000"/>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zh-CN" altLang="en-US" sz="1000" u="none" strike="noStrike" kern="1200" dirty="0">
                          <a:solidFill>
                            <a:schemeClr val="tx1"/>
                          </a:solidFill>
                          <a:effectLst/>
                          <a:latin typeface="+mn-lt"/>
                          <a:ea typeface="+mn-ea"/>
                          <a:cs typeface="+mn-cs"/>
                        </a:rPr>
                        <a:t>贷款利率下浮区间（</a:t>
                      </a:r>
                      <a:r>
                        <a:rPr lang="en-US" altLang="zh-CN" sz="1000" u="none" strike="noStrike" kern="1200" dirty="0">
                          <a:solidFill>
                            <a:schemeClr val="tx1"/>
                          </a:solidFill>
                          <a:effectLst/>
                          <a:latin typeface="+mn-lt"/>
                          <a:ea typeface="+mn-ea"/>
                          <a:cs typeface="+mn-cs"/>
                        </a:rPr>
                        <a:t>29</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8243322"/>
                  </a:ext>
                </a:extLst>
              </a:tr>
              <a:tr h="292843">
                <a:tc>
                  <a:txBody>
                    <a:bodyPr/>
                    <a:lstStyle/>
                    <a:p>
                      <a:pPr algn="ctr" fontAlgn="b"/>
                      <a:r>
                        <a:rPr lang="en-US" altLang="zh-CN" sz="1000" u="none" strike="noStrike">
                          <a:effectLst/>
                        </a:rPr>
                        <a:t>15</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宁夏</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受国务院“对真抓实干成效明显”奖励项数（</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两化融合水平（</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dirty="0">
                          <a:solidFill>
                            <a:schemeClr val="tx1"/>
                          </a:solidFill>
                          <a:effectLst/>
                          <a:latin typeface="+mn-lt"/>
                          <a:ea typeface="+mn-ea"/>
                          <a:cs typeface="+mn-cs"/>
                        </a:rPr>
                        <a:t>交通系数（</a:t>
                      </a:r>
                      <a:r>
                        <a:rPr lang="en-US" altLang="zh-CN" sz="1000" u="none" strike="noStrike" kern="1200" dirty="0">
                          <a:solidFill>
                            <a:schemeClr val="tx1"/>
                          </a:solidFill>
                          <a:effectLst/>
                          <a:latin typeface="+mn-lt"/>
                          <a:ea typeface="+mn-ea"/>
                          <a:cs typeface="+mn-cs"/>
                        </a:rPr>
                        <a:t>23</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altLang="zh-CN" sz="1000" u="none" strike="noStrike" kern="1200" dirty="0">
                          <a:solidFill>
                            <a:schemeClr val="tx1"/>
                          </a:solidFill>
                          <a:effectLst/>
                          <a:latin typeface="+mn-lt"/>
                          <a:ea typeface="+mn-ea"/>
                          <a:cs typeface="+mn-cs"/>
                        </a:rPr>
                        <a:t>30</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甘肃</a:t>
                      </a:r>
                    </a:p>
                  </a:txBody>
                  <a:tcPr marL="6825" marR="6825" marT="68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受国务院“对真抓实干成效明显”奖励项数（</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a:solidFill>
                            <a:schemeClr val="tx1"/>
                          </a:solidFill>
                          <a:effectLst/>
                          <a:latin typeface="+mn-lt"/>
                          <a:ea typeface="+mn-ea"/>
                          <a:cs typeface="+mn-cs"/>
                        </a:rPr>
                        <a:t>两化融合水平（</a:t>
                      </a:r>
                      <a:r>
                        <a:rPr lang="en-US" altLang="zh-CN" sz="1000" u="none" strike="noStrike" kern="1200">
                          <a:solidFill>
                            <a:schemeClr val="tx1"/>
                          </a:solidFill>
                          <a:effectLst/>
                          <a:latin typeface="+mn-lt"/>
                          <a:ea typeface="+mn-ea"/>
                          <a:cs typeface="+mn-cs"/>
                        </a:rPr>
                        <a:t>23</a:t>
                      </a:r>
                      <a:r>
                        <a:rPr lang="zh-CN" altLang="en-US" sz="1000" u="none" strike="noStrike" kern="120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u="none" strike="noStrike" kern="1200" dirty="0">
                          <a:solidFill>
                            <a:schemeClr val="tx1"/>
                          </a:solidFill>
                          <a:effectLst/>
                          <a:latin typeface="+mn-lt"/>
                          <a:ea typeface="+mn-ea"/>
                          <a:cs typeface="+mn-cs"/>
                        </a:rPr>
                        <a:t>交通系数（</a:t>
                      </a:r>
                      <a:r>
                        <a:rPr lang="en-US" altLang="zh-CN" sz="1000" u="none" strike="noStrike" kern="1200" dirty="0">
                          <a:solidFill>
                            <a:schemeClr val="tx1"/>
                          </a:solidFill>
                          <a:effectLst/>
                          <a:latin typeface="+mn-lt"/>
                          <a:ea typeface="+mn-ea"/>
                          <a:cs typeface="+mn-cs"/>
                        </a:rPr>
                        <a:t>23</a:t>
                      </a:r>
                      <a:r>
                        <a:rPr lang="zh-CN" altLang="en-US" sz="1000" u="none" strike="noStrike" kern="1200" dirty="0">
                          <a:solidFill>
                            <a:schemeClr val="tx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866690"/>
                  </a:ext>
                </a:extLst>
              </a:tr>
            </a:tbl>
          </a:graphicData>
        </a:graphic>
      </p:graphicFrame>
      <p:sp>
        <p:nvSpPr>
          <p:cNvPr id="16" name="矩形 15">
            <a:extLst>
              <a:ext uri="{FF2B5EF4-FFF2-40B4-BE49-F238E27FC236}">
                <a16:creationId xmlns:a16="http://schemas.microsoft.com/office/drawing/2014/main" id="{EBB36527-9E07-4085-AA81-EE9858031F25}"/>
              </a:ext>
            </a:extLst>
          </p:cNvPr>
          <p:cNvSpPr/>
          <p:nvPr/>
        </p:nvSpPr>
        <p:spPr>
          <a:xfrm>
            <a:off x="240986" y="658390"/>
            <a:ext cx="11951014" cy="1156855"/>
          </a:xfrm>
          <a:prstGeom prst="rect">
            <a:avLst/>
          </a:prstGeom>
        </p:spPr>
        <p:txBody>
          <a:bodyPr wrap="square">
            <a:spAutoFit/>
          </a:bodyPr>
          <a:lstStyle/>
          <a:p>
            <a:pPr marL="171450" indent="-171450" algn="just">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找出各省市在全国竞争力最弱的</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个指标，即劣势指标，以便于指导各地区找准短板和弱项，有针对性地促进营商环境不断改善。</a:t>
            </a:r>
            <a:endParaRPr lang="en-US" altLang="zh-CN" sz="1600"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rPr>
              <a:t>东部地区要素成本处于较高水平；中部地区多数省份尚未实现工业化，更应重视要素成本上涨问题；西部和东北地区不能单纯依赖降低要素成本吸引产业，必须通过强化新型基础设施，加大创新投入力度，来推动营商环境的整体改善。</a:t>
            </a:r>
          </a:p>
        </p:txBody>
      </p:sp>
    </p:spTree>
    <p:extLst>
      <p:ext uri="{BB962C8B-B14F-4D97-AF65-F5344CB8AC3E}">
        <p14:creationId xmlns:p14="http://schemas.microsoft.com/office/powerpoint/2010/main" val="121623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105025"/>
            <a:ext cx="12192000" cy="2506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8435" name="组合 11"/>
          <p:cNvGrpSpPr/>
          <p:nvPr/>
        </p:nvGrpSpPr>
        <p:grpSpPr>
          <a:xfrm>
            <a:off x="382516" y="1996922"/>
            <a:ext cx="8625688" cy="2660650"/>
            <a:chOff x="3021013" y="2433638"/>
            <a:chExt cx="6444104" cy="1987550"/>
          </a:xfrm>
        </p:grpSpPr>
        <p:cxnSp>
          <p:nvCxnSpPr>
            <p:cNvPr id="18437" name="直接连接符 6"/>
            <p:cNvCxnSpPr/>
            <p:nvPr/>
          </p:nvCxnSpPr>
          <p:spPr>
            <a:xfrm>
              <a:off x="4321175" y="3602226"/>
              <a:ext cx="4245205" cy="0"/>
            </a:xfrm>
            <a:prstGeom prst="line">
              <a:avLst/>
            </a:prstGeom>
            <a:ln w="28575" cap="flat" cmpd="sng">
              <a:solidFill>
                <a:schemeClr val="bg1"/>
              </a:solidFill>
              <a:prstDash val="solid"/>
              <a:headEnd type="oval" w="med" len="med"/>
              <a:tailEnd type="oval" w="med" len="med"/>
            </a:ln>
          </p:spPr>
        </p:cxnSp>
        <p:grpSp>
          <p:nvGrpSpPr>
            <p:cNvPr id="18438" name="Group 4"/>
            <p:cNvGrpSpPr/>
            <p:nvPr/>
          </p:nvGrpSpPr>
          <p:grpSpPr>
            <a:xfrm>
              <a:off x="3021013" y="2433638"/>
              <a:ext cx="1536700" cy="1987550"/>
              <a:chOff x="0" y="0"/>
              <a:chExt cx="1152785" cy="1490412"/>
            </a:xfrm>
          </p:grpSpPr>
          <p:grpSp>
            <p:nvGrpSpPr>
              <p:cNvPr id="18440" name="Group 5"/>
              <p:cNvGrpSpPr/>
              <p:nvPr/>
            </p:nvGrpSpPr>
            <p:grpSpPr>
              <a:xfrm>
                <a:off x="138402" y="0"/>
                <a:ext cx="1014383" cy="1490412"/>
                <a:chOff x="0" y="0"/>
                <a:chExt cx="1014383" cy="1490412"/>
              </a:xfrm>
            </p:grpSpPr>
            <p:sp>
              <p:nvSpPr>
                <p:cNvPr id="18442" name="圆角矩形 17"/>
                <p:cNvSpPr/>
                <p:nvPr/>
              </p:nvSpPr>
              <p:spPr>
                <a:xfrm rot="1132031">
                  <a:off x="0" y="0"/>
                  <a:ext cx="1014383" cy="1490412"/>
                </a:xfrm>
                <a:prstGeom prst="roundRect">
                  <a:avLst>
                    <a:gd name="adj" fmla="val 12134"/>
                  </a:avLst>
                </a:prstGeom>
                <a:solidFill>
                  <a:srgbClr val="BE000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endParaRPr lang="zh-CN" altLang="en-US" sz="3200" dirty="0">
                    <a:solidFill>
                      <a:srgbClr val="FFFFFF"/>
                    </a:solidFill>
                    <a:latin typeface="Calibri" panose="020F0502020204030204" pitchFamily="34" charset="0"/>
                    <a:ea typeface="宋体" panose="02010600030101010101" pitchFamily="2" charset="-122"/>
                  </a:endParaRPr>
                </a:p>
              </p:txBody>
            </p:sp>
            <p:sp>
              <p:nvSpPr>
                <p:cNvPr id="18443" name="KSO_GN2"/>
                <p:cNvSpPr/>
                <p:nvPr/>
              </p:nvSpPr>
              <p:spPr>
                <a:xfrm rot="1132031">
                  <a:off x="43080" y="31875"/>
                  <a:ext cx="931612" cy="1428311"/>
                </a:xfrm>
                <a:prstGeom prst="roundRect">
                  <a:avLst>
                    <a:gd name="adj" fmla="val 12134"/>
                  </a:avLst>
                </a:prstGeom>
                <a:noFill/>
                <a:ln w="25400" cap="flat" cmpd="sng">
                  <a:solidFill>
                    <a:srgbClr val="FFFFF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r>
                    <a:rPr lang="en-US" altLang="zh-CN" sz="6400" dirty="0">
                      <a:solidFill>
                        <a:srgbClr val="FFFFFF"/>
                      </a:solidFill>
                      <a:latin typeface="Impact" panose="020B0806030902050204" pitchFamily="34" charset="0"/>
                      <a:ea typeface="Gungsuh" panose="02030600000101010101" pitchFamily="18" charset="-127"/>
                    </a:rPr>
                    <a:t>04</a:t>
                  </a:r>
                  <a:endParaRPr lang="en-US" sz="6400" dirty="0">
                    <a:solidFill>
                      <a:srgbClr val="FFFFFF"/>
                    </a:solidFill>
                    <a:latin typeface="Impact" panose="020B0806030902050204" pitchFamily="34" charset="0"/>
                    <a:ea typeface="Gungsuh" panose="02030600000101010101" pitchFamily="18" charset="-127"/>
                  </a:endParaRPr>
                </a:p>
              </p:txBody>
            </p:sp>
          </p:grpSp>
          <p:sp>
            <p:nvSpPr>
              <p:cNvPr id="18441" name="圆角矩形 26"/>
              <p:cNvSpPr/>
              <p:nvPr/>
            </p:nvSpPr>
            <p:spPr>
              <a:xfrm rot="1132031">
                <a:off x="0" y="832988"/>
                <a:ext cx="1014383" cy="634430"/>
              </a:xfrm>
              <a:custGeom>
                <a:avLst/>
                <a:gdLst>
                  <a:gd name="txL" fmla="*/ 0 w 1321797"/>
                  <a:gd name="txT" fmla="*/ 0 h 826698"/>
                  <a:gd name="txR" fmla="*/ 1321797 w 1321797"/>
                  <a:gd name="txB" fmla="*/ 826698 h 826698"/>
                </a:gdLst>
                <a:ahLst/>
                <a:cxnLst>
                  <a:cxn ang="0">
                    <a:pos x="0" y="2955"/>
                  </a:cxn>
                  <a:cxn ang="0">
                    <a:pos x="8647" y="0"/>
                  </a:cxn>
                  <a:cxn ang="0">
                    <a:pos x="8647" y="4359"/>
                  </a:cxn>
                  <a:cxn ang="0">
                    <a:pos x="7598" y="5408"/>
                  </a:cxn>
                  <a:cxn ang="0">
                    <a:pos x="1049" y="5408"/>
                  </a:cxn>
                  <a:cxn ang="0">
                    <a:pos x="0" y="4359"/>
                  </a:cxn>
                  <a:cxn ang="0">
                    <a:pos x="0" y="2955"/>
                  </a:cxn>
                </a:cxnLst>
                <a:rect l="txL" t="txT" r="txR" b="tx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rotWithShape="1">
                <a:blip r:embed="rId2">
                  <a:alphaModFix amt="14999"/>
                </a:blip>
              </a:blipFill>
              <a:ln w="9525">
                <a:noFill/>
              </a:ln>
            </p:spPr>
            <p:txBody>
              <a:bodyPr/>
              <a:lstStyle/>
              <a:p>
                <a:endParaRPr lang="zh-CN" altLang="en-US"/>
              </a:p>
            </p:txBody>
          </p:sp>
        </p:grpSp>
        <p:sp>
          <p:nvSpPr>
            <p:cNvPr id="18439" name="KSO_GT2"/>
            <p:cNvSpPr txBox="1"/>
            <p:nvPr/>
          </p:nvSpPr>
          <p:spPr>
            <a:xfrm>
              <a:off x="4709408" y="3064394"/>
              <a:ext cx="4755709" cy="753936"/>
            </a:xfrm>
            <a:prstGeom prst="rect">
              <a:avLst/>
            </a:prstGeom>
            <a:no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eaLnBrk="1" hangingPunct="1">
                <a:lnSpc>
                  <a:spcPct val="80000"/>
                </a:lnSpc>
                <a:spcBef>
                  <a:spcPct val="0"/>
                </a:spcBef>
                <a:buFontTx/>
                <a:buNone/>
              </a:pPr>
              <a:r>
                <a:rPr lang="zh-CN" altLang="en-US" sz="3200" b="1" dirty="0">
                  <a:solidFill>
                    <a:srgbClr val="C00000"/>
                  </a:solidFill>
                  <a:latin typeface="微软雅黑" panose="020B0503020204020204" pitchFamily="34" charset="-122"/>
                  <a:ea typeface="微软雅黑" panose="020B0503020204020204" pitchFamily="34" charset="-122"/>
                </a:rPr>
                <a:t>疫情前后制造业营商环境调查情况</a:t>
              </a:r>
              <a:r>
                <a:rPr lang="en-US" altLang="zh-CN" sz="3200" b="1" dirty="0">
                  <a:solidFill>
                    <a:srgbClr val="C00000"/>
                  </a:solidFill>
                  <a:latin typeface="微软雅黑" panose="020B0503020204020204" pitchFamily="34" charset="-122"/>
                  <a:ea typeface="微软雅黑" panose="020B0503020204020204" pitchFamily="34" charset="-122"/>
                </a:rPr>
                <a:t> </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grpSp>
        <p:nvGrpSpPr>
          <p:cNvPr id="5" name="组合 19"/>
          <p:cNvGrpSpPr/>
          <p:nvPr/>
        </p:nvGrpSpPr>
        <p:grpSpPr>
          <a:xfrm rot="10800000">
            <a:off x="8060938" y="1806754"/>
            <a:ext cx="4093584" cy="3610794"/>
            <a:chOff x="-70286" y="-4279"/>
            <a:chExt cx="5453439" cy="4810270"/>
          </a:xfrm>
          <a:solidFill>
            <a:schemeClr val="bg1"/>
          </a:solidFill>
        </p:grpSpPr>
        <p:grpSp>
          <p:nvGrpSpPr>
            <p:cNvPr id="6" name="组合 13"/>
            <p:cNvGrpSpPr/>
            <p:nvPr/>
          </p:nvGrpSpPr>
          <p:grpSpPr>
            <a:xfrm>
              <a:off x="-70286" y="-4279"/>
              <a:ext cx="5453439" cy="3777072"/>
              <a:chOff x="-300038" y="1389530"/>
              <a:chExt cx="12297954" cy="8517608"/>
            </a:xfrm>
            <a:grpFill/>
          </p:grpSpPr>
          <p:sp>
            <p:nvSpPr>
              <p:cNvPr id="24" name="Freeform 6"/>
              <p:cNvSpPr>
                <a:spLocks noEditPoints="1"/>
              </p:cNvSpPr>
              <p:nvPr/>
            </p:nvSpPr>
            <p:spPr bwMode="auto">
              <a:xfrm>
                <a:off x="787400" y="2662238"/>
                <a:ext cx="1254125" cy="1254125"/>
              </a:xfrm>
              <a:custGeom>
                <a:avLst/>
                <a:gdLst>
                  <a:gd name="T0" fmla="*/ 324 w 334"/>
                  <a:gd name="T1" fmla="*/ 235 h 334"/>
                  <a:gd name="T2" fmla="*/ 333 w 334"/>
                  <a:gd name="T3" fmla="*/ 208 h 334"/>
                  <a:gd name="T4" fmla="*/ 291 w 334"/>
                  <a:gd name="T5" fmla="*/ 169 h 334"/>
                  <a:gd name="T6" fmla="*/ 334 w 334"/>
                  <a:gd name="T7" fmla="*/ 131 h 334"/>
                  <a:gd name="T8" fmla="*/ 313 w 334"/>
                  <a:gd name="T9" fmla="*/ 79 h 334"/>
                  <a:gd name="T10" fmla="*/ 256 w 334"/>
                  <a:gd name="T11" fmla="*/ 81 h 334"/>
                  <a:gd name="T12" fmla="*/ 260 w 334"/>
                  <a:gd name="T13" fmla="*/ 23 h 334"/>
                  <a:gd name="T14" fmla="*/ 235 w 334"/>
                  <a:gd name="T15" fmla="*/ 10 h 334"/>
                  <a:gd name="T16" fmla="*/ 208 w 334"/>
                  <a:gd name="T17" fmla="*/ 1 h 334"/>
                  <a:gd name="T18" fmla="*/ 169 w 334"/>
                  <a:gd name="T19" fmla="*/ 43 h 334"/>
                  <a:gd name="T20" fmla="*/ 131 w 334"/>
                  <a:gd name="T21" fmla="*/ 0 h 334"/>
                  <a:gd name="T22" fmla="*/ 79 w 334"/>
                  <a:gd name="T23" fmla="*/ 20 h 334"/>
                  <a:gd name="T24" fmla="*/ 81 w 334"/>
                  <a:gd name="T25" fmla="*/ 78 h 334"/>
                  <a:gd name="T26" fmla="*/ 23 w 334"/>
                  <a:gd name="T27" fmla="*/ 74 h 334"/>
                  <a:gd name="T28" fmla="*/ 10 w 334"/>
                  <a:gd name="T29" fmla="*/ 99 h 334"/>
                  <a:gd name="T30" fmla="*/ 1 w 334"/>
                  <a:gd name="T31" fmla="*/ 125 h 334"/>
                  <a:gd name="T32" fmla="*/ 43 w 334"/>
                  <a:gd name="T33" fmla="*/ 165 h 334"/>
                  <a:gd name="T34" fmla="*/ 0 w 334"/>
                  <a:gd name="T35" fmla="*/ 203 h 334"/>
                  <a:gd name="T36" fmla="*/ 20 w 334"/>
                  <a:gd name="T37" fmla="*/ 255 h 334"/>
                  <a:gd name="T38" fmla="*/ 78 w 334"/>
                  <a:gd name="T39" fmla="*/ 253 h 334"/>
                  <a:gd name="T40" fmla="*/ 74 w 334"/>
                  <a:gd name="T41" fmla="*/ 310 h 334"/>
                  <a:gd name="T42" fmla="*/ 99 w 334"/>
                  <a:gd name="T43" fmla="*/ 324 h 334"/>
                  <a:gd name="T44" fmla="*/ 125 w 334"/>
                  <a:gd name="T45" fmla="*/ 333 h 334"/>
                  <a:gd name="T46" fmla="*/ 165 w 334"/>
                  <a:gd name="T47" fmla="*/ 291 h 334"/>
                  <a:gd name="T48" fmla="*/ 203 w 334"/>
                  <a:gd name="T49" fmla="*/ 334 h 334"/>
                  <a:gd name="T50" fmla="*/ 255 w 334"/>
                  <a:gd name="T51" fmla="*/ 313 h 334"/>
                  <a:gd name="T52" fmla="*/ 253 w 334"/>
                  <a:gd name="T53" fmla="*/ 256 h 334"/>
                  <a:gd name="T54" fmla="*/ 310 w 334"/>
                  <a:gd name="T55" fmla="*/ 260 h 334"/>
                  <a:gd name="T56" fmla="*/ 324 w 334"/>
                  <a:gd name="T57" fmla="*/ 235 h 334"/>
                  <a:gd name="T58" fmla="*/ 127 w 334"/>
                  <a:gd name="T59" fmla="*/ 259 h 334"/>
                  <a:gd name="T60" fmla="*/ 75 w 334"/>
                  <a:gd name="T61" fmla="*/ 127 h 334"/>
                  <a:gd name="T62" fmla="*/ 207 w 334"/>
                  <a:gd name="T63" fmla="*/ 75 h 334"/>
                  <a:gd name="T64" fmla="*/ 259 w 334"/>
                  <a:gd name="T65" fmla="*/ 207 h 334"/>
                  <a:gd name="T66" fmla="*/ 127 w 334"/>
                  <a:gd name="T67"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4" h="334">
                    <a:moveTo>
                      <a:pt x="324" y="235"/>
                    </a:moveTo>
                    <a:cubicBezTo>
                      <a:pt x="327" y="226"/>
                      <a:pt x="330" y="217"/>
                      <a:pt x="333" y="208"/>
                    </a:cubicBezTo>
                    <a:cubicBezTo>
                      <a:pt x="291" y="169"/>
                      <a:pt x="291" y="169"/>
                      <a:pt x="291" y="169"/>
                    </a:cubicBezTo>
                    <a:cubicBezTo>
                      <a:pt x="334" y="131"/>
                      <a:pt x="334" y="131"/>
                      <a:pt x="334" y="131"/>
                    </a:cubicBezTo>
                    <a:cubicBezTo>
                      <a:pt x="330" y="113"/>
                      <a:pt x="323" y="95"/>
                      <a:pt x="313" y="79"/>
                    </a:cubicBezTo>
                    <a:cubicBezTo>
                      <a:pt x="256" y="81"/>
                      <a:pt x="256" y="81"/>
                      <a:pt x="256" y="81"/>
                    </a:cubicBezTo>
                    <a:cubicBezTo>
                      <a:pt x="260" y="23"/>
                      <a:pt x="260" y="23"/>
                      <a:pt x="260" y="23"/>
                    </a:cubicBezTo>
                    <a:cubicBezTo>
                      <a:pt x="252" y="18"/>
                      <a:pt x="244" y="14"/>
                      <a:pt x="235" y="10"/>
                    </a:cubicBezTo>
                    <a:cubicBezTo>
                      <a:pt x="226" y="6"/>
                      <a:pt x="217" y="3"/>
                      <a:pt x="208" y="1"/>
                    </a:cubicBezTo>
                    <a:cubicBezTo>
                      <a:pt x="169" y="43"/>
                      <a:pt x="169" y="43"/>
                      <a:pt x="169" y="43"/>
                    </a:cubicBezTo>
                    <a:cubicBezTo>
                      <a:pt x="131" y="0"/>
                      <a:pt x="131" y="0"/>
                      <a:pt x="131" y="0"/>
                    </a:cubicBezTo>
                    <a:cubicBezTo>
                      <a:pt x="113" y="4"/>
                      <a:pt x="95" y="11"/>
                      <a:pt x="79" y="20"/>
                    </a:cubicBezTo>
                    <a:cubicBezTo>
                      <a:pt x="81" y="78"/>
                      <a:pt x="81" y="78"/>
                      <a:pt x="81" y="78"/>
                    </a:cubicBezTo>
                    <a:cubicBezTo>
                      <a:pt x="23" y="74"/>
                      <a:pt x="23" y="74"/>
                      <a:pt x="23" y="74"/>
                    </a:cubicBezTo>
                    <a:cubicBezTo>
                      <a:pt x="18" y="82"/>
                      <a:pt x="14" y="90"/>
                      <a:pt x="10" y="99"/>
                    </a:cubicBezTo>
                    <a:cubicBezTo>
                      <a:pt x="6" y="107"/>
                      <a:pt x="3" y="116"/>
                      <a:pt x="1" y="125"/>
                    </a:cubicBezTo>
                    <a:cubicBezTo>
                      <a:pt x="43" y="165"/>
                      <a:pt x="43" y="165"/>
                      <a:pt x="43" y="165"/>
                    </a:cubicBezTo>
                    <a:cubicBezTo>
                      <a:pt x="0" y="203"/>
                      <a:pt x="0" y="203"/>
                      <a:pt x="0" y="203"/>
                    </a:cubicBezTo>
                    <a:cubicBezTo>
                      <a:pt x="4" y="221"/>
                      <a:pt x="11" y="239"/>
                      <a:pt x="20" y="255"/>
                    </a:cubicBezTo>
                    <a:cubicBezTo>
                      <a:pt x="78" y="253"/>
                      <a:pt x="78" y="253"/>
                      <a:pt x="78" y="253"/>
                    </a:cubicBezTo>
                    <a:cubicBezTo>
                      <a:pt x="74" y="310"/>
                      <a:pt x="74" y="310"/>
                      <a:pt x="74" y="310"/>
                    </a:cubicBezTo>
                    <a:cubicBezTo>
                      <a:pt x="82" y="315"/>
                      <a:pt x="90" y="320"/>
                      <a:pt x="99" y="324"/>
                    </a:cubicBezTo>
                    <a:cubicBezTo>
                      <a:pt x="108" y="327"/>
                      <a:pt x="116" y="330"/>
                      <a:pt x="125" y="333"/>
                    </a:cubicBezTo>
                    <a:cubicBezTo>
                      <a:pt x="165" y="291"/>
                      <a:pt x="165" y="291"/>
                      <a:pt x="165" y="291"/>
                    </a:cubicBezTo>
                    <a:cubicBezTo>
                      <a:pt x="203" y="334"/>
                      <a:pt x="203" y="334"/>
                      <a:pt x="203" y="334"/>
                    </a:cubicBezTo>
                    <a:cubicBezTo>
                      <a:pt x="221" y="330"/>
                      <a:pt x="239" y="323"/>
                      <a:pt x="255" y="313"/>
                    </a:cubicBezTo>
                    <a:cubicBezTo>
                      <a:pt x="253" y="256"/>
                      <a:pt x="253" y="256"/>
                      <a:pt x="253" y="256"/>
                    </a:cubicBezTo>
                    <a:cubicBezTo>
                      <a:pt x="310" y="260"/>
                      <a:pt x="310" y="260"/>
                      <a:pt x="310" y="260"/>
                    </a:cubicBezTo>
                    <a:cubicBezTo>
                      <a:pt x="315" y="252"/>
                      <a:pt x="320" y="244"/>
                      <a:pt x="324" y="235"/>
                    </a:cubicBezTo>
                    <a:close/>
                    <a:moveTo>
                      <a:pt x="127" y="259"/>
                    </a:moveTo>
                    <a:cubicBezTo>
                      <a:pt x="76" y="237"/>
                      <a:pt x="53" y="178"/>
                      <a:pt x="75" y="127"/>
                    </a:cubicBezTo>
                    <a:cubicBezTo>
                      <a:pt x="97" y="76"/>
                      <a:pt x="156" y="53"/>
                      <a:pt x="207" y="75"/>
                    </a:cubicBezTo>
                    <a:cubicBezTo>
                      <a:pt x="258" y="97"/>
                      <a:pt x="281" y="156"/>
                      <a:pt x="259" y="207"/>
                    </a:cubicBezTo>
                    <a:cubicBezTo>
                      <a:pt x="237" y="258"/>
                      <a:pt x="178" y="281"/>
                      <a:pt x="12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8"/>
              <p:cNvSpPr>
                <a:spLocks noEditPoints="1"/>
              </p:cNvSpPr>
              <p:nvPr/>
            </p:nvSpPr>
            <p:spPr bwMode="auto">
              <a:xfrm>
                <a:off x="198438" y="6723063"/>
                <a:ext cx="915988" cy="915988"/>
              </a:xfrm>
              <a:custGeom>
                <a:avLst/>
                <a:gdLst>
                  <a:gd name="T0" fmla="*/ 244 w 244"/>
                  <a:gd name="T1" fmla="*/ 122 h 244"/>
                  <a:gd name="T2" fmla="*/ 243 w 244"/>
                  <a:gd name="T3" fmla="*/ 102 h 244"/>
                  <a:gd name="T4" fmla="*/ 204 w 244"/>
                  <a:gd name="T5" fmla="*/ 88 h 244"/>
                  <a:gd name="T6" fmla="*/ 221 w 244"/>
                  <a:gd name="T7" fmla="*/ 51 h 244"/>
                  <a:gd name="T8" fmla="*/ 193 w 244"/>
                  <a:gd name="T9" fmla="*/ 23 h 244"/>
                  <a:gd name="T10" fmla="*/ 156 w 244"/>
                  <a:gd name="T11" fmla="*/ 40 h 244"/>
                  <a:gd name="T12" fmla="*/ 142 w 244"/>
                  <a:gd name="T13" fmla="*/ 2 h 244"/>
                  <a:gd name="T14" fmla="*/ 122 w 244"/>
                  <a:gd name="T15" fmla="*/ 0 h 244"/>
                  <a:gd name="T16" fmla="*/ 102 w 244"/>
                  <a:gd name="T17" fmla="*/ 2 h 244"/>
                  <a:gd name="T18" fmla="*/ 88 w 244"/>
                  <a:gd name="T19" fmla="*/ 40 h 244"/>
                  <a:gd name="T20" fmla="*/ 51 w 244"/>
                  <a:gd name="T21" fmla="*/ 23 h 244"/>
                  <a:gd name="T22" fmla="*/ 23 w 244"/>
                  <a:gd name="T23" fmla="*/ 51 h 244"/>
                  <a:gd name="T24" fmla="*/ 40 w 244"/>
                  <a:gd name="T25" fmla="*/ 88 h 244"/>
                  <a:gd name="T26" fmla="*/ 2 w 244"/>
                  <a:gd name="T27" fmla="*/ 102 h 244"/>
                  <a:gd name="T28" fmla="*/ 0 w 244"/>
                  <a:gd name="T29" fmla="*/ 122 h 244"/>
                  <a:gd name="T30" fmla="*/ 2 w 244"/>
                  <a:gd name="T31" fmla="*/ 142 h 244"/>
                  <a:gd name="T32" fmla="*/ 40 w 244"/>
                  <a:gd name="T33" fmla="*/ 156 h 244"/>
                  <a:gd name="T34" fmla="*/ 23 w 244"/>
                  <a:gd name="T35" fmla="*/ 193 h 244"/>
                  <a:gd name="T36" fmla="*/ 51 w 244"/>
                  <a:gd name="T37" fmla="*/ 221 h 244"/>
                  <a:gd name="T38" fmla="*/ 88 w 244"/>
                  <a:gd name="T39" fmla="*/ 204 h 244"/>
                  <a:gd name="T40" fmla="*/ 102 w 244"/>
                  <a:gd name="T41" fmla="*/ 242 h 244"/>
                  <a:gd name="T42" fmla="*/ 122 w 244"/>
                  <a:gd name="T43" fmla="*/ 244 h 244"/>
                  <a:gd name="T44" fmla="*/ 142 w 244"/>
                  <a:gd name="T45" fmla="*/ 242 h 244"/>
                  <a:gd name="T46" fmla="*/ 156 w 244"/>
                  <a:gd name="T47" fmla="*/ 204 h 244"/>
                  <a:gd name="T48" fmla="*/ 193 w 244"/>
                  <a:gd name="T49" fmla="*/ 221 h 244"/>
                  <a:gd name="T50" fmla="*/ 221 w 244"/>
                  <a:gd name="T51" fmla="*/ 193 h 244"/>
                  <a:gd name="T52" fmla="*/ 204 w 244"/>
                  <a:gd name="T53" fmla="*/ 156 h 244"/>
                  <a:gd name="T54" fmla="*/ 243 w 244"/>
                  <a:gd name="T55" fmla="*/ 142 h 244"/>
                  <a:gd name="T56" fmla="*/ 244 w 244"/>
                  <a:gd name="T57" fmla="*/ 122 h 244"/>
                  <a:gd name="T58" fmla="*/ 122 w 244"/>
                  <a:gd name="T59" fmla="*/ 169 h 244"/>
                  <a:gd name="T60" fmla="*/ 75 w 244"/>
                  <a:gd name="T61" fmla="*/ 122 h 244"/>
                  <a:gd name="T62" fmla="*/ 122 w 244"/>
                  <a:gd name="T63" fmla="*/ 75 h 244"/>
                  <a:gd name="T64" fmla="*/ 169 w 244"/>
                  <a:gd name="T65" fmla="*/ 122 h 244"/>
                  <a:gd name="T66" fmla="*/ 122 w 244"/>
                  <a:gd name="T67" fmla="*/ 1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44">
                    <a:moveTo>
                      <a:pt x="244" y="122"/>
                    </a:moveTo>
                    <a:cubicBezTo>
                      <a:pt x="244" y="115"/>
                      <a:pt x="244" y="109"/>
                      <a:pt x="243" y="102"/>
                    </a:cubicBezTo>
                    <a:cubicBezTo>
                      <a:pt x="204" y="88"/>
                      <a:pt x="204" y="88"/>
                      <a:pt x="204" y="88"/>
                    </a:cubicBezTo>
                    <a:cubicBezTo>
                      <a:pt x="221" y="51"/>
                      <a:pt x="221" y="51"/>
                      <a:pt x="221" y="51"/>
                    </a:cubicBezTo>
                    <a:cubicBezTo>
                      <a:pt x="214" y="40"/>
                      <a:pt x="204" y="31"/>
                      <a:pt x="193" y="23"/>
                    </a:cubicBezTo>
                    <a:cubicBezTo>
                      <a:pt x="156" y="40"/>
                      <a:pt x="156" y="40"/>
                      <a:pt x="156" y="40"/>
                    </a:cubicBezTo>
                    <a:cubicBezTo>
                      <a:pt x="142" y="2"/>
                      <a:pt x="142" y="2"/>
                      <a:pt x="142" y="2"/>
                    </a:cubicBezTo>
                    <a:cubicBezTo>
                      <a:pt x="136" y="0"/>
                      <a:pt x="129" y="0"/>
                      <a:pt x="122" y="0"/>
                    </a:cubicBezTo>
                    <a:cubicBezTo>
                      <a:pt x="115" y="0"/>
                      <a:pt x="109" y="0"/>
                      <a:pt x="102" y="2"/>
                    </a:cubicBezTo>
                    <a:cubicBezTo>
                      <a:pt x="88" y="40"/>
                      <a:pt x="88" y="40"/>
                      <a:pt x="88" y="40"/>
                    </a:cubicBezTo>
                    <a:cubicBezTo>
                      <a:pt x="51" y="23"/>
                      <a:pt x="51" y="23"/>
                      <a:pt x="51" y="23"/>
                    </a:cubicBezTo>
                    <a:cubicBezTo>
                      <a:pt x="40" y="31"/>
                      <a:pt x="31" y="40"/>
                      <a:pt x="23" y="51"/>
                    </a:cubicBezTo>
                    <a:cubicBezTo>
                      <a:pt x="40" y="88"/>
                      <a:pt x="40" y="88"/>
                      <a:pt x="40" y="88"/>
                    </a:cubicBezTo>
                    <a:cubicBezTo>
                      <a:pt x="2" y="102"/>
                      <a:pt x="2" y="102"/>
                      <a:pt x="2" y="102"/>
                    </a:cubicBezTo>
                    <a:cubicBezTo>
                      <a:pt x="1" y="109"/>
                      <a:pt x="0" y="115"/>
                      <a:pt x="0" y="122"/>
                    </a:cubicBezTo>
                    <a:cubicBezTo>
                      <a:pt x="0" y="129"/>
                      <a:pt x="1" y="136"/>
                      <a:pt x="2" y="142"/>
                    </a:cubicBezTo>
                    <a:cubicBezTo>
                      <a:pt x="40" y="156"/>
                      <a:pt x="40" y="156"/>
                      <a:pt x="40" y="156"/>
                    </a:cubicBezTo>
                    <a:cubicBezTo>
                      <a:pt x="23" y="193"/>
                      <a:pt x="23" y="193"/>
                      <a:pt x="23" y="193"/>
                    </a:cubicBezTo>
                    <a:cubicBezTo>
                      <a:pt x="31" y="204"/>
                      <a:pt x="40" y="214"/>
                      <a:pt x="51" y="221"/>
                    </a:cubicBezTo>
                    <a:cubicBezTo>
                      <a:pt x="88" y="204"/>
                      <a:pt x="88" y="204"/>
                      <a:pt x="88" y="204"/>
                    </a:cubicBezTo>
                    <a:cubicBezTo>
                      <a:pt x="102" y="242"/>
                      <a:pt x="102" y="242"/>
                      <a:pt x="102" y="242"/>
                    </a:cubicBezTo>
                    <a:cubicBezTo>
                      <a:pt x="109" y="244"/>
                      <a:pt x="115" y="244"/>
                      <a:pt x="122" y="244"/>
                    </a:cubicBezTo>
                    <a:cubicBezTo>
                      <a:pt x="129" y="244"/>
                      <a:pt x="136" y="244"/>
                      <a:pt x="142" y="242"/>
                    </a:cubicBezTo>
                    <a:cubicBezTo>
                      <a:pt x="156" y="204"/>
                      <a:pt x="156" y="204"/>
                      <a:pt x="156" y="204"/>
                    </a:cubicBezTo>
                    <a:cubicBezTo>
                      <a:pt x="193" y="221"/>
                      <a:pt x="193" y="221"/>
                      <a:pt x="193" y="221"/>
                    </a:cubicBezTo>
                    <a:cubicBezTo>
                      <a:pt x="204" y="214"/>
                      <a:pt x="214" y="204"/>
                      <a:pt x="221" y="193"/>
                    </a:cubicBezTo>
                    <a:cubicBezTo>
                      <a:pt x="204" y="156"/>
                      <a:pt x="204" y="156"/>
                      <a:pt x="204" y="156"/>
                    </a:cubicBezTo>
                    <a:cubicBezTo>
                      <a:pt x="243" y="142"/>
                      <a:pt x="243" y="142"/>
                      <a:pt x="243" y="142"/>
                    </a:cubicBezTo>
                    <a:cubicBezTo>
                      <a:pt x="244" y="136"/>
                      <a:pt x="244" y="129"/>
                      <a:pt x="244" y="122"/>
                    </a:cubicBezTo>
                    <a:close/>
                    <a:moveTo>
                      <a:pt x="122" y="169"/>
                    </a:moveTo>
                    <a:cubicBezTo>
                      <a:pt x="96" y="169"/>
                      <a:pt x="75" y="148"/>
                      <a:pt x="75" y="122"/>
                    </a:cubicBezTo>
                    <a:cubicBezTo>
                      <a:pt x="75" y="96"/>
                      <a:pt x="96" y="75"/>
                      <a:pt x="122" y="75"/>
                    </a:cubicBezTo>
                    <a:cubicBezTo>
                      <a:pt x="148" y="75"/>
                      <a:pt x="169" y="96"/>
                      <a:pt x="169" y="122"/>
                    </a:cubicBezTo>
                    <a:cubicBezTo>
                      <a:pt x="169" y="148"/>
                      <a:pt x="148" y="169"/>
                      <a:pt x="122" y="16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9"/>
              <p:cNvSpPr>
                <a:spLocks noEditPoints="1"/>
              </p:cNvSpPr>
              <p:nvPr/>
            </p:nvSpPr>
            <p:spPr bwMode="auto">
              <a:xfrm>
                <a:off x="4503738" y="4945063"/>
                <a:ext cx="1114425" cy="1114425"/>
              </a:xfrm>
              <a:custGeom>
                <a:avLst/>
                <a:gdLst>
                  <a:gd name="T0" fmla="*/ 297 w 297"/>
                  <a:gd name="T1" fmla="*/ 148 h 297"/>
                  <a:gd name="T2" fmla="*/ 295 w 297"/>
                  <a:gd name="T3" fmla="*/ 124 h 297"/>
                  <a:gd name="T4" fmla="*/ 248 w 297"/>
                  <a:gd name="T5" fmla="*/ 107 h 297"/>
                  <a:gd name="T6" fmla="*/ 269 w 297"/>
                  <a:gd name="T7" fmla="*/ 62 h 297"/>
                  <a:gd name="T8" fmla="*/ 235 w 297"/>
                  <a:gd name="T9" fmla="*/ 27 h 297"/>
                  <a:gd name="T10" fmla="*/ 190 w 297"/>
                  <a:gd name="T11" fmla="*/ 49 h 297"/>
                  <a:gd name="T12" fmla="*/ 173 w 297"/>
                  <a:gd name="T13" fmla="*/ 2 h 297"/>
                  <a:gd name="T14" fmla="*/ 149 w 297"/>
                  <a:gd name="T15" fmla="*/ 0 h 297"/>
                  <a:gd name="T16" fmla="*/ 124 w 297"/>
                  <a:gd name="T17" fmla="*/ 2 h 297"/>
                  <a:gd name="T18" fmla="*/ 107 w 297"/>
                  <a:gd name="T19" fmla="*/ 49 h 297"/>
                  <a:gd name="T20" fmla="*/ 62 w 297"/>
                  <a:gd name="T21" fmla="*/ 27 h 297"/>
                  <a:gd name="T22" fmla="*/ 28 w 297"/>
                  <a:gd name="T23" fmla="*/ 62 h 297"/>
                  <a:gd name="T24" fmla="*/ 49 w 297"/>
                  <a:gd name="T25" fmla="*/ 107 h 297"/>
                  <a:gd name="T26" fmla="*/ 2 w 297"/>
                  <a:gd name="T27" fmla="*/ 124 h 297"/>
                  <a:gd name="T28" fmla="*/ 0 w 297"/>
                  <a:gd name="T29" fmla="*/ 148 h 297"/>
                  <a:gd name="T30" fmla="*/ 2 w 297"/>
                  <a:gd name="T31" fmla="*/ 173 h 297"/>
                  <a:gd name="T32" fmla="*/ 49 w 297"/>
                  <a:gd name="T33" fmla="*/ 189 h 297"/>
                  <a:gd name="T34" fmla="*/ 28 w 297"/>
                  <a:gd name="T35" fmla="*/ 235 h 297"/>
                  <a:gd name="T36" fmla="*/ 62 w 297"/>
                  <a:gd name="T37" fmla="*/ 269 h 297"/>
                  <a:gd name="T38" fmla="*/ 107 w 297"/>
                  <a:gd name="T39" fmla="*/ 248 h 297"/>
                  <a:gd name="T40" fmla="*/ 124 w 297"/>
                  <a:gd name="T41" fmla="*/ 295 h 297"/>
                  <a:gd name="T42" fmla="*/ 149 w 297"/>
                  <a:gd name="T43" fmla="*/ 297 h 297"/>
                  <a:gd name="T44" fmla="*/ 173 w 297"/>
                  <a:gd name="T45" fmla="*/ 295 h 297"/>
                  <a:gd name="T46" fmla="*/ 190 w 297"/>
                  <a:gd name="T47" fmla="*/ 248 h 297"/>
                  <a:gd name="T48" fmla="*/ 235 w 297"/>
                  <a:gd name="T49" fmla="*/ 269 h 297"/>
                  <a:gd name="T50" fmla="*/ 269 w 297"/>
                  <a:gd name="T51" fmla="*/ 235 h 297"/>
                  <a:gd name="T52" fmla="*/ 248 w 297"/>
                  <a:gd name="T53" fmla="*/ 189 h 297"/>
                  <a:gd name="T54" fmla="*/ 295 w 297"/>
                  <a:gd name="T55" fmla="*/ 173 h 297"/>
                  <a:gd name="T56" fmla="*/ 297 w 297"/>
                  <a:gd name="T57" fmla="*/ 148 h 297"/>
                  <a:gd name="T58" fmla="*/ 149 w 297"/>
                  <a:gd name="T59" fmla="*/ 205 h 297"/>
                  <a:gd name="T60" fmla="*/ 91 w 297"/>
                  <a:gd name="T61" fmla="*/ 148 h 297"/>
                  <a:gd name="T62" fmla="*/ 149 w 297"/>
                  <a:gd name="T63" fmla="*/ 91 h 297"/>
                  <a:gd name="T64" fmla="*/ 206 w 297"/>
                  <a:gd name="T65" fmla="*/ 148 h 297"/>
                  <a:gd name="T66" fmla="*/ 149 w 297"/>
                  <a:gd name="T67" fmla="*/ 20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97">
                    <a:moveTo>
                      <a:pt x="297" y="148"/>
                    </a:moveTo>
                    <a:cubicBezTo>
                      <a:pt x="297" y="140"/>
                      <a:pt x="297" y="132"/>
                      <a:pt x="295" y="124"/>
                    </a:cubicBezTo>
                    <a:cubicBezTo>
                      <a:pt x="248" y="107"/>
                      <a:pt x="248" y="107"/>
                      <a:pt x="248" y="107"/>
                    </a:cubicBezTo>
                    <a:cubicBezTo>
                      <a:pt x="269" y="62"/>
                      <a:pt x="269" y="62"/>
                      <a:pt x="269" y="62"/>
                    </a:cubicBezTo>
                    <a:cubicBezTo>
                      <a:pt x="260" y="48"/>
                      <a:pt x="248" y="37"/>
                      <a:pt x="235" y="27"/>
                    </a:cubicBezTo>
                    <a:cubicBezTo>
                      <a:pt x="190" y="49"/>
                      <a:pt x="190" y="49"/>
                      <a:pt x="190" y="49"/>
                    </a:cubicBezTo>
                    <a:cubicBezTo>
                      <a:pt x="173" y="2"/>
                      <a:pt x="173" y="2"/>
                      <a:pt x="173" y="2"/>
                    </a:cubicBezTo>
                    <a:cubicBezTo>
                      <a:pt x="165" y="0"/>
                      <a:pt x="157" y="0"/>
                      <a:pt x="149" y="0"/>
                    </a:cubicBezTo>
                    <a:cubicBezTo>
                      <a:pt x="140" y="0"/>
                      <a:pt x="132" y="0"/>
                      <a:pt x="124" y="2"/>
                    </a:cubicBezTo>
                    <a:cubicBezTo>
                      <a:pt x="107" y="49"/>
                      <a:pt x="107" y="49"/>
                      <a:pt x="107" y="49"/>
                    </a:cubicBezTo>
                    <a:cubicBezTo>
                      <a:pt x="62" y="27"/>
                      <a:pt x="62" y="27"/>
                      <a:pt x="62" y="27"/>
                    </a:cubicBezTo>
                    <a:cubicBezTo>
                      <a:pt x="49" y="37"/>
                      <a:pt x="37" y="48"/>
                      <a:pt x="28" y="62"/>
                    </a:cubicBezTo>
                    <a:cubicBezTo>
                      <a:pt x="49" y="107"/>
                      <a:pt x="49" y="107"/>
                      <a:pt x="49" y="107"/>
                    </a:cubicBezTo>
                    <a:cubicBezTo>
                      <a:pt x="2" y="124"/>
                      <a:pt x="2" y="124"/>
                      <a:pt x="2" y="124"/>
                    </a:cubicBezTo>
                    <a:cubicBezTo>
                      <a:pt x="1" y="132"/>
                      <a:pt x="0" y="140"/>
                      <a:pt x="0" y="148"/>
                    </a:cubicBezTo>
                    <a:cubicBezTo>
                      <a:pt x="0" y="157"/>
                      <a:pt x="1" y="165"/>
                      <a:pt x="2" y="173"/>
                    </a:cubicBezTo>
                    <a:cubicBezTo>
                      <a:pt x="49" y="189"/>
                      <a:pt x="49" y="189"/>
                      <a:pt x="49" y="189"/>
                    </a:cubicBezTo>
                    <a:cubicBezTo>
                      <a:pt x="28" y="235"/>
                      <a:pt x="28" y="235"/>
                      <a:pt x="28" y="235"/>
                    </a:cubicBezTo>
                    <a:cubicBezTo>
                      <a:pt x="37" y="248"/>
                      <a:pt x="49" y="260"/>
                      <a:pt x="62" y="269"/>
                    </a:cubicBezTo>
                    <a:cubicBezTo>
                      <a:pt x="107" y="248"/>
                      <a:pt x="107" y="248"/>
                      <a:pt x="107" y="248"/>
                    </a:cubicBezTo>
                    <a:cubicBezTo>
                      <a:pt x="124" y="295"/>
                      <a:pt x="124" y="295"/>
                      <a:pt x="124" y="295"/>
                    </a:cubicBezTo>
                    <a:cubicBezTo>
                      <a:pt x="132" y="296"/>
                      <a:pt x="140" y="297"/>
                      <a:pt x="149" y="297"/>
                    </a:cubicBezTo>
                    <a:cubicBezTo>
                      <a:pt x="157" y="297"/>
                      <a:pt x="165" y="296"/>
                      <a:pt x="173" y="295"/>
                    </a:cubicBezTo>
                    <a:cubicBezTo>
                      <a:pt x="190" y="248"/>
                      <a:pt x="190" y="248"/>
                      <a:pt x="190" y="248"/>
                    </a:cubicBezTo>
                    <a:cubicBezTo>
                      <a:pt x="235" y="269"/>
                      <a:pt x="235" y="269"/>
                      <a:pt x="235" y="269"/>
                    </a:cubicBezTo>
                    <a:cubicBezTo>
                      <a:pt x="248" y="260"/>
                      <a:pt x="260" y="248"/>
                      <a:pt x="269" y="235"/>
                    </a:cubicBezTo>
                    <a:cubicBezTo>
                      <a:pt x="248" y="189"/>
                      <a:pt x="248" y="189"/>
                      <a:pt x="248" y="189"/>
                    </a:cubicBezTo>
                    <a:cubicBezTo>
                      <a:pt x="295" y="173"/>
                      <a:pt x="295" y="173"/>
                      <a:pt x="295" y="173"/>
                    </a:cubicBezTo>
                    <a:cubicBezTo>
                      <a:pt x="297" y="165"/>
                      <a:pt x="297" y="157"/>
                      <a:pt x="297" y="148"/>
                    </a:cubicBezTo>
                    <a:close/>
                    <a:moveTo>
                      <a:pt x="149" y="205"/>
                    </a:moveTo>
                    <a:cubicBezTo>
                      <a:pt x="117" y="205"/>
                      <a:pt x="91" y="180"/>
                      <a:pt x="91" y="148"/>
                    </a:cubicBezTo>
                    <a:cubicBezTo>
                      <a:pt x="91" y="117"/>
                      <a:pt x="117" y="91"/>
                      <a:pt x="149" y="91"/>
                    </a:cubicBezTo>
                    <a:cubicBezTo>
                      <a:pt x="180" y="91"/>
                      <a:pt x="206" y="117"/>
                      <a:pt x="206" y="148"/>
                    </a:cubicBezTo>
                    <a:cubicBezTo>
                      <a:pt x="206" y="180"/>
                      <a:pt x="180" y="205"/>
                      <a:pt x="149" y="20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13"/>
              <p:cNvSpPr>
                <a:spLocks noEditPoints="1"/>
              </p:cNvSpPr>
              <p:nvPr/>
            </p:nvSpPr>
            <p:spPr bwMode="auto">
              <a:xfrm>
                <a:off x="2383377" y="9202287"/>
                <a:ext cx="701676" cy="704851"/>
              </a:xfrm>
              <a:custGeom>
                <a:avLst/>
                <a:gdLst>
                  <a:gd name="T0" fmla="*/ 187 w 187"/>
                  <a:gd name="T1" fmla="*/ 94 h 188"/>
                  <a:gd name="T2" fmla="*/ 186 w 187"/>
                  <a:gd name="T3" fmla="*/ 78 h 188"/>
                  <a:gd name="T4" fmla="*/ 156 w 187"/>
                  <a:gd name="T5" fmla="*/ 68 h 188"/>
                  <a:gd name="T6" fmla="*/ 170 w 187"/>
                  <a:gd name="T7" fmla="*/ 39 h 188"/>
                  <a:gd name="T8" fmla="*/ 148 w 187"/>
                  <a:gd name="T9" fmla="*/ 18 h 188"/>
                  <a:gd name="T10" fmla="*/ 119 w 187"/>
                  <a:gd name="T11" fmla="*/ 31 h 188"/>
                  <a:gd name="T12" fmla="*/ 109 w 187"/>
                  <a:gd name="T13" fmla="*/ 1 h 188"/>
                  <a:gd name="T14" fmla="*/ 93 w 187"/>
                  <a:gd name="T15" fmla="*/ 0 h 188"/>
                  <a:gd name="T16" fmla="*/ 78 w 187"/>
                  <a:gd name="T17" fmla="*/ 1 h 188"/>
                  <a:gd name="T18" fmla="*/ 67 w 187"/>
                  <a:gd name="T19" fmla="*/ 31 h 188"/>
                  <a:gd name="T20" fmla="*/ 39 w 187"/>
                  <a:gd name="T21" fmla="*/ 18 h 188"/>
                  <a:gd name="T22" fmla="*/ 17 w 187"/>
                  <a:gd name="T23" fmla="*/ 39 h 188"/>
                  <a:gd name="T24" fmla="*/ 31 w 187"/>
                  <a:gd name="T25" fmla="*/ 68 h 188"/>
                  <a:gd name="T26" fmla="*/ 1 w 187"/>
                  <a:gd name="T27" fmla="*/ 78 h 188"/>
                  <a:gd name="T28" fmla="*/ 0 w 187"/>
                  <a:gd name="T29" fmla="*/ 94 h 188"/>
                  <a:gd name="T30" fmla="*/ 1 w 187"/>
                  <a:gd name="T31" fmla="*/ 109 h 188"/>
                  <a:gd name="T32" fmla="*/ 31 w 187"/>
                  <a:gd name="T33" fmla="*/ 120 h 188"/>
                  <a:gd name="T34" fmla="*/ 17 w 187"/>
                  <a:gd name="T35" fmla="*/ 148 h 188"/>
                  <a:gd name="T36" fmla="*/ 39 w 187"/>
                  <a:gd name="T37" fmla="*/ 170 h 188"/>
                  <a:gd name="T38" fmla="*/ 67 w 187"/>
                  <a:gd name="T39" fmla="*/ 157 h 188"/>
                  <a:gd name="T40" fmla="*/ 78 w 187"/>
                  <a:gd name="T41" fmla="*/ 186 h 188"/>
                  <a:gd name="T42" fmla="*/ 93 w 187"/>
                  <a:gd name="T43" fmla="*/ 188 h 188"/>
                  <a:gd name="T44" fmla="*/ 109 w 187"/>
                  <a:gd name="T45" fmla="*/ 186 h 188"/>
                  <a:gd name="T46" fmla="*/ 119 w 187"/>
                  <a:gd name="T47" fmla="*/ 157 h 188"/>
                  <a:gd name="T48" fmla="*/ 148 w 187"/>
                  <a:gd name="T49" fmla="*/ 170 h 188"/>
                  <a:gd name="T50" fmla="*/ 170 w 187"/>
                  <a:gd name="T51" fmla="*/ 148 h 188"/>
                  <a:gd name="T52" fmla="*/ 156 w 187"/>
                  <a:gd name="T53" fmla="*/ 120 h 188"/>
                  <a:gd name="T54" fmla="*/ 186 w 187"/>
                  <a:gd name="T55" fmla="*/ 109 h 188"/>
                  <a:gd name="T56" fmla="*/ 187 w 187"/>
                  <a:gd name="T57" fmla="*/ 94 h 188"/>
                  <a:gd name="T58" fmla="*/ 93 w 187"/>
                  <a:gd name="T59" fmla="*/ 130 h 188"/>
                  <a:gd name="T60" fmla="*/ 57 w 187"/>
                  <a:gd name="T61" fmla="*/ 94 h 188"/>
                  <a:gd name="T62" fmla="*/ 93 w 187"/>
                  <a:gd name="T63" fmla="*/ 58 h 188"/>
                  <a:gd name="T64" fmla="*/ 129 w 187"/>
                  <a:gd name="T65" fmla="*/ 94 h 188"/>
                  <a:gd name="T66" fmla="*/ 93 w 187"/>
                  <a:gd name="T67" fmla="*/ 1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8">
                    <a:moveTo>
                      <a:pt x="187" y="94"/>
                    </a:moveTo>
                    <a:cubicBezTo>
                      <a:pt x="187" y="89"/>
                      <a:pt x="187" y="83"/>
                      <a:pt x="186" y="78"/>
                    </a:cubicBezTo>
                    <a:cubicBezTo>
                      <a:pt x="156" y="68"/>
                      <a:pt x="156" y="68"/>
                      <a:pt x="156" y="68"/>
                    </a:cubicBezTo>
                    <a:cubicBezTo>
                      <a:pt x="170" y="39"/>
                      <a:pt x="170" y="39"/>
                      <a:pt x="170" y="39"/>
                    </a:cubicBezTo>
                    <a:cubicBezTo>
                      <a:pt x="164" y="31"/>
                      <a:pt x="156" y="24"/>
                      <a:pt x="148" y="18"/>
                    </a:cubicBezTo>
                    <a:cubicBezTo>
                      <a:pt x="119" y="31"/>
                      <a:pt x="119" y="31"/>
                      <a:pt x="119" y="31"/>
                    </a:cubicBezTo>
                    <a:cubicBezTo>
                      <a:pt x="109" y="1"/>
                      <a:pt x="109" y="1"/>
                      <a:pt x="109" y="1"/>
                    </a:cubicBezTo>
                    <a:cubicBezTo>
                      <a:pt x="104" y="1"/>
                      <a:pt x="99" y="0"/>
                      <a:pt x="93" y="0"/>
                    </a:cubicBezTo>
                    <a:cubicBezTo>
                      <a:pt x="88" y="0"/>
                      <a:pt x="83" y="1"/>
                      <a:pt x="78" y="1"/>
                    </a:cubicBezTo>
                    <a:cubicBezTo>
                      <a:pt x="67" y="31"/>
                      <a:pt x="67" y="31"/>
                      <a:pt x="67" y="31"/>
                    </a:cubicBezTo>
                    <a:cubicBezTo>
                      <a:pt x="39" y="18"/>
                      <a:pt x="39" y="18"/>
                      <a:pt x="39" y="18"/>
                    </a:cubicBezTo>
                    <a:cubicBezTo>
                      <a:pt x="30" y="24"/>
                      <a:pt x="23" y="31"/>
                      <a:pt x="17" y="39"/>
                    </a:cubicBezTo>
                    <a:cubicBezTo>
                      <a:pt x="31" y="68"/>
                      <a:pt x="31" y="68"/>
                      <a:pt x="31" y="68"/>
                    </a:cubicBezTo>
                    <a:cubicBezTo>
                      <a:pt x="1" y="78"/>
                      <a:pt x="1" y="78"/>
                      <a:pt x="1" y="78"/>
                    </a:cubicBezTo>
                    <a:cubicBezTo>
                      <a:pt x="0" y="83"/>
                      <a:pt x="0" y="89"/>
                      <a:pt x="0" y="94"/>
                    </a:cubicBezTo>
                    <a:cubicBezTo>
                      <a:pt x="0" y="99"/>
                      <a:pt x="0" y="104"/>
                      <a:pt x="1" y="109"/>
                    </a:cubicBezTo>
                    <a:cubicBezTo>
                      <a:pt x="31" y="120"/>
                      <a:pt x="31" y="120"/>
                      <a:pt x="31" y="120"/>
                    </a:cubicBezTo>
                    <a:cubicBezTo>
                      <a:pt x="17" y="148"/>
                      <a:pt x="17" y="148"/>
                      <a:pt x="17" y="148"/>
                    </a:cubicBezTo>
                    <a:cubicBezTo>
                      <a:pt x="23" y="157"/>
                      <a:pt x="30" y="164"/>
                      <a:pt x="39" y="170"/>
                    </a:cubicBezTo>
                    <a:cubicBezTo>
                      <a:pt x="67" y="157"/>
                      <a:pt x="67" y="157"/>
                      <a:pt x="67" y="157"/>
                    </a:cubicBezTo>
                    <a:cubicBezTo>
                      <a:pt x="78" y="186"/>
                      <a:pt x="78" y="186"/>
                      <a:pt x="78" y="186"/>
                    </a:cubicBezTo>
                    <a:cubicBezTo>
                      <a:pt x="83" y="187"/>
                      <a:pt x="88" y="188"/>
                      <a:pt x="93" y="188"/>
                    </a:cubicBezTo>
                    <a:cubicBezTo>
                      <a:pt x="99" y="188"/>
                      <a:pt x="104" y="187"/>
                      <a:pt x="109" y="186"/>
                    </a:cubicBezTo>
                    <a:cubicBezTo>
                      <a:pt x="119" y="157"/>
                      <a:pt x="119" y="157"/>
                      <a:pt x="119" y="157"/>
                    </a:cubicBezTo>
                    <a:cubicBezTo>
                      <a:pt x="148" y="170"/>
                      <a:pt x="148" y="170"/>
                      <a:pt x="148" y="170"/>
                    </a:cubicBezTo>
                    <a:cubicBezTo>
                      <a:pt x="156" y="164"/>
                      <a:pt x="164" y="157"/>
                      <a:pt x="170" y="148"/>
                    </a:cubicBezTo>
                    <a:cubicBezTo>
                      <a:pt x="156" y="120"/>
                      <a:pt x="156" y="120"/>
                      <a:pt x="156" y="120"/>
                    </a:cubicBezTo>
                    <a:cubicBezTo>
                      <a:pt x="186" y="109"/>
                      <a:pt x="186" y="109"/>
                      <a:pt x="186" y="109"/>
                    </a:cubicBezTo>
                    <a:cubicBezTo>
                      <a:pt x="187" y="104"/>
                      <a:pt x="187" y="99"/>
                      <a:pt x="187" y="94"/>
                    </a:cubicBezTo>
                    <a:close/>
                    <a:moveTo>
                      <a:pt x="93" y="130"/>
                    </a:moveTo>
                    <a:cubicBezTo>
                      <a:pt x="73" y="130"/>
                      <a:pt x="57" y="114"/>
                      <a:pt x="57" y="94"/>
                    </a:cubicBezTo>
                    <a:cubicBezTo>
                      <a:pt x="57" y="74"/>
                      <a:pt x="73" y="58"/>
                      <a:pt x="93" y="58"/>
                    </a:cubicBezTo>
                    <a:cubicBezTo>
                      <a:pt x="113" y="58"/>
                      <a:pt x="129" y="74"/>
                      <a:pt x="129" y="94"/>
                    </a:cubicBezTo>
                    <a:cubicBezTo>
                      <a:pt x="129" y="114"/>
                      <a:pt x="113" y="130"/>
                      <a:pt x="93" y="13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14"/>
              <p:cNvSpPr>
                <a:spLocks noEditPoints="1"/>
              </p:cNvSpPr>
              <p:nvPr/>
            </p:nvSpPr>
            <p:spPr bwMode="auto">
              <a:xfrm>
                <a:off x="5321300" y="6078538"/>
                <a:ext cx="517525" cy="517525"/>
              </a:xfrm>
              <a:custGeom>
                <a:avLst/>
                <a:gdLst>
                  <a:gd name="T0" fmla="*/ 138 w 138"/>
                  <a:gd name="T1" fmla="*/ 69 h 138"/>
                  <a:gd name="T2" fmla="*/ 137 w 138"/>
                  <a:gd name="T3" fmla="*/ 58 h 138"/>
                  <a:gd name="T4" fmla="*/ 115 w 138"/>
                  <a:gd name="T5" fmla="*/ 50 h 138"/>
                  <a:gd name="T6" fmla="*/ 125 w 138"/>
                  <a:gd name="T7" fmla="*/ 29 h 138"/>
                  <a:gd name="T8" fmla="*/ 109 w 138"/>
                  <a:gd name="T9" fmla="*/ 13 h 138"/>
                  <a:gd name="T10" fmla="*/ 88 w 138"/>
                  <a:gd name="T11" fmla="*/ 23 h 138"/>
                  <a:gd name="T12" fmla="*/ 80 w 138"/>
                  <a:gd name="T13" fmla="*/ 1 h 138"/>
                  <a:gd name="T14" fmla="*/ 69 w 138"/>
                  <a:gd name="T15" fmla="*/ 0 h 138"/>
                  <a:gd name="T16" fmla="*/ 57 w 138"/>
                  <a:gd name="T17" fmla="*/ 1 h 138"/>
                  <a:gd name="T18" fmla="*/ 50 w 138"/>
                  <a:gd name="T19" fmla="*/ 23 h 138"/>
                  <a:gd name="T20" fmla="*/ 29 w 138"/>
                  <a:gd name="T21" fmla="*/ 13 h 138"/>
                  <a:gd name="T22" fmla="*/ 13 w 138"/>
                  <a:gd name="T23" fmla="*/ 29 h 138"/>
                  <a:gd name="T24" fmla="*/ 22 w 138"/>
                  <a:gd name="T25" fmla="*/ 50 h 138"/>
                  <a:gd name="T26" fmla="*/ 1 w 138"/>
                  <a:gd name="T27" fmla="*/ 58 h 138"/>
                  <a:gd name="T28" fmla="*/ 0 w 138"/>
                  <a:gd name="T29" fmla="*/ 69 h 138"/>
                  <a:gd name="T30" fmla="*/ 1 w 138"/>
                  <a:gd name="T31" fmla="*/ 81 h 138"/>
                  <a:gd name="T32" fmla="*/ 22 w 138"/>
                  <a:gd name="T33" fmla="*/ 88 h 138"/>
                  <a:gd name="T34" fmla="*/ 13 w 138"/>
                  <a:gd name="T35" fmla="*/ 109 h 138"/>
                  <a:gd name="T36" fmla="*/ 29 w 138"/>
                  <a:gd name="T37" fmla="*/ 125 h 138"/>
                  <a:gd name="T38" fmla="*/ 50 w 138"/>
                  <a:gd name="T39" fmla="*/ 115 h 138"/>
                  <a:gd name="T40" fmla="*/ 57 w 138"/>
                  <a:gd name="T41" fmla="*/ 137 h 138"/>
                  <a:gd name="T42" fmla="*/ 69 w 138"/>
                  <a:gd name="T43" fmla="*/ 138 h 138"/>
                  <a:gd name="T44" fmla="*/ 80 w 138"/>
                  <a:gd name="T45" fmla="*/ 137 h 138"/>
                  <a:gd name="T46" fmla="*/ 88 w 138"/>
                  <a:gd name="T47" fmla="*/ 115 h 138"/>
                  <a:gd name="T48" fmla="*/ 109 w 138"/>
                  <a:gd name="T49" fmla="*/ 125 h 138"/>
                  <a:gd name="T50" fmla="*/ 125 w 138"/>
                  <a:gd name="T51" fmla="*/ 109 h 138"/>
                  <a:gd name="T52" fmla="*/ 115 w 138"/>
                  <a:gd name="T53" fmla="*/ 88 h 138"/>
                  <a:gd name="T54" fmla="*/ 137 w 138"/>
                  <a:gd name="T55" fmla="*/ 81 h 138"/>
                  <a:gd name="T56" fmla="*/ 138 w 138"/>
                  <a:gd name="T57" fmla="*/ 69 h 138"/>
                  <a:gd name="T58" fmla="*/ 69 w 138"/>
                  <a:gd name="T59" fmla="*/ 96 h 138"/>
                  <a:gd name="T60" fmla="*/ 42 w 138"/>
                  <a:gd name="T61" fmla="*/ 69 h 138"/>
                  <a:gd name="T62" fmla="*/ 69 w 138"/>
                  <a:gd name="T63" fmla="*/ 43 h 138"/>
                  <a:gd name="T64" fmla="*/ 95 w 138"/>
                  <a:gd name="T65" fmla="*/ 69 h 138"/>
                  <a:gd name="T66" fmla="*/ 69 w 138"/>
                  <a:gd name="T6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38">
                    <a:moveTo>
                      <a:pt x="138" y="69"/>
                    </a:moveTo>
                    <a:cubicBezTo>
                      <a:pt x="138" y="65"/>
                      <a:pt x="137" y="62"/>
                      <a:pt x="137" y="58"/>
                    </a:cubicBezTo>
                    <a:cubicBezTo>
                      <a:pt x="115" y="50"/>
                      <a:pt x="115" y="50"/>
                      <a:pt x="115" y="50"/>
                    </a:cubicBezTo>
                    <a:cubicBezTo>
                      <a:pt x="125" y="29"/>
                      <a:pt x="125" y="29"/>
                      <a:pt x="125" y="29"/>
                    </a:cubicBezTo>
                    <a:cubicBezTo>
                      <a:pt x="120" y="23"/>
                      <a:pt x="115" y="18"/>
                      <a:pt x="109" y="13"/>
                    </a:cubicBezTo>
                    <a:cubicBezTo>
                      <a:pt x="88" y="23"/>
                      <a:pt x="88" y="23"/>
                      <a:pt x="88" y="23"/>
                    </a:cubicBezTo>
                    <a:cubicBezTo>
                      <a:pt x="80" y="1"/>
                      <a:pt x="80" y="1"/>
                      <a:pt x="80" y="1"/>
                    </a:cubicBezTo>
                    <a:cubicBezTo>
                      <a:pt x="76" y="1"/>
                      <a:pt x="73" y="0"/>
                      <a:pt x="69" y="0"/>
                    </a:cubicBezTo>
                    <a:cubicBezTo>
                      <a:pt x="65" y="0"/>
                      <a:pt x="61" y="1"/>
                      <a:pt x="57" y="1"/>
                    </a:cubicBezTo>
                    <a:cubicBezTo>
                      <a:pt x="50" y="23"/>
                      <a:pt x="50" y="23"/>
                      <a:pt x="50" y="23"/>
                    </a:cubicBezTo>
                    <a:cubicBezTo>
                      <a:pt x="29" y="13"/>
                      <a:pt x="29" y="13"/>
                      <a:pt x="29" y="13"/>
                    </a:cubicBezTo>
                    <a:cubicBezTo>
                      <a:pt x="22" y="18"/>
                      <a:pt x="17" y="23"/>
                      <a:pt x="13" y="29"/>
                    </a:cubicBezTo>
                    <a:cubicBezTo>
                      <a:pt x="22" y="50"/>
                      <a:pt x="22" y="50"/>
                      <a:pt x="22" y="50"/>
                    </a:cubicBezTo>
                    <a:cubicBezTo>
                      <a:pt x="1" y="58"/>
                      <a:pt x="1" y="58"/>
                      <a:pt x="1" y="58"/>
                    </a:cubicBezTo>
                    <a:cubicBezTo>
                      <a:pt x="0" y="62"/>
                      <a:pt x="0" y="65"/>
                      <a:pt x="0" y="69"/>
                    </a:cubicBezTo>
                    <a:cubicBezTo>
                      <a:pt x="0" y="73"/>
                      <a:pt x="0" y="77"/>
                      <a:pt x="1" y="81"/>
                    </a:cubicBezTo>
                    <a:cubicBezTo>
                      <a:pt x="22" y="88"/>
                      <a:pt x="22" y="88"/>
                      <a:pt x="22" y="88"/>
                    </a:cubicBezTo>
                    <a:cubicBezTo>
                      <a:pt x="13" y="109"/>
                      <a:pt x="13" y="109"/>
                      <a:pt x="13" y="109"/>
                    </a:cubicBezTo>
                    <a:cubicBezTo>
                      <a:pt x="17" y="116"/>
                      <a:pt x="22" y="121"/>
                      <a:pt x="29" y="125"/>
                    </a:cubicBezTo>
                    <a:cubicBezTo>
                      <a:pt x="50" y="115"/>
                      <a:pt x="50" y="115"/>
                      <a:pt x="50" y="115"/>
                    </a:cubicBezTo>
                    <a:cubicBezTo>
                      <a:pt x="57" y="137"/>
                      <a:pt x="57" y="137"/>
                      <a:pt x="57" y="137"/>
                    </a:cubicBezTo>
                    <a:cubicBezTo>
                      <a:pt x="61" y="138"/>
                      <a:pt x="65" y="138"/>
                      <a:pt x="69" y="138"/>
                    </a:cubicBezTo>
                    <a:cubicBezTo>
                      <a:pt x="73" y="138"/>
                      <a:pt x="76" y="138"/>
                      <a:pt x="80" y="137"/>
                    </a:cubicBezTo>
                    <a:cubicBezTo>
                      <a:pt x="88" y="115"/>
                      <a:pt x="88" y="115"/>
                      <a:pt x="88" y="115"/>
                    </a:cubicBezTo>
                    <a:cubicBezTo>
                      <a:pt x="109" y="125"/>
                      <a:pt x="109" y="125"/>
                      <a:pt x="109" y="125"/>
                    </a:cubicBezTo>
                    <a:cubicBezTo>
                      <a:pt x="115" y="121"/>
                      <a:pt x="120" y="116"/>
                      <a:pt x="125" y="109"/>
                    </a:cubicBezTo>
                    <a:cubicBezTo>
                      <a:pt x="115" y="88"/>
                      <a:pt x="115" y="88"/>
                      <a:pt x="115" y="88"/>
                    </a:cubicBezTo>
                    <a:cubicBezTo>
                      <a:pt x="137" y="81"/>
                      <a:pt x="137" y="81"/>
                      <a:pt x="137" y="81"/>
                    </a:cubicBezTo>
                    <a:cubicBezTo>
                      <a:pt x="137" y="77"/>
                      <a:pt x="138" y="73"/>
                      <a:pt x="138" y="69"/>
                    </a:cubicBezTo>
                    <a:close/>
                    <a:moveTo>
                      <a:pt x="69" y="96"/>
                    </a:moveTo>
                    <a:cubicBezTo>
                      <a:pt x="54" y="96"/>
                      <a:pt x="42" y="84"/>
                      <a:pt x="42" y="69"/>
                    </a:cubicBezTo>
                    <a:cubicBezTo>
                      <a:pt x="42" y="55"/>
                      <a:pt x="54" y="43"/>
                      <a:pt x="69" y="43"/>
                    </a:cubicBezTo>
                    <a:cubicBezTo>
                      <a:pt x="83" y="43"/>
                      <a:pt x="95" y="55"/>
                      <a:pt x="95" y="69"/>
                    </a:cubicBezTo>
                    <a:cubicBezTo>
                      <a:pt x="95" y="84"/>
                      <a:pt x="83" y="96"/>
                      <a:pt x="69" y="9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16"/>
              <p:cNvSpPr>
                <a:spLocks noEditPoints="1"/>
              </p:cNvSpPr>
              <p:nvPr/>
            </p:nvSpPr>
            <p:spPr bwMode="auto">
              <a:xfrm>
                <a:off x="6867525" y="3600450"/>
                <a:ext cx="596900" cy="596900"/>
              </a:xfrm>
              <a:custGeom>
                <a:avLst/>
                <a:gdLst>
                  <a:gd name="T0" fmla="*/ 159 w 159"/>
                  <a:gd name="T1" fmla="*/ 80 h 159"/>
                  <a:gd name="T2" fmla="*/ 158 w 159"/>
                  <a:gd name="T3" fmla="*/ 67 h 159"/>
                  <a:gd name="T4" fmla="*/ 133 w 159"/>
                  <a:gd name="T5" fmla="*/ 58 h 159"/>
                  <a:gd name="T6" fmla="*/ 144 w 159"/>
                  <a:gd name="T7" fmla="*/ 33 h 159"/>
                  <a:gd name="T8" fmla="*/ 126 w 159"/>
                  <a:gd name="T9" fmla="*/ 15 h 159"/>
                  <a:gd name="T10" fmla="*/ 102 w 159"/>
                  <a:gd name="T11" fmla="*/ 26 h 159"/>
                  <a:gd name="T12" fmla="*/ 93 w 159"/>
                  <a:gd name="T13" fmla="*/ 1 h 159"/>
                  <a:gd name="T14" fmla="*/ 80 w 159"/>
                  <a:gd name="T15" fmla="*/ 0 h 159"/>
                  <a:gd name="T16" fmla="*/ 67 w 159"/>
                  <a:gd name="T17" fmla="*/ 1 h 159"/>
                  <a:gd name="T18" fmla="*/ 58 w 159"/>
                  <a:gd name="T19" fmla="*/ 26 h 159"/>
                  <a:gd name="T20" fmla="*/ 33 w 159"/>
                  <a:gd name="T21" fmla="*/ 15 h 159"/>
                  <a:gd name="T22" fmla="*/ 15 w 159"/>
                  <a:gd name="T23" fmla="*/ 33 h 159"/>
                  <a:gd name="T24" fmla="*/ 26 w 159"/>
                  <a:gd name="T25" fmla="*/ 58 h 159"/>
                  <a:gd name="T26" fmla="*/ 1 w 159"/>
                  <a:gd name="T27" fmla="*/ 67 h 159"/>
                  <a:gd name="T28" fmla="*/ 0 w 159"/>
                  <a:gd name="T29" fmla="*/ 80 h 159"/>
                  <a:gd name="T30" fmla="*/ 1 w 159"/>
                  <a:gd name="T31" fmla="*/ 93 h 159"/>
                  <a:gd name="T32" fmla="*/ 26 w 159"/>
                  <a:gd name="T33" fmla="*/ 102 h 159"/>
                  <a:gd name="T34" fmla="*/ 15 w 159"/>
                  <a:gd name="T35" fmla="*/ 126 h 159"/>
                  <a:gd name="T36" fmla="*/ 33 w 159"/>
                  <a:gd name="T37" fmla="*/ 144 h 159"/>
                  <a:gd name="T38" fmla="*/ 58 w 159"/>
                  <a:gd name="T39" fmla="*/ 133 h 159"/>
                  <a:gd name="T40" fmla="*/ 67 w 159"/>
                  <a:gd name="T41" fmla="*/ 158 h 159"/>
                  <a:gd name="T42" fmla="*/ 80 w 159"/>
                  <a:gd name="T43" fmla="*/ 159 h 159"/>
                  <a:gd name="T44" fmla="*/ 93 w 159"/>
                  <a:gd name="T45" fmla="*/ 158 h 159"/>
                  <a:gd name="T46" fmla="*/ 102 w 159"/>
                  <a:gd name="T47" fmla="*/ 133 h 159"/>
                  <a:gd name="T48" fmla="*/ 126 w 159"/>
                  <a:gd name="T49" fmla="*/ 144 h 159"/>
                  <a:gd name="T50" fmla="*/ 144 w 159"/>
                  <a:gd name="T51" fmla="*/ 126 h 159"/>
                  <a:gd name="T52" fmla="*/ 133 w 159"/>
                  <a:gd name="T53" fmla="*/ 102 h 159"/>
                  <a:gd name="T54" fmla="*/ 158 w 159"/>
                  <a:gd name="T55" fmla="*/ 93 h 159"/>
                  <a:gd name="T56" fmla="*/ 159 w 159"/>
                  <a:gd name="T57" fmla="*/ 80 h 159"/>
                  <a:gd name="T58" fmla="*/ 80 w 159"/>
                  <a:gd name="T59" fmla="*/ 110 h 159"/>
                  <a:gd name="T60" fmla="*/ 49 w 159"/>
                  <a:gd name="T61" fmla="*/ 80 h 159"/>
                  <a:gd name="T62" fmla="*/ 80 w 159"/>
                  <a:gd name="T63" fmla="*/ 49 h 159"/>
                  <a:gd name="T64" fmla="*/ 110 w 159"/>
                  <a:gd name="T65" fmla="*/ 80 h 159"/>
                  <a:gd name="T66" fmla="*/ 80 w 159"/>
                  <a:gd name="T67" fmla="*/ 1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59" y="80"/>
                    </a:moveTo>
                    <a:cubicBezTo>
                      <a:pt x="159" y="75"/>
                      <a:pt x="159" y="71"/>
                      <a:pt x="158" y="67"/>
                    </a:cubicBezTo>
                    <a:cubicBezTo>
                      <a:pt x="133" y="58"/>
                      <a:pt x="133" y="58"/>
                      <a:pt x="133" y="58"/>
                    </a:cubicBezTo>
                    <a:cubicBezTo>
                      <a:pt x="144" y="33"/>
                      <a:pt x="144" y="33"/>
                      <a:pt x="144" y="33"/>
                    </a:cubicBezTo>
                    <a:cubicBezTo>
                      <a:pt x="139" y="26"/>
                      <a:pt x="133" y="20"/>
                      <a:pt x="126" y="15"/>
                    </a:cubicBezTo>
                    <a:cubicBezTo>
                      <a:pt x="102" y="26"/>
                      <a:pt x="102" y="26"/>
                      <a:pt x="102" y="26"/>
                    </a:cubicBezTo>
                    <a:cubicBezTo>
                      <a:pt x="93" y="1"/>
                      <a:pt x="93" y="1"/>
                      <a:pt x="93" y="1"/>
                    </a:cubicBezTo>
                    <a:cubicBezTo>
                      <a:pt x="88" y="0"/>
                      <a:pt x="84" y="0"/>
                      <a:pt x="80" y="0"/>
                    </a:cubicBezTo>
                    <a:cubicBezTo>
                      <a:pt x="75" y="0"/>
                      <a:pt x="71" y="0"/>
                      <a:pt x="67" y="1"/>
                    </a:cubicBezTo>
                    <a:cubicBezTo>
                      <a:pt x="58" y="26"/>
                      <a:pt x="58" y="26"/>
                      <a:pt x="58" y="26"/>
                    </a:cubicBezTo>
                    <a:cubicBezTo>
                      <a:pt x="33" y="15"/>
                      <a:pt x="33" y="15"/>
                      <a:pt x="33" y="15"/>
                    </a:cubicBezTo>
                    <a:cubicBezTo>
                      <a:pt x="26" y="20"/>
                      <a:pt x="20" y="26"/>
                      <a:pt x="15" y="33"/>
                    </a:cubicBezTo>
                    <a:cubicBezTo>
                      <a:pt x="26" y="58"/>
                      <a:pt x="26" y="58"/>
                      <a:pt x="26" y="58"/>
                    </a:cubicBezTo>
                    <a:cubicBezTo>
                      <a:pt x="1" y="67"/>
                      <a:pt x="1" y="67"/>
                      <a:pt x="1" y="67"/>
                    </a:cubicBezTo>
                    <a:cubicBezTo>
                      <a:pt x="0" y="71"/>
                      <a:pt x="0" y="75"/>
                      <a:pt x="0" y="80"/>
                    </a:cubicBezTo>
                    <a:cubicBezTo>
                      <a:pt x="0" y="84"/>
                      <a:pt x="0" y="88"/>
                      <a:pt x="1" y="93"/>
                    </a:cubicBezTo>
                    <a:cubicBezTo>
                      <a:pt x="26" y="102"/>
                      <a:pt x="26" y="102"/>
                      <a:pt x="26" y="102"/>
                    </a:cubicBezTo>
                    <a:cubicBezTo>
                      <a:pt x="15" y="126"/>
                      <a:pt x="15" y="126"/>
                      <a:pt x="15" y="126"/>
                    </a:cubicBezTo>
                    <a:cubicBezTo>
                      <a:pt x="20" y="133"/>
                      <a:pt x="26" y="139"/>
                      <a:pt x="33" y="144"/>
                    </a:cubicBezTo>
                    <a:cubicBezTo>
                      <a:pt x="58" y="133"/>
                      <a:pt x="58" y="133"/>
                      <a:pt x="58" y="133"/>
                    </a:cubicBezTo>
                    <a:cubicBezTo>
                      <a:pt x="67" y="158"/>
                      <a:pt x="67" y="158"/>
                      <a:pt x="67" y="158"/>
                    </a:cubicBezTo>
                    <a:cubicBezTo>
                      <a:pt x="71" y="159"/>
                      <a:pt x="75" y="159"/>
                      <a:pt x="80" y="159"/>
                    </a:cubicBezTo>
                    <a:cubicBezTo>
                      <a:pt x="84" y="159"/>
                      <a:pt x="88" y="159"/>
                      <a:pt x="93" y="158"/>
                    </a:cubicBezTo>
                    <a:cubicBezTo>
                      <a:pt x="102" y="133"/>
                      <a:pt x="102" y="133"/>
                      <a:pt x="102" y="133"/>
                    </a:cubicBezTo>
                    <a:cubicBezTo>
                      <a:pt x="126" y="144"/>
                      <a:pt x="126" y="144"/>
                      <a:pt x="126" y="144"/>
                    </a:cubicBezTo>
                    <a:cubicBezTo>
                      <a:pt x="133" y="139"/>
                      <a:pt x="139" y="133"/>
                      <a:pt x="144" y="126"/>
                    </a:cubicBezTo>
                    <a:cubicBezTo>
                      <a:pt x="133" y="102"/>
                      <a:pt x="133" y="102"/>
                      <a:pt x="133" y="102"/>
                    </a:cubicBezTo>
                    <a:cubicBezTo>
                      <a:pt x="158" y="93"/>
                      <a:pt x="158" y="93"/>
                      <a:pt x="158" y="93"/>
                    </a:cubicBezTo>
                    <a:cubicBezTo>
                      <a:pt x="159" y="88"/>
                      <a:pt x="159" y="84"/>
                      <a:pt x="159" y="80"/>
                    </a:cubicBezTo>
                    <a:close/>
                    <a:moveTo>
                      <a:pt x="80" y="110"/>
                    </a:moveTo>
                    <a:cubicBezTo>
                      <a:pt x="63" y="110"/>
                      <a:pt x="49" y="97"/>
                      <a:pt x="49" y="80"/>
                    </a:cubicBezTo>
                    <a:cubicBezTo>
                      <a:pt x="49" y="63"/>
                      <a:pt x="63" y="49"/>
                      <a:pt x="80" y="49"/>
                    </a:cubicBezTo>
                    <a:cubicBezTo>
                      <a:pt x="96" y="49"/>
                      <a:pt x="110" y="63"/>
                      <a:pt x="110" y="80"/>
                    </a:cubicBezTo>
                    <a:cubicBezTo>
                      <a:pt x="110" y="97"/>
                      <a:pt x="96" y="110"/>
                      <a:pt x="80" y="1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17"/>
              <p:cNvSpPr>
                <a:spLocks noEditPoints="1"/>
              </p:cNvSpPr>
              <p:nvPr/>
            </p:nvSpPr>
            <p:spPr bwMode="auto">
              <a:xfrm>
                <a:off x="9682163" y="5168900"/>
                <a:ext cx="809625" cy="811213"/>
              </a:xfrm>
              <a:custGeom>
                <a:avLst/>
                <a:gdLst>
                  <a:gd name="T0" fmla="*/ 216 w 216"/>
                  <a:gd name="T1" fmla="*/ 108 h 216"/>
                  <a:gd name="T2" fmla="*/ 215 w 216"/>
                  <a:gd name="T3" fmla="*/ 90 h 216"/>
                  <a:gd name="T4" fmla="*/ 181 w 216"/>
                  <a:gd name="T5" fmla="*/ 78 h 216"/>
                  <a:gd name="T6" fmla="*/ 196 w 216"/>
                  <a:gd name="T7" fmla="*/ 45 h 216"/>
                  <a:gd name="T8" fmla="*/ 171 w 216"/>
                  <a:gd name="T9" fmla="*/ 20 h 216"/>
                  <a:gd name="T10" fmla="*/ 138 w 216"/>
                  <a:gd name="T11" fmla="*/ 35 h 216"/>
                  <a:gd name="T12" fmla="*/ 126 w 216"/>
                  <a:gd name="T13" fmla="*/ 1 h 216"/>
                  <a:gd name="T14" fmla="*/ 108 w 216"/>
                  <a:gd name="T15" fmla="*/ 0 h 216"/>
                  <a:gd name="T16" fmla="*/ 91 w 216"/>
                  <a:gd name="T17" fmla="*/ 1 h 216"/>
                  <a:gd name="T18" fmla="*/ 78 w 216"/>
                  <a:gd name="T19" fmla="*/ 35 h 216"/>
                  <a:gd name="T20" fmla="*/ 46 w 216"/>
                  <a:gd name="T21" fmla="*/ 20 h 216"/>
                  <a:gd name="T22" fmla="*/ 21 w 216"/>
                  <a:gd name="T23" fmla="*/ 45 h 216"/>
                  <a:gd name="T24" fmla="*/ 36 w 216"/>
                  <a:gd name="T25" fmla="*/ 78 h 216"/>
                  <a:gd name="T26" fmla="*/ 2 w 216"/>
                  <a:gd name="T27" fmla="*/ 90 h 216"/>
                  <a:gd name="T28" fmla="*/ 0 w 216"/>
                  <a:gd name="T29" fmla="*/ 108 h 216"/>
                  <a:gd name="T30" fmla="*/ 2 w 216"/>
                  <a:gd name="T31" fmla="*/ 125 h 216"/>
                  <a:gd name="T32" fmla="*/ 36 w 216"/>
                  <a:gd name="T33" fmla="*/ 138 h 216"/>
                  <a:gd name="T34" fmla="*/ 21 w 216"/>
                  <a:gd name="T35" fmla="*/ 170 h 216"/>
                  <a:gd name="T36" fmla="*/ 46 w 216"/>
                  <a:gd name="T37" fmla="*/ 195 h 216"/>
                  <a:gd name="T38" fmla="*/ 78 w 216"/>
                  <a:gd name="T39" fmla="*/ 180 h 216"/>
                  <a:gd name="T40" fmla="*/ 91 w 216"/>
                  <a:gd name="T41" fmla="*/ 214 h 216"/>
                  <a:gd name="T42" fmla="*/ 108 w 216"/>
                  <a:gd name="T43" fmla="*/ 216 h 216"/>
                  <a:gd name="T44" fmla="*/ 126 w 216"/>
                  <a:gd name="T45" fmla="*/ 214 h 216"/>
                  <a:gd name="T46" fmla="*/ 138 w 216"/>
                  <a:gd name="T47" fmla="*/ 180 h 216"/>
                  <a:gd name="T48" fmla="*/ 171 w 216"/>
                  <a:gd name="T49" fmla="*/ 195 h 216"/>
                  <a:gd name="T50" fmla="*/ 196 w 216"/>
                  <a:gd name="T51" fmla="*/ 170 h 216"/>
                  <a:gd name="T52" fmla="*/ 181 w 216"/>
                  <a:gd name="T53" fmla="*/ 138 h 216"/>
                  <a:gd name="T54" fmla="*/ 215 w 216"/>
                  <a:gd name="T55" fmla="*/ 125 h 216"/>
                  <a:gd name="T56" fmla="*/ 216 w 216"/>
                  <a:gd name="T57" fmla="*/ 108 h 216"/>
                  <a:gd name="T58" fmla="*/ 108 w 216"/>
                  <a:gd name="T59" fmla="*/ 149 h 216"/>
                  <a:gd name="T60" fmla="*/ 67 w 216"/>
                  <a:gd name="T61" fmla="*/ 108 h 216"/>
                  <a:gd name="T62" fmla="*/ 108 w 216"/>
                  <a:gd name="T63" fmla="*/ 66 h 216"/>
                  <a:gd name="T64" fmla="*/ 150 w 216"/>
                  <a:gd name="T65" fmla="*/ 108 h 216"/>
                  <a:gd name="T66" fmla="*/ 108 w 216"/>
                  <a:gd name="T67" fmla="*/ 1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216" y="108"/>
                    </a:moveTo>
                    <a:cubicBezTo>
                      <a:pt x="216" y="102"/>
                      <a:pt x="216" y="96"/>
                      <a:pt x="215" y="90"/>
                    </a:cubicBezTo>
                    <a:cubicBezTo>
                      <a:pt x="181" y="78"/>
                      <a:pt x="181" y="78"/>
                      <a:pt x="181" y="78"/>
                    </a:cubicBezTo>
                    <a:cubicBezTo>
                      <a:pt x="196" y="45"/>
                      <a:pt x="196" y="45"/>
                      <a:pt x="196" y="45"/>
                    </a:cubicBezTo>
                    <a:cubicBezTo>
                      <a:pt x="189" y="35"/>
                      <a:pt x="181" y="27"/>
                      <a:pt x="171" y="20"/>
                    </a:cubicBezTo>
                    <a:cubicBezTo>
                      <a:pt x="138" y="35"/>
                      <a:pt x="138" y="35"/>
                      <a:pt x="138" y="35"/>
                    </a:cubicBezTo>
                    <a:cubicBezTo>
                      <a:pt x="126" y="1"/>
                      <a:pt x="126" y="1"/>
                      <a:pt x="126" y="1"/>
                    </a:cubicBezTo>
                    <a:cubicBezTo>
                      <a:pt x="120" y="0"/>
                      <a:pt x="114" y="0"/>
                      <a:pt x="108" y="0"/>
                    </a:cubicBezTo>
                    <a:cubicBezTo>
                      <a:pt x="102" y="0"/>
                      <a:pt x="96" y="0"/>
                      <a:pt x="91" y="1"/>
                    </a:cubicBezTo>
                    <a:cubicBezTo>
                      <a:pt x="78" y="35"/>
                      <a:pt x="78" y="35"/>
                      <a:pt x="78" y="35"/>
                    </a:cubicBezTo>
                    <a:cubicBezTo>
                      <a:pt x="46" y="20"/>
                      <a:pt x="46" y="20"/>
                      <a:pt x="46" y="20"/>
                    </a:cubicBezTo>
                    <a:cubicBezTo>
                      <a:pt x="36" y="27"/>
                      <a:pt x="27" y="35"/>
                      <a:pt x="21" y="45"/>
                    </a:cubicBezTo>
                    <a:cubicBezTo>
                      <a:pt x="36" y="78"/>
                      <a:pt x="36" y="78"/>
                      <a:pt x="36" y="78"/>
                    </a:cubicBezTo>
                    <a:cubicBezTo>
                      <a:pt x="2" y="90"/>
                      <a:pt x="2" y="90"/>
                      <a:pt x="2" y="90"/>
                    </a:cubicBezTo>
                    <a:cubicBezTo>
                      <a:pt x="1" y="96"/>
                      <a:pt x="0" y="102"/>
                      <a:pt x="0" y="108"/>
                    </a:cubicBezTo>
                    <a:cubicBezTo>
                      <a:pt x="0" y="114"/>
                      <a:pt x="1" y="120"/>
                      <a:pt x="2" y="125"/>
                    </a:cubicBezTo>
                    <a:cubicBezTo>
                      <a:pt x="36" y="138"/>
                      <a:pt x="36" y="138"/>
                      <a:pt x="36" y="138"/>
                    </a:cubicBezTo>
                    <a:cubicBezTo>
                      <a:pt x="21" y="170"/>
                      <a:pt x="21" y="170"/>
                      <a:pt x="21" y="170"/>
                    </a:cubicBezTo>
                    <a:cubicBezTo>
                      <a:pt x="27" y="180"/>
                      <a:pt x="36" y="189"/>
                      <a:pt x="46" y="195"/>
                    </a:cubicBezTo>
                    <a:cubicBezTo>
                      <a:pt x="78" y="180"/>
                      <a:pt x="78" y="180"/>
                      <a:pt x="78" y="180"/>
                    </a:cubicBezTo>
                    <a:cubicBezTo>
                      <a:pt x="91" y="214"/>
                      <a:pt x="91" y="214"/>
                      <a:pt x="91" y="214"/>
                    </a:cubicBezTo>
                    <a:cubicBezTo>
                      <a:pt x="96" y="215"/>
                      <a:pt x="102" y="216"/>
                      <a:pt x="108" y="216"/>
                    </a:cubicBezTo>
                    <a:cubicBezTo>
                      <a:pt x="114" y="216"/>
                      <a:pt x="120" y="215"/>
                      <a:pt x="126" y="214"/>
                    </a:cubicBezTo>
                    <a:cubicBezTo>
                      <a:pt x="138" y="180"/>
                      <a:pt x="138" y="180"/>
                      <a:pt x="138" y="180"/>
                    </a:cubicBezTo>
                    <a:cubicBezTo>
                      <a:pt x="171" y="195"/>
                      <a:pt x="171" y="195"/>
                      <a:pt x="171" y="195"/>
                    </a:cubicBezTo>
                    <a:cubicBezTo>
                      <a:pt x="181" y="189"/>
                      <a:pt x="189" y="180"/>
                      <a:pt x="196" y="170"/>
                    </a:cubicBezTo>
                    <a:cubicBezTo>
                      <a:pt x="181" y="138"/>
                      <a:pt x="181" y="138"/>
                      <a:pt x="181" y="138"/>
                    </a:cubicBezTo>
                    <a:cubicBezTo>
                      <a:pt x="215" y="125"/>
                      <a:pt x="215" y="125"/>
                      <a:pt x="215" y="125"/>
                    </a:cubicBezTo>
                    <a:cubicBezTo>
                      <a:pt x="216" y="120"/>
                      <a:pt x="216" y="114"/>
                      <a:pt x="216" y="108"/>
                    </a:cubicBezTo>
                    <a:close/>
                    <a:moveTo>
                      <a:pt x="108" y="149"/>
                    </a:moveTo>
                    <a:cubicBezTo>
                      <a:pt x="85" y="149"/>
                      <a:pt x="67" y="131"/>
                      <a:pt x="67" y="108"/>
                    </a:cubicBezTo>
                    <a:cubicBezTo>
                      <a:pt x="67" y="85"/>
                      <a:pt x="85" y="66"/>
                      <a:pt x="108" y="66"/>
                    </a:cubicBezTo>
                    <a:cubicBezTo>
                      <a:pt x="131" y="66"/>
                      <a:pt x="150" y="85"/>
                      <a:pt x="150" y="108"/>
                    </a:cubicBezTo>
                    <a:cubicBezTo>
                      <a:pt x="150" y="131"/>
                      <a:pt x="131" y="149"/>
                      <a:pt x="108" y="1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18"/>
              <p:cNvSpPr>
                <a:spLocks noEditPoints="1"/>
              </p:cNvSpPr>
              <p:nvPr/>
            </p:nvSpPr>
            <p:spPr bwMode="auto">
              <a:xfrm>
                <a:off x="10485438" y="4392613"/>
                <a:ext cx="1020763" cy="1020763"/>
              </a:xfrm>
              <a:custGeom>
                <a:avLst/>
                <a:gdLst>
                  <a:gd name="T0" fmla="*/ 272 w 272"/>
                  <a:gd name="T1" fmla="*/ 136 h 272"/>
                  <a:gd name="T2" fmla="*/ 270 w 272"/>
                  <a:gd name="T3" fmla="*/ 114 h 272"/>
                  <a:gd name="T4" fmla="*/ 227 w 272"/>
                  <a:gd name="T5" fmla="*/ 98 h 272"/>
                  <a:gd name="T6" fmla="*/ 247 w 272"/>
                  <a:gd name="T7" fmla="*/ 57 h 272"/>
                  <a:gd name="T8" fmla="*/ 215 w 272"/>
                  <a:gd name="T9" fmla="*/ 25 h 272"/>
                  <a:gd name="T10" fmla="*/ 174 w 272"/>
                  <a:gd name="T11" fmla="*/ 45 h 272"/>
                  <a:gd name="T12" fmla="*/ 158 w 272"/>
                  <a:gd name="T13" fmla="*/ 1 h 272"/>
                  <a:gd name="T14" fmla="*/ 136 w 272"/>
                  <a:gd name="T15" fmla="*/ 0 h 272"/>
                  <a:gd name="T16" fmla="*/ 113 w 272"/>
                  <a:gd name="T17" fmla="*/ 1 h 272"/>
                  <a:gd name="T18" fmla="*/ 98 w 272"/>
                  <a:gd name="T19" fmla="*/ 45 h 272"/>
                  <a:gd name="T20" fmla="*/ 57 w 272"/>
                  <a:gd name="T21" fmla="*/ 25 h 272"/>
                  <a:gd name="T22" fmla="*/ 25 w 272"/>
                  <a:gd name="T23" fmla="*/ 57 h 272"/>
                  <a:gd name="T24" fmla="*/ 45 w 272"/>
                  <a:gd name="T25" fmla="*/ 98 h 272"/>
                  <a:gd name="T26" fmla="*/ 1 w 272"/>
                  <a:gd name="T27" fmla="*/ 114 h 272"/>
                  <a:gd name="T28" fmla="*/ 0 w 272"/>
                  <a:gd name="T29" fmla="*/ 136 h 272"/>
                  <a:gd name="T30" fmla="*/ 1 w 272"/>
                  <a:gd name="T31" fmla="*/ 158 h 272"/>
                  <a:gd name="T32" fmla="*/ 45 w 272"/>
                  <a:gd name="T33" fmla="*/ 174 h 272"/>
                  <a:gd name="T34" fmla="*/ 25 w 272"/>
                  <a:gd name="T35" fmla="*/ 215 h 272"/>
                  <a:gd name="T36" fmla="*/ 57 w 272"/>
                  <a:gd name="T37" fmla="*/ 247 h 272"/>
                  <a:gd name="T38" fmla="*/ 98 w 272"/>
                  <a:gd name="T39" fmla="*/ 227 h 272"/>
                  <a:gd name="T40" fmla="*/ 113 w 272"/>
                  <a:gd name="T41" fmla="*/ 270 h 272"/>
                  <a:gd name="T42" fmla="*/ 136 w 272"/>
                  <a:gd name="T43" fmla="*/ 272 h 272"/>
                  <a:gd name="T44" fmla="*/ 158 w 272"/>
                  <a:gd name="T45" fmla="*/ 270 h 272"/>
                  <a:gd name="T46" fmla="*/ 174 w 272"/>
                  <a:gd name="T47" fmla="*/ 227 h 272"/>
                  <a:gd name="T48" fmla="*/ 215 w 272"/>
                  <a:gd name="T49" fmla="*/ 247 h 272"/>
                  <a:gd name="T50" fmla="*/ 247 w 272"/>
                  <a:gd name="T51" fmla="*/ 215 h 272"/>
                  <a:gd name="T52" fmla="*/ 227 w 272"/>
                  <a:gd name="T53" fmla="*/ 174 h 272"/>
                  <a:gd name="T54" fmla="*/ 270 w 272"/>
                  <a:gd name="T55" fmla="*/ 158 h 272"/>
                  <a:gd name="T56" fmla="*/ 272 w 272"/>
                  <a:gd name="T57" fmla="*/ 136 h 272"/>
                  <a:gd name="T58" fmla="*/ 136 w 272"/>
                  <a:gd name="T59" fmla="*/ 188 h 272"/>
                  <a:gd name="T60" fmla="*/ 84 w 272"/>
                  <a:gd name="T61" fmla="*/ 136 h 272"/>
                  <a:gd name="T62" fmla="*/ 136 w 272"/>
                  <a:gd name="T63" fmla="*/ 84 h 272"/>
                  <a:gd name="T64" fmla="*/ 188 w 272"/>
                  <a:gd name="T65" fmla="*/ 136 h 272"/>
                  <a:gd name="T66" fmla="*/ 136 w 272"/>
                  <a:gd name="T67" fmla="*/ 18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272">
                    <a:moveTo>
                      <a:pt x="272" y="136"/>
                    </a:moveTo>
                    <a:cubicBezTo>
                      <a:pt x="272" y="128"/>
                      <a:pt x="271" y="121"/>
                      <a:pt x="270" y="114"/>
                    </a:cubicBezTo>
                    <a:cubicBezTo>
                      <a:pt x="227" y="98"/>
                      <a:pt x="227" y="98"/>
                      <a:pt x="227" y="98"/>
                    </a:cubicBezTo>
                    <a:cubicBezTo>
                      <a:pt x="247" y="57"/>
                      <a:pt x="247" y="57"/>
                      <a:pt x="247" y="57"/>
                    </a:cubicBezTo>
                    <a:cubicBezTo>
                      <a:pt x="238" y="44"/>
                      <a:pt x="227" y="34"/>
                      <a:pt x="215" y="25"/>
                    </a:cubicBezTo>
                    <a:cubicBezTo>
                      <a:pt x="174" y="45"/>
                      <a:pt x="174" y="45"/>
                      <a:pt x="174" y="45"/>
                    </a:cubicBezTo>
                    <a:cubicBezTo>
                      <a:pt x="158" y="1"/>
                      <a:pt x="158" y="1"/>
                      <a:pt x="158" y="1"/>
                    </a:cubicBezTo>
                    <a:cubicBezTo>
                      <a:pt x="151" y="0"/>
                      <a:pt x="143" y="0"/>
                      <a:pt x="136" y="0"/>
                    </a:cubicBezTo>
                    <a:cubicBezTo>
                      <a:pt x="128" y="0"/>
                      <a:pt x="121" y="0"/>
                      <a:pt x="113" y="1"/>
                    </a:cubicBezTo>
                    <a:cubicBezTo>
                      <a:pt x="98" y="45"/>
                      <a:pt x="98" y="45"/>
                      <a:pt x="98" y="45"/>
                    </a:cubicBezTo>
                    <a:cubicBezTo>
                      <a:pt x="57" y="25"/>
                      <a:pt x="57" y="25"/>
                      <a:pt x="57" y="25"/>
                    </a:cubicBezTo>
                    <a:cubicBezTo>
                      <a:pt x="44" y="34"/>
                      <a:pt x="34" y="44"/>
                      <a:pt x="25" y="57"/>
                    </a:cubicBezTo>
                    <a:cubicBezTo>
                      <a:pt x="45" y="98"/>
                      <a:pt x="45" y="98"/>
                      <a:pt x="45" y="98"/>
                    </a:cubicBezTo>
                    <a:cubicBezTo>
                      <a:pt x="1" y="114"/>
                      <a:pt x="1" y="114"/>
                      <a:pt x="1" y="114"/>
                    </a:cubicBezTo>
                    <a:cubicBezTo>
                      <a:pt x="0" y="121"/>
                      <a:pt x="0" y="128"/>
                      <a:pt x="0" y="136"/>
                    </a:cubicBezTo>
                    <a:cubicBezTo>
                      <a:pt x="0" y="143"/>
                      <a:pt x="0" y="151"/>
                      <a:pt x="1" y="158"/>
                    </a:cubicBezTo>
                    <a:cubicBezTo>
                      <a:pt x="45" y="174"/>
                      <a:pt x="45" y="174"/>
                      <a:pt x="45" y="174"/>
                    </a:cubicBezTo>
                    <a:cubicBezTo>
                      <a:pt x="25" y="215"/>
                      <a:pt x="25" y="215"/>
                      <a:pt x="25" y="215"/>
                    </a:cubicBezTo>
                    <a:cubicBezTo>
                      <a:pt x="34" y="227"/>
                      <a:pt x="44" y="238"/>
                      <a:pt x="57" y="247"/>
                    </a:cubicBezTo>
                    <a:cubicBezTo>
                      <a:pt x="98" y="227"/>
                      <a:pt x="98" y="227"/>
                      <a:pt x="98" y="227"/>
                    </a:cubicBezTo>
                    <a:cubicBezTo>
                      <a:pt x="113" y="270"/>
                      <a:pt x="113" y="270"/>
                      <a:pt x="113" y="270"/>
                    </a:cubicBezTo>
                    <a:cubicBezTo>
                      <a:pt x="121" y="271"/>
                      <a:pt x="128" y="272"/>
                      <a:pt x="136" y="272"/>
                    </a:cubicBezTo>
                    <a:cubicBezTo>
                      <a:pt x="143" y="272"/>
                      <a:pt x="151" y="271"/>
                      <a:pt x="158" y="270"/>
                    </a:cubicBezTo>
                    <a:cubicBezTo>
                      <a:pt x="174" y="227"/>
                      <a:pt x="174" y="227"/>
                      <a:pt x="174" y="227"/>
                    </a:cubicBezTo>
                    <a:cubicBezTo>
                      <a:pt x="215" y="247"/>
                      <a:pt x="215" y="247"/>
                      <a:pt x="215" y="247"/>
                    </a:cubicBezTo>
                    <a:cubicBezTo>
                      <a:pt x="227" y="238"/>
                      <a:pt x="238" y="227"/>
                      <a:pt x="247" y="215"/>
                    </a:cubicBezTo>
                    <a:cubicBezTo>
                      <a:pt x="227" y="174"/>
                      <a:pt x="227" y="174"/>
                      <a:pt x="227" y="174"/>
                    </a:cubicBezTo>
                    <a:cubicBezTo>
                      <a:pt x="270" y="158"/>
                      <a:pt x="270" y="158"/>
                      <a:pt x="270" y="158"/>
                    </a:cubicBezTo>
                    <a:cubicBezTo>
                      <a:pt x="271" y="151"/>
                      <a:pt x="272" y="143"/>
                      <a:pt x="272" y="136"/>
                    </a:cubicBezTo>
                    <a:close/>
                    <a:moveTo>
                      <a:pt x="136" y="188"/>
                    </a:moveTo>
                    <a:cubicBezTo>
                      <a:pt x="107" y="188"/>
                      <a:pt x="84" y="165"/>
                      <a:pt x="84" y="136"/>
                    </a:cubicBezTo>
                    <a:cubicBezTo>
                      <a:pt x="84" y="107"/>
                      <a:pt x="107" y="84"/>
                      <a:pt x="136" y="84"/>
                    </a:cubicBezTo>
                    <a:cubicBezTo>
                      <a:pt x="165" y="84"/>
                      <a:pt x="188" y="107"/>
                      <a:pt x="188" y="136"/>
                    </a:cubicBezTo>
                    <a:cubicBezTo>
                      <a:pt x="188" y="165"/>
                      <a:pt x="165" y="188"/>
                      <a:pt x="136" y="18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19"/>
              <p:cNvSpPr>
                <a:spLocks noEditPoints="1"/>
              </p:cNvSpPr>
              <p:nvPr/>
            </p:nvSpPr>
            <p:spPr bwMode="auto">
              <a:xfrm>
                <a:off x="1876425" y="3135313"/>
                <a:ext cx="2735263" cy="2732088"/>
              </a:xfrm>
              <a:custGeom>
                <a:avLst/>
                <a:gdLst>
                  <a:gd name="T0" fmla="*/ 729 w 729"/>
                  <a:gd name="T1" fmla="*/ 369 h 728"/>
                  <a:gd name="T2" fmla="*/ 689 w 729"/>
                  <a:gd name="T3" fmla="*/ 340 h 728"/>
                  <a:gd name="T4" fmla="*/ 711 w 729"/>
                  <a:gd name="T5" fmla="*/ 250 h 728"/>
                  <a:gd name="T6" fmla="*/ 663 w 729"/>
                  <a:gd name="T7" fmla="*/ 236 h 728"/>
                  <a:gd name="T8" fmla="*/ 655 w 729"/>
                  <a:gd name="T9" fmla="*/ 144 h 728"/>
                  <a:gd name="T10" fmla="*/ 605 w 729"/>
                  <a:gd name="T11" fmla="*/ 145 h 728"/>
                  <a:gd name="T12" fmla="*/ 568 w 729"/>
                  <a:gd name="T13" fmla="*/ 62 h 728"/>
                  <a:gd name="T14" fmla="*/ 520 w 729"/>
                  <a:gd name="T15" fmla="*/ 78 h 728"/>
                  <a:gd name="T16" fmla="*/ 458 w 729"/>
                  <a:gd name="T17" fmla="*/ 12 h 728"/>
                  <a:gd name="T18" fmla="*/ 418 w 729"/>
                  <a:gd name="T19" fmla="*/ 43 h 728"/>
                  <a:gd name="T20" fmla="*/ 364 w 729"/>
                  <a:gd name="T21" fmla="*/ 0 h 728"/>
                  <a:gd name="T22" fmla="*/ 330 w 729"/>
                  <a:gd name="T23" fmla="*/ 40 h 728"/>
                  <a:gd name="T24" fmla="*/ 292 w 729"/>
                  <a:gd name="T25" fmla="*/ 7 h 728"/>
                  <a:gd name="T26" fmla="*/ 226 w 729"/>
                  <a:gd name="T27" fmla="*/ 69 h 728"/>
                  <a:gd name="T28" fmla="*/ 179 w 729"/>
                  <a:gd name="T29" fmla="*/ 50 h 728"/>
                  <a:gd name="T30" fmla="*/ 137 w 729"/>
                  <a:gd name="T31" fmla="*/ 131 h 728"/>
                  <a:gd name="T32" fmla="*/ 86 w 729"/>
                  <a:gd name="T33" fmla="*/ 128 h 728"/>
                  <a:gd name="T34" fmla="*/ 73 w 729"/>
                  <a:gd name="T35" fmla="*/ 218 h 728"/>
                  <a:gd name="T36" fmla="*/ 24 w 729"/>
                  <a:gd name="T37" fmla="*/ 232 h 728"/>
                  <a:gd name="T38" fmla="*/ 41 w 729"/>
                  <a:gd name="T39" fmla="*/ 321 h 728"/>
                  <a:gd name="T40" fmla="*/ 0 w 729"/>
                  <a:gd name="T41" fmla="*/ 349 h 728"/>
                  <a:gd name="T42" fmla="*/ 5 w 729"/>
                  <a:gd name="T43" fmla="*/ 425 h 728"/>
                  <a:gd name="T44" fmla="*/ 49 w 729"/>
                  <a:gd name="T45" fmla="*/ 448 h 728"/>
                  <a:gd name="T46" fmla="*/ 44 w 729"/>
                  <a:gd name="T47" fmla="*/ 538 h 728"/>
                  <a:gd name="T48" fmla="*/ 93 w 729"/>
                  <a:gd name="T49" fmla="*/ 545 h 728"/>
                  <a:gd name="T50" fmla="*/ 118 w 729"/>
                  <a:gd name="T51" fmla="*/ 633 h 728"/>
                  <a:gd name="T52" fmla="*/ 166 w 729"/>
                  <a:gd name="T53" fmla="*/ 623 h 728"/>
                  <a:gd name="T54" fmla="*/ 218 w 729"/>
                  <a:gd name="T55" fmla="*/ 698 h 728"/>
                  <a:gd name="T56" fmla="*/ 260 w 729"/>
                  <a:gd name="T57" fmla="*/ 673 h 728"/>
                  <a:gd name="T58" fmla="*/ 334 w 729"/>
                  <a:gd name="T59" fmla="*/ 727 h 728"/>
                  <a:gd name="T60" fmla="*/ 364 w 729"/>
                  <a:gd name="T61" fmla="*/ 690 h 728"/>
                  <a:gd name="T62" fmla="*/ 377 w 729"/>
                  <a:gd name="T63" fmla="*/ 728 h 728"/>
                  <a:gd name="T64" fmla="*/ 454 w 729"/>
                  <a:gd name="T65" fmla="*/ 677 h 728"/>
                  <a:gd name="T66" fmla="*/ 494 w 729"/>
                  <a:gd name="T67" fmla="*/ 705 h 728"/>
                  <a:gd name="T68" fmla="*/ 550 w 729"/>
                  <a:gd name="T69" fmla="*/ 632 h 728"/>
                  <a:gd name="T70" fmla="*/ 597 w 729"/>
                  <a:gd name="T71" fmla="*/ 645 h 728"/>
                  <a:gd name="T72" fmla="*/ 626 w 729"/>
                  <a:gd name="T73" fmla="*/ 558 h 728"/>
                  <a:gd name="T74" fmla="*/ 675 w 729"/>
                  <a:gd name="T75" fmla="*/ 555 h 728"/>
                  <a:gd name="T76" fmla="*/ 674 w 729"/>
                  <a:gd name="T77" fmla="*/ 463 h 728"/>
                  <a:gd name="T78" fmla="*/ 720 w 729"/>
                  <a:gd name="T79" fmla="*/ 444 h 728"/>
                  <a:gd name="T80" fmla="*/ 449 w 729"/>
                  <a:gd name="T81" fmla="*/ 201 h 728"/>
                  <a:gd name="T82" fmla="*/ 279 w 729"/>
                  <a:gd name="T83" fmla="*/ 201 h 728"/>
                  <a:gd name="T84" fmla="*/ 403 w 729"/>
                  <a:gd name="T85" fmla="*/ 364 h 728"/>
                  <a:gd name="T86" fmla="*/ 325 w 729"/>
                  <a:gd name="T87" fmla="*/ 364 h 728"/>
                  <a:gd name="T88" fmla="*/ 403 w 729"/>
                  <a:gd name="T89" fmla="*/ 364 h 728"/>
                  <a:gd name="T90" fmla="*/ 116 w 729"/>
                  <a:gd name="T91" fmla="*/ 364 h 728"/>
                  <a:gd name="T92" fmla="*/ 286 w 729"/>
                  <a:gd name="T93" fmla="*/ 364 h 728"/>
                  <a:gd name="T94" fmla="*/ 364 w 729"/>
                  <a:gd name="T95" fmla="*/ 612 h 728"/>
                  <a:gd name="T96" fmla="*/ 364 w 729"/>
                  <a:gd name="T97" fmla="*/ 442 h 728"/>
                  <a:gd name="T98" fmla="*/ 364 w 729"/>
                  <a:gd name="T99" fmla="*/ 612 h 728"/>
                  <a:gd name="T100" fmla="*/ 442 w 729"/>
                  <a:gd name="T101" fmla="*/ 364 h 728"/>
                  <a:gd name="T102" fmla="*/ 612 w 729"/>
                  <a:gd name="T103" fmla="*/ 36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9" h="728">
                    <a:moveTo>
                      <a:pt x="720" y="444"/>
                    </a:moveTo>
                    <a:cubicBezTo>
                      <a:pt x="725" y="420"/>
                      <a:pt x="728" y="395"/>
                      <a:pt x="729" y="369"/>
                    </a:cubicBezTo>
                    <a:cubicBezTo>
                      <a:pt x="690" y="358"/>
                      <a:pt x="690" y="358"/>
                      <a:pt x="690" y="358"/>
                    </a:cubicBezTo>
                    <a:cubicBezTo>
                      <a:pt x="690" y="352"/>
                      <a:pt x="689" y="346"/>
                      <a:pt x="689" y="340"/>
                    </a:cubicBezTo>
                    <a:cubicBezTo>
                      <a:pt x="727" y="325"/>
                      <a:pt x="727" y="325"/>
                      <a:pt x="727" y="325"/>
                    </a:cubicBezTo>
                    <a:cubicBezTo>
                      <a:pt x="724" y="299"/>
                      <a:pt x="718" y="274"/>
                      <a:pt x="711" y="250"/>
                    </a:cubicBezTo>
                    <a:cubicBezTo>
                      <a:pt x="670" y="253"/>
                      <a:pt x="670" y="253"/>
                      <a:pt x="670" y="253"/>
                    </a:cubicBezTo>
                    <a:cubicBezTo>
                      <a:pt x="668" y="247"/>
                      <a:pt x="666" y="241"/>
                      <a:pt x="663" y="236"/>
                    </a:cubicBezTo>
                    <a:cubicBezTo>
                      <a:pt x="694" y="209"/>
                      <a:pt x="694" y="209"/>
                      <a:pt x="694" y="209"/>
                    </a:cubicBezTo>
                    <a:cubicBezTo>
                      <a:pt x="683" y="186"/>
                      <a:pt x="670" y="164"/>
                      <a:pt x="655" y="144"/>
                    </a:cubicBezTo>
                    <a:cubicBezTo>
                      <a:pt x="618" y="160"/>
                      <a:pt x="618" y="160"/>
                      <a:pt x="618" y="160"/>
                    </a:cubicBezTo>
                    <a:cubicBezTo>
                      <a:pt x="614" y="155"/>
                      <a:pt x="610" y="150"/>
                      <a:pt x="605" y="145"/>
                    </a:cubicBezTo>
                    <a:cubicBezTo>
                      <a:pt x="626" y="110"/>
                      <a:pt x="626" y="110"/>
                      <a:pt x="626" y="110"/>
                    </a:cubicBezTo>
                    <a:cubicBezTo>
                      <a:pt x="608" y="92"/>
                      <a:pt x="589" y="76"/>
                      <a:pt x="568" y="62"/>
                    </a:cubicBezTo>
                    <a:cubicBezTo>
                      <a:pt x="537" y="88"/>
                      <a:pt x="537" y="88"/>
                      <a:pt x="537" y="88"/>
                    </a:cubicBezTo>
                    <a:cubicBezTo>
                      <a:pt x="532" y="85"/>
                      <a:pt x="526" y="82"/>
                      <a:pt x="520" y="78"/>
                    </a:cubicBezTo>
                    <a:cubicBezTo>
                      <a:pt x="528" y="39"/>
                      <a:pt x="528" y="39"/>
                      <a:pt x="528" y="39"/>
                    </a:cubicBezTo>
                    <a:cubicBezTo>
                      <a:pt x="506" y="27"/>
                      <a:pt x="483" y="18"/>
                      <a:pt x="458" y="12"/>
                    </a:cubicBezTo>
                    <a:cubicBezTo>
                      <a:pt x="438" y="47"/>
                      <a:pt x="438" y="47"/>
                      <a:pt x="438" y="47"/>
                    </a:cubicBezTo>
                    <a:cubicBezTo>
                      <a:pt x="432" y="45"/>
                      <a:pt x="425" y="44"/>
                      <a:pt x="418" y="43"/>
                    </a:cubicBezTo>
                    <a:cubicBezTo>
                      <a:pt x="413" y="3"/>
                      <a:pt x="413" y="3"/>
                      <a:pt x="413" y="3"/>
                    </a:cubicBezTo>
                    <a:cubicBezTo>
                      <a:pt x="397" y="1"/>
                      <a:pt x="381" y="0"/>
                      <a:pt x="364" y="0"/>
                    </a:cubicBezTo>
                    <a:cubicBezTo>
                      <a:pt x="355" y="0"/>
                      <a:pt x="347" y="0"/>
                      <a:pt x="338" y="0"/>
                    </a:cubicBezTo>
                    <a:cubicBezTo>
                      <a:pt x="330" y="40"/>
                      <a:pt x="330" y="40"/>
                      <a:pt x="330" y="40"/>
                    </a:cubicBezTo>
                    <a:cubicBezTo>
                      <a:pt x="324" y="41"/>
                      <a:pt x="317" y="42"/>
                      <a:pt x="310" y="43"/>
                    </a:cubicBezTo>
                    <a:cubicBezTo>
                      <a:pt x="292" y="7"/>
                      <a:pt x="292" y="7"/>
                      <a:pt x="292" y="7"/>
                    </a:cubicBezTo>
                    <a:cubicBezTo>
                      <a:pt x="267" y="12"/>
                      <a:pt x="243" y="19"/>
                      <a:pt x="221" y="29"/>
                    </a:cubicBezTo>
                    <a:cubicBezTo>
                      <a:pt x="226" y="69"/>
                      <a:pt x="226" y="69"/>
                      <a:pt x="226" y="69"/>
                    </a:cubicBezTo>
                    <a:cubicBezTo>
                      <a:pt x="220" y="72"/>
                      <a:pt x="214" y="75"/>
                      <a:pt x="208" y="78"/>
                    </a:cubicBezTo>
                    <a:cubicBezTo>
                      <a:pt x="179" y="50"/>
                      <a:pt x="179" y="50"/>
                      <a:pt x="179" y="50"/>
                    </a:cubicBezTo>
                    <a:cubicBezTo>
                      <a:pt x="157" y="63"/>
                      <a:pt x="137" y="78"/>
                      <a:pt x="119" y="94"/>
                    </a:cubicBezTo>
                    <a:cubicBezTo>
                      <a:pt x="137" y="131"/>
                      <a:pt x="137" y="131"/>
                      <a:pt x="137" y="131"/>
                    </a:cubicBezTo>
                    <a:cubicBezTo>
                      <a:pt x="132" y="135"/>
                      <a:pt x="128" y="140"/>
                      <a:pt x="123" y="145"/>
                    </a:cubicBezTo>
                    <a:cubicBezTo>
                      <a:pt x="86" y="128"/>
                      <a:pt x="86" y="128"/>
                      <a:pt x="86" y="128"/>
                    </a:cubicBezTo>
                    <a:cubicBezTo>
                      <a:pt x="70" y="147"/>
                      <a:pt x="56" y="168"/>
                      <a:pt x="44" y="190"/>
                    </a:cubicBezTo>
                    <a:cubicBezTo>
                      <a:pt x="73" y="218"/>
                      <a:pt x="73" y="218"/>
                      <a:pt x="73" y="218"/>
                    </a:cubicBezTo>
                    <a:cubicBezTo>
                      <a:pt x="70" y="224"/>
                      <a:pt x="67" y="230"/>
                      <a:pt x="65" y="236"/>
                    </a:cubicBezTo>
                    <a:cubicBezTo>
                      <a:pt x="24" y="232"/>
                      <a:pt x="24" y="232"/>
                      <a:pt x="24" y="232"/>
                    </a:cubicBezTo>
                    <a:cubicBezTo>
                      <a:pt x="15" y="255"/>
                      <a:pt x="9" y="279"/>
                      <a:pt x="5" y="304"/>
                    </a:cubicBezTo>
                    <a:cubicBezTo>
                      <a:pt x="41" y="321"/>
                      <a:pt x="41" y="321"/>
                      <a:pt x="41" y="321"/>
                    </a:cubicBezTo>
                    <a:cubicBezTo>
                      <a:pt x="41" y="328"/>
                      <a:pt x="40" y="334"/>
                      <a:pt x="39" y="341"/>
                    </a:cubicBezTo>
                    <a:cubicBezTo>
                      <a:pt x="0" y="349"/>
                      <a:pt x="0" y="349"/>
                      <a:pt x="0" y="349"/>
                    </a:cubicBezTo>
                    <a:cubicBezTo>
                      <a:pt x="0" y="354"/>
                      <a:pt x="0" y="359"/>
                      <a:pt x="0" y="364"/>
                    </a:cubicBezTo>
                    <a:cubicBezTo>
                      <a:pt x="0" y="385"/>
                      <a:pt x="1" y="405"/>
                      <a:pt x="5" y="425"/>
                    </a:cubicBezTo>
                    <a:cubicBezTo>
                      <a:pt x="45" y="429"/>
                      <a:pt x="45" y="429"/>
                      <a:pt x="45" y="429"/>
                    </a:cubicBezTo>
                    <a:cubicBezTo>
                      <a:pt x="46" y="435"/>
                      <a:pt x="48" y="441"/>
                      <a:pt x="49" y="448"/>
                    </a:cubicBezTo>
                    <a:cubicBezTo>
                      <a:pt x="15" y="469"/>
                      <a:pt x="15" y="469"/>
                      <a:pt x="15" y="469"/>
                    </a:cubicBezTo>
                    <a:cubicBezTo>
                      <a:pt x="22" y="493"/>
                      <a:pt x="32" y="516"/>
                      <a:pt x="44" y="538"/>
                    </a:cubicBezTo>
                    <a:cubicBezTo>
                      <a:pt x="84" y="529"/>
                      <a:pt x="84" y="529"/>
                      <a:pt x="84" y="529"/>
                    </a:cubicBezTo>
                    <a:cubicBezTo>
                      <a:pt x="87" y="535"/>
                      <a:pt x="90" y="540"/>
                      <a:pt x="93" y="545"/>
                    </a:cubicBezTo>
                    <a:cubicBezTo>
                      <a:pt x="68" y="576"/>
                      <a:pt x="68" y="576"/>
                      <a:pt x="68" y="576"/>
                    </a:cubicBezTo>
                    <a:cubicBezTo>
                      <a:pt x="82" y="597"/>
                      <a:pt x="99" y="616"/>
                      <a:pt x="118" y="633"/>
                    </a:cubicBezTo>
                    <a:cubicBezTo>
                      <a:pt x="153" y="612"/>
                      <a:pt x="153" y="612"/>
                      <a:pt x="153" y="612"/>
                    </a:cubicBezTo>
                    <a:cubicBezTo>
                      <a:pt x="157" y="615"/>
                      <a:pt x="162" y="619"/>
                      <a:pt x="166" y="623"/>
                    </a:cubicBezTo>
                    <a:cubicBezTo>
                      <a:pt x="152" y="661"/>
                      <a:pt x="152" y="661"/>
                      <a:pt x="152" y="661"/>
                    </a:cubicBezTo>
                    <a:cubicBezTo>
                      <a:pt x="173" y="675"/>
                      <a:pt x="195" y="688"/>
                      <a:pt x="218" y="698"/>
                    </a:cubicBezTo>
                    <a:cubicBezTo>
                      <a:pt x="244" y="667"/>
                      <a:pt x="244" y="667"/>
                      <a:pt x="244" y="667"/>
                    </a:cubicBezTo>
                    <a:cubicBezTo>
                      <a:pt x="249" y="669"/>
                      <a:pt x="255" y="671"/>
                      <a:pt x="260" y="673"/>
                    </a:cubicBezTo>
                    <a:cubicBezTo>
                      <a:pt x="259" y="713"/>
                      <a:pt x="259" y="713"/>
                      <a:pt x="259" y="713"/>
                    </a:cubicBezTo>
                    <a:cubicBezTo>
                      <a:pt x="283" y="721"/>
                      <a:pt x="308" y="725"/>
                      <a:pt x="334" y="727"/>
                    </a:cubicBezTo>
                    <a:cubicBezTo>
                      <a:pt x="348" y="689"/>
                      <a:pt x="348" y="689"/>
                      <a:pt x="348" y="689"/>
                    </a:cubicBezTo>
                    <a:cubicBezTo>
                      <a:pt x="354" y="690"/>
                      <a:pt x="359" y="690"/>
                      <a:pt x="364" y="690"/>
                    </a:cubicBezTo>
                    <a:cubicBezTo>
                      <a:pt x="364" y="690"/>
                      <a:pt x="365" y="690"/>
                      <a:pt x="365" y="690"/>
                    </a:cubicBezTo>
                    <a:cubicBezTo>
                      <a:pt x="377" y="728"/>
                      <a:pt x="377" y="728"/>
                      <a:pt x="377" y="728"/>
                    </a:cubicBezTo>
                    <a:cubicBezTo>
                      <a:pt x="403" y="728"/>
                      <a:pt x="429" y="724"/>
                      <a:pt x="453" y="718"/>
                    </a:cubicBezTo>
                    <a:cubicBezTo>
                      <a:pt x="454" y="677"/>
                      <a:pt x="454" y="677"/>
                      <a:pt x="454" y="677"/>
                    </a:cubicBezTo>
                    <a:cubicBezTo>
                      <a:pt x="459" y="676"/>
                      <a:pt x="465" y="674"/>
                      <a:pt x="470" y="672"/>
                    </a:cubicBezTo>
                    <a:cubicBezTo>
                      <a:pt x="494" y="705"/>
                      <a:pt x="494" y="705"/>
                      <a:pt x="494" y="705"/>
                    </a:cubicBezTo>
                    <a:cubicBezTo>
                      <a:pt x="518" y="696"/>
                      <a:pt x="541" y="684"/>
                      <a:pt x="562" y="670"/>
                    </a:cubicBezTo>
                    <a:cubicBezTo>
                      <a:pt x="550" y="632"/>
                      <a:pt x="550" y="632"/>
                      <a:pt x="550" y="632"/>
                    </a:cubicBezTo>
                    <a:cubicBezTo>
                      <a:pt x="554" y="628"/>
                      <a:pt x="559" y="625"/>
                      <a:pt x="563" y="622"/>
                    </a:cubicBezTo>
                    <a:cubicBezTo>
                      <a:pt x="597" y="645"/>
                      <a:pt x="597" y="645"/>
                      <a:pt x="597" y="645"/>
                    </a:cubicBezTo>
                    <a:cubicBezTo>
                      <a:pt x="616" y="629"/>
                      <a:pt x="634" y="610"/>
                      <a:pt x="650" y="590"/>
                    </a:cubicBezTo>
                    <a:cubicBezTo>
                      <a:pt x="626" y="558"/>
                      <a:pt x="626" y="558"/>
                      <a:pt x="626" y="558"/>
                    </a:cubicBezTo>
                    <a:cubicBezTo>
                      <a:pt x="629" y="553"/>
                      <a:pt x="633" y="549"/>
                      <a:pt x="636" y="544"/>
                    </a:cubicBezTo>
                    <a:cubicBezTo>
                      <a:pt x="675" y="555"/>
                      <a:pt x="675" y="555"/>
                      <a:pt x="675" y="555"/>
                    </a:cubicBezTo>
                    <a:cubicBezTo>
                      <a:pt x="688" y="533"/>
                      <a:pt x="699" y="510"/>
                      <a:pt x="708" y="486"/>
                    </a:cubicBezTo>
                    <a:cubicBezTo>
                      <a:pt x="674" y="463"/>
                      <a:pt x="674" y="463"/>
                      <a:pt x="674" y="463"/>
                    </a:cubicBezTo>
                    <a:cubicBezTo>
                      <a:pt x="676" y="458"/>
                      <a:pt x="678" y="452"/>
                      <a:pt x="679" y="446"/>
                    </a:cubicBezTo>
                    <a:lnTo>
                      <a:pt x="720" y="444"/>
                    </a:lnTo>
                    <a:close/>
                    <a:moveTo>
                      <a:pt x="364" y="116"/>
                    </a:moveTo>
                    <a:cubicBezTo>
                      <a:pt x="411" y="116"/>
                      <a:pt x="449" y="154"/>
                      <a:pt x="449" y="201"/>
                    </a:cubicBezTo>
                    <a:cubicBezTo>
                      <a:pt x="449" y="248"/>
                      <a:pt x="411" y="286"/>
                      <a:pt x="364" y="286"/>
                    </a:cubicBezTo>
                    <a:cubicBezTo>
                      <a:pt x="317" y="286"/>
                      <a:pt x="279" y="248"/>
                      <a:pt x="279" y="201"/>
                    </a:cubicBezTo>
                    <a:cubicBezTo>
                      <a:pt x="279" y="154"/>
                      <a:pt x="317" y="116"/>
                      <a:pt x="364" y="116"/>
                    </a:cubicBezTo>
                    <a:close/>
                    <a:moveTo>
                      <a:pt x="403" y="364"/>
                    </a:moveTo>
                    <a:cubicBezTo>
                      <a:pt x="403" y="385"/>
                      <a:pt x="386" y="403"/>
                      <a:pt x="364" y="403"/>
                    </a:cubicBezTo>
                    <a:cubicBezTo>
                      <a:pt x="343" y="403"/>
                      <a:pt x="325" y="385"/>
                      <a:pt x="325" y="364"/>
                    </a:cubicBezTo>
                    <a:cubicBezTo>
                      <a:pt x="325" y="342"/>
                      <a:pt x="343" y="325"/>
                      <a:pt x="364" y="325"/>
                    </a:cubicBezTo>
                    <a:cubicBezTo>
                      <a:pt x="386" y="325"/>
                      <a:pt x="403" y="342"/>
                      <a:pt x="403" y="364"/>
                    </a:cubicBezTo>
                    <a:close/>
                    <a:moveTo>
                      <a:pt x="201" y="449"/>
                    </a:moveTo>
                    <a:cubicBezTo>
                      <a:pt x="154" y="449"/>
                      <a:pt x="116" y="411"/>
                      <a:pt x="116" y="364"/>
                    </a:cubicBezTo>
                    <a:cubicBezTo>
                      <a:pt x="116" y="317"/>
                      <a:pt x="154" y="279"/>
                      <a:pt x="201" y="279"/>
                    </a:cubicBezTo>
                    <a:cubicBezTo>
                      <a:pt x="248" y="279"/>
                      <a:pt x="286" y="317"/>
                      <a:pt x="286" y="364"/>
                    </a:cubicBezTo>
                    <a:cubicBezTo>
                      <a:pt x="286" y="411"/>
                      <a:pt x="248" y="449"/>
                      <a:pt x="201" y="449"/>
                    </a:cubicBezTo>
                    <a:close/>
                    <a:moveTo>
                      <a:pt x="364" y="612"/>
                    </a:moveTo>
                    <a:cubicBezTo>
                      <a:pt x="317" y="612"/>
                      <a:pt x="279" y="574"/>
                      <a:pt x="279" y="527"/>
                    </a:cubicBezTo>
                    <a:cubicBezTo>
                      <a:pt x="279" y="480"/>
                      <a:pt x="317" y="442"/>
                      <a:pt x="364" y="442"/>
                    </a:cubicBezTo>
                    <a:cubicBezTo>
                      <a:pt x="411" y="442"/>
                      <a:pt x="449" y="480"/>
                      <a:pt x="449" y="527"/>
                    </a:cubicBezTo>
                    <a:cubicBezTo>
                      <a:pt x="449" y="574"/>
                      <a:pt x="411" y="612"/>
                      <a:pt x="364" y="612"/>
                    </a:cubicBezTo>
                    <a:close/>
                    <a:moveTo>
                      <a:pt x="527" y="449"/>
                    </a:moveTo>
                    <a:cubicBezTo>
                      <a:pt x="480" y="449"/>
                      <a:pt x="442" y="411"/>
                      <a:pt x="442" y="364"/>
                    </a:cubicBezTo>
                    <a:cubicBezTo>
                      <a:pt x="442" y="317"/>
                      <a:pt x="480" y="279"/>
                      <a:pt x="527" y="279"/>
                    </a:cubicBezTo>
                    <a:cubicBezTo>
                      <a:pt x="574" y="279"/>
                      <a:pt x="612" y="317"/>
                      <a:pt x="612" y="364"/>
                    </a:cubicBezTo>
                    <a:cubicBezTo>
                      <a:pt x="612" y="411"/>
                      <a:pt x="574" y="449"/>
                      <a:pt x="527" y="4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20"/>
              <p:cNvSpPr>
                <a:spLocks noEditPoints="1"/>
              </p:cNvSpPr>
              <p:nvPr/>
            </p:nvSpPr>
            <p:spPr bwMode="auto">
              <a:xfrm>
                <a:off x="381794" y="7655403"/>
                <a:ext cx="1703387" cy="1699961"/>
              </a:xfrm>
              <a:custGeom>
                <a:avLst/>
                <a:gdLst>
                  <a:gd name="T0" fmla="*/ 838 w 842"/>
                  <a:gd name="T1" fmla="*/ 359 h 840"/>
                  <a:gd name="T2" fmla="*/ 816 w 842"/>
                  <a:gd name="T3" fmla="*/ 274 h 840"/>
                  <a:gd name="T4" fmla="*/ 670 w 842"/>
                  <a:gd name="T5" fmla="*/ 211 h 840"/>
                  <a:gd name="T6" fmla="*/ 634 w 842"/>
                  <a:gd name="T7" fmla="*/ 56 h 840"/>
                  <a:gd name="T8" fmla="*/ 554 w 842"/>
                  <a:gd name="T9" fmla="*/ 20 h 840"/>
                  <a:gd name="T10" fmla="*/ 413 w 842"/>
                  <a:gd name="T11" fmla="*/ 94 h 840"/>
                  <a:gd name="T12" fmla="*/ 269 w 842"/>
                  <a:gd name="T13" fmla="*/ 27 h 840"/>
                  <a:gd name="T14" fmla="*/ 191 w 842"/>
                  <a:gd name="T15" fmla="*/ 67 h 840"/>
                  <a:gd name="T16" fmla="*/ 162 w 842"/>
                  <a:gd name="T17" fmla="*/ 223 h 840"/>
                  <a:gd name="T18" fmla="*/ 19 w 842"/>
                  <a:gd name="T19" fmla="*/ 293 h 840"/>
                  <a:gd name="T20" fmla="*/ 2 w 842"/>
                  <a:gd name="T21" fmla="*/ 379 h 840"/>
                  <a:gd name="T22" fmla="*/ 4 w 842"/>
                  <a:gd name="T23" fmla="*/ 480 h 840"/>
                  <a:gd name="T24" fmla="*/ 25 w 842"/>
                  <a:gd name="T25" fmla="*/ 565 h 840"/>
                  <a:gd name="T26" fmla="*/ 171 w 842"/>
                  <a:gd name="T27" fmla="*/ 629 h 840"/>
                  <a:gd name="T28" fmla="*/ 208 w 842"/>
                  <a:gd name="T29" fmla="*/ 783 h 840"/>
                  <a:gd name="T30" fmla="*/ 288 w 842"/>
                  <a:gd name="T31" fmla="*/ 820 h 840"/>
                  <a:gd name="T32" fmla="*/ 429 w 842"/>
                  <a:gd name="T33" fmla="*/ 745 h 840"/>
                  <a:gd name="T34" fmla="*/ 572 w 842"/>
                  <a:gd name="T35" fmla="*/ 813 h 840"/>
                  <a:gd name="T36" fmla="*/ 651 w 842"/>
                  <a:gd name="T37" fmla="*/ 773 h 840"/>
                  <a:gd name="T38" fmla="*/ 680 w 842"/>
                  <a:gd name="T39" fmla="*/ 617 h 840"/>
                  <a:gd name="T40" fmla="*/ 823 w 842"/>
                  <a:gd name="T41" fmla="*/ 546 h 840"/>
                  <a:gd name="T42" fmla="*/ 840 w 842"/>
                  <a:gd name="T43" fmla="*/ 460 h 840"/>
                  <a:gd name="T44" fmla="*/ 488 w 842"/>
                  <a:gd name="T45" fmla="*/ 472 h 840"/>
                  <a:gd name="T46" fmla="*/ 645 w 842"/>
                  <a:gd name="T47" fmla="*/ 428 h 840"/>
                  <a:gd name="T48" fmla="*/ 488 w 842"/>
                  <a:gd name="T49" fmla="*/ 472 h 840"/>
                  <a:gd name="T50" fmla="*/ 506 w 842"/>
                  <a:gd name="T51" fmla="*/ 409 h 840"/>
                  <a:gd name="T52" fmla="*/ 586 w 842"/>
                  <a:gd name="T53" fmla="*/ 267 h 840"/>
                  <a:gd name="T54" fmla="*/ 573 w 842"/>
                  <a:gd name="T55" fmla="*/ 254 h 840"/>
                  <a:gd name="T56" fmla="*/ 430 w 842"/>
                  <a:gd name="T57" fmla="*/ 335 h 840"/>
                  <a:gd name="T58" fmla="*/ 573 w 842"/>
                  <a:gd name="T59" fmla="*/ 254 h 840"/>
                  <a:gd name="T60" fmla="*/ 421 w 842"/>
                  <a:gd name="T61" fmla="*/ 376 h 840"/>
                  <a:gd name="T62" fmla="*/ 421 w 842"/>
                  <a:gd name="T63" fmla="*/ 463 h 840"/>
                  <a:gd name="T64" fmla="*/ 411 w 842"/>
                  <a:gd name="T65" fmla="*/ 195 h 840"/>
                  <a:gd name="T66" fmla="*/ 368 w 842"/>
                  <a:gd name="T67" fmla="*/ 353 h 840"/>
                  <a:gd name="T68" fmla="*/ 411 w 842"/>
                  <a:gd name="T69" fmla="*/ 195 h 840"/>
                  <a:gd name="T70" fmla="*/ 336 w 842"/>
                  <a:gd name="T71" fmla="*/ 409 h 840"/>
                  <a:gd name="T72" fmla="*/ 256 w 842"/>
                  <a:gd name="T73" fmla="*/ 267 h 840"/>
                  <a:gd name="T74" fmla="*/ 196 w 842"/>
                  <a:gd name="T75" fmla="*/ 428 h 840"/>
                  <a:gd name="T76" fmla="*/ 354 w 842"/>
                  <a:gd name="T77" fmla="*/ 472 h 840"/>
                  <a:gd name="T78" fmla="*/ 196 w 842"/>
                  <a:gd name="T79" fmla="*/ 428 h 840"/>
                  <a:gd name="T80" fmla="*/ 367 w 842"/>
                  <a:gd name="T81" fmla="*/ 486 h 840"/>
                  <a:gd name="T82" fmla="*/ 411 w 842"/>
                  <a:gd name="T83" fmla="*/ 644 h 840"/>
                  <a:gd name="T84" fmla="*/ 430 w 842"/>
                  <a:gd name="T85" fmla="*/ 644 h 840"/>
                  <a:gd name="T86" fmla="*/ 475 w 842"/>
                  <a:gd name="T87" fmla="*/ 486 h 840"/>
                  <a:gd name="T88" fmla="*/ 430 w 842"/>
                  <a:gd name="T89" fmla="*/ 64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2" h="840">
                    <a:moveTo>
                      <a:pt x="842" y="420"/>
                    </a:moveTo>
                    <a:cubicBezTo>
                      <a:pt x="842" y="399"/>
                      <a:pt x="841" y="379"/>
                      <a:pt x="838" y="359"/>
                    </a:cubicBezTo>
                    <a:cubicBezTo>
                      <a:pt x="736" y="340"/>
                      <a:pt x="736" y="340"/>
                      <a:pt x="736" y="340"/>
                    </a:cubicBezTo>
                    <a:cubicBezTo>
                      <a:pt x="816" y="274"/>
                      <a:pt x="816" y="274"/>
                      <a:pt x="816" y="274"/>
                    </a:cubicBezTo>
                    <a:cubicBezTo>
                      <a:pt x="805" y="242"/>
                      <a:pt x="789" y="212"/>
                      <a:pt x="770" y="184"/>
                    </a:cubicBezTo>
                    <a:cubicBezTo>
                      <a:pt x="670" y="211"/>
                      <a:pt x="670" y="211"/>
                      <a:pt x="670" y="211"/>
                    </a:cubicBezTo>
                    <a:cubicBezTo>
                      <a:pt x="714" y="117"/>
                      <a:pt x="714" y="117"/>
                      <a:pt x="714" y="117"/>
                    </a:cubicBezTo>
                    <a:cubicBezTo>
                      <a:pt x="690" y="94"/>
                      <a:pt x="663" y="73"/>
                      <a:pt x="634" y="56"/>
                    </a:cubicBezTo>
                    <a:cubicBezTo>
                      <a:pt x="555" y="123"/>
                      <a:pt x="555" y="123"/>
                      <a:pt x="555" y="123"/>
                    </a:cubicBezTo>
                    <a:cubicBezTo>
                      <a:pt x="554" y="20"/>
                      <a:pt x="554" y="20"/>
                      <a:pt x="554" y="20"/>
                    </a:cubicBezTo>
                    <a:cubicBezTo>
                      <a:pt x="522" y="9"/>
                      <a:pt x="489" y="3"/>
                      <a:pt x="455" y="0"/>
                    </a:cubicBezTo>
                    <a:cubicBezTo>
                      <a:pt x="413" y="94"/>
                      <a:pt x="413" y="94"/>
                      <a:pt x="413" y="94"/>
                    </a:cubicBezTo>
                    <a:cubicBezTo>
                      <a:pt x="367" y="2"/>
                      <a:pt x="367" y="2"/>
                      <a:pt x="367" y="2"/>
                    </a:cubicBezTo>
                    <a:cubicBezTo>
                      <a:pt x="333" y="6"/>
                      <a:pt x="300" y="15"/>
                      <a:pt x="269" y="27"/>
                    </a:cubicBezTo>
                    <a:cubicBezTo>
                      <a:pt x="273" y="130"/>
                      <a:pt x="273" y="130"/>
                      <a:pt x="273" y="130"/>
                    </a:cubicBezTo>
                    <a:cubicBezTo>
                      <a:pt x="191" y="67"/>
                      <a:pt x="191" y="67"/>
                      <a:pt x="191" y="67"/>
                    </a:cubicBezTo>
                    <a:cubicBezTo>
                      <a:pt x="163" y="85"/>
                      <a:pt x="137" y="107"/>
                      <a:pt x="114" y="131"/>
                    </a:cubicBezTo>
                    <a:cubicBezTo>
                      <a:pt x="162" y="223"/>
                      <a:pt x="162" y="223"/>
                      <a:pt x="162" y="223"/>
                    </a:cubicBezTo>
                    <a:cubicBezTo>
                      <a:pt x="61" y="201"/>
                      <a:pt x="61" y="201"/>
                      <a:pt x="61" y="201"/>
                    </a:cubicBezTo>
                    <a:cubicBezTo>
                      <a:pt x="43" y="230"/>
                      <a:pt x="29" y="261"/>
                      <a:pt x="19" y="293"/>
                    </a:cubicBezTo>
                    <a:cubicBezTo>
                      <a:pt x="102" y="355"/>
                      <a:pt x="102" y="355"/>
                      <a:pt x="102" y="355"/>
                    </a:cubicBezTo>
                    <a:cubicBezTo>
                      <a:pt x="2" y="379"/>
                      <a:pt x="2" y="379"/>
                      <a:pt x="2" y="379"/>
                    </a:cubicBezTo>
                    <a:cubicBezTo>
                      <a:pt x="0" y="393"/>
                      <a:pt x="0" y="406"/>
                      <a:pt x="0" y="420"/>
                    </a:cubicBezTo>
                    <a:cubicBezTo>
                      <a:pt x="0" y="440"/>
                      <a:pt x="1" y="460"/>
                      <a:pt x="4" y="480"/>
                    </a:cubicBezTo>
                    <a:cubicBezTo>
                      <a:pt x="105" y="500"/>
                      <a:pt x="105" y="500"/>
                      <a:pt x="105" y="500"/>
                    </a:cubicBezTo>
                    <a:cubicBezTo>
                      <a:pt x="25" y="565"/>
                      <a:pt x="25" y="565"/>
                      <a:pt x="25" y="565"/>
                    </a:cubicBezTo>
                    <a:cubicBezTo>
                      <a:pt x="37" y="597"/>
                      <a:pt x="53" y="627"/>
                      <a:pt x="71" y="655"/>
                    </a:cubicBezTo>
                    <a:cubicBezTo>
                      <a:pt x="171" y="629"/>
                      <a:pt x="171" y="629"/>
                      <a:pt x="171" y="629"/>
                    </a:cubicBezTo>
                    <a:cubicBezTo>
                      <a:pt x="128" y="722"/>
                      <a:pt x="128" y="722"/>
                      <a:pt x="128" y="722"/>
                    </a:cubicBezTo>
                    <a:cubicBezTo>
                      <a:pt x="152" y="746"/>
                      <a:pt x="179" y="766"/>
                      <a:pt x="208" y="783"/>
                    </a:cubicBezTo>
                    <a:cubicBezTo>
                      <a:pt x="287" y="716"/>
                      <a:pt x="287" y="716"/>
                      <a:pt x="287" y="716"/>
                    </a:cubicBezTo>
                    <a:cubicBezTo>
                      <a:pt x="288" y="820"/>
                      <a:pt x="288" y="820"/>
                      <a:pt x="288" y="820"/>
                    </a:cubicBezTo>
                    <a:cubicBezTo>
                      <a:pt x="319" y="830"/>
                      <a:pt x="353" y="837"/>
                      <a:pt x="387" y="840"/>
                    </a:cubicBezTo>
                    <a:cubicBezTo>
                      <a:pt x="429" y="745"/>
                      <a:pt x="429" y="745"/>
                      <a:pt x="429" y="745"/>
                    </a:cubicBezTo>
                    <a:cubicBezTo>
                      <a:pt x="475" y="838"/>
                      <a:pt x="475" y="838"/>
                      <a:pt x="475" y="838"/>
                    </a:cubicBezTo>
                    <a:cubicBezTo>
                      <a:pt x="509" y="833"/>
                      <a:pt x="541" y="825"/>
                      <a:pt x="572" y="813"/>
                    </a:cubicBezTo>
                    <a:cubicBezTo>
                      <a:pt x="569" y="710"/>
                      <a:pt x="569" y="710"/>
                      <a:pt x="569" y="710"/>
                    </a:cubicBezTo>
                    <a:cubicBezTo>
                      <a:pt x="651" y="773"/>
                      <a:pt x="651" y="773"/>
                      <a:pt x="651" y="773"/>
                    </a:cubicBezTo>
                    <a:cubicBezTo>
                      <a:pt x="679" y="754"/>
                      <a:pt x="705" y="733"/>
                      <a:pt x="728" y="708"/>
                    </a:cubicBezTo>
                    <a:cubicBezTo>
                      <a:pt x="680" y="617"/>
                      <a:pt x="680" y="617"/>
                      <a:pt x="680" y="617"/>
                    </a:cubicBezTo>
                    <a:cubicBezTo>
                      <a:pt x="781" y="638"/>
                      <a:pt x="781" y="638"/>
                      <a:pt x="781" y="638"/>
                    </a:cubicBezTo>
                    <a:cubicBezTo>
                      <a:pt x="798" y="610"/>
                      <a:pt x="813" y="579"/>
                      <a:pt x="823" y="546"/>
                    </a:cubicBezTo>
                    <a:cubicBezTo>
                      <a:pt x="740" y="485"/>
                      <a:pt x="740" y="485"/>
                      <a:pt x="740" y="485"/>
                    </a:cubicBezTo>
                    <a:cubicBezTo>
                      <a:pt x="840" y="460"/>
                      <a:pt x="840" y="460"/>
                      <a:pt x="840" y="460"/>
                    </a:cubicBezTo>
                    <a:cubicBezTo>
                      <a:pt x="841" y="447"/>
                      <a:pt x="842" y="433"/>
                      <a:pt x="842" y="420"/>
                    </a:cubicBezTo>
                    <a:close/>
                    <a:moveTo>
                      <a:pt x="488" y="472"/>
                    </a:moveTo>
                    <a:cubicBezTo>
                      <a:pt x="498" y="460"/>
                      <a:pt x="504" y="445"/>
                      <a:pt x="506" y="428"/>
                    </a:cubicBezTo>
                    <a:cubicBezTo>
                      <a:pt x="645" y="428"/>
                      <a:pt x="645" y="428"/>
                      <a:pt x="645" y="428"/>
                    </a:cubicBezTo>
                    <a:cubicBezTo>
                      <a:pt x="643" y="483"/>
                      <a:pt x="622" y="533"/>
                      <a:pt x="587" y="571"/>
                    </a:cubicBezTo>
                    <a:lnTo>
                      <a:pt x="488" y="472"/>
                    </a:lnTo>
                    <a:close/>
                    <a:moveTo>
                      <a:pt x="645" y="409"/>
                    </a:moveTo>
                    <a:cubicBezTo>
                      <a:pt x="506" y="409"/>
                      <a:pt x="506" y="409"/>
                      <a:pt x="506" y="409"/>
                    </a:cubicBezTo>
                    <a:cubicBezTo>
                      <a:pt x="504" y="393"/>
                      <a:pt x="497" y="378"/>
                      <a:pt x="487" y="366"/>
                    </a:cubicBezTo>
                    <a:cubicBezTo>
                      <a:pt x="586" y="267"/>
                      <a:pt x="586" y="267"/>
                      <a:pt x="586" y="267"/>
                    </a:cubicBezTo>
                    <a:cubicBezTo>
                      <a:pt x="621" y="305"/>
                      <a:pt x="643" y="355"/>
                      <a:pt x="645" y="409"/>
                    </a:cubicBezTo>
                    <a:close/>
                    <a:moveTo>
                      <a:pt x="573" y="254"/>
                    </a:moveTo>
                    <a:cubicBezTo>
                      <a:pt x="474" y="353"/>
                      <a:pt x="474" y="353"/>
                      <a:pt x="474" y="353"/>
                    </a:cubicBezTo>
                    <a:cubicBezTo>
                      <a:pt x="461" y="343"/>
                      <a:pt x="447" y="337"/>
                      <a:pt x="430" y="335"/>
                    </a:cubicBezTo>
                    <a:cubicBezTo>
                      <a:pt x="430" y="195"/>
                      <a:pt x="430" y="195"/>
                      <a:pt x="430" y="195"/>
                    </a:cubicBezTo>
                    <a:cubicBezTo>
                      <a:pt x="485" y="197"/>
                      <a:pt x="535" y="219"/>
                      <a:pt x="573" y="254"/>
                    </a:cubicBezTo>
                    <a:close/>
                    <a:moveTo>
                      <a:pt x="377" y="420"/>
                    </a:moveTo>
                    <a:cubicBezTo>
                      <a:pt x="377" y="396"/>
                      <a:pt x="397" y="376"/>
                      <a:pt x="421" y="376"/>
                    </a:cubicBezTo>
                    <a:cubicBezTo>
                      <a:pt x="445" y="376"/>
                      <a:pt x="465" y="396"/>
                      <a:pt x="465" y="420"/>
                    </a:cubicBezTo>
                    <a:cubicBezTo>
                      <a:pt x="465" y="444"/>
                      <a:pt x="445" y="463"/>
                      <a:pt x="421" y="463"/>
                    </a:cubicBezTo>
                    <a:cubicBezTo>
                      <a:pt x="397" y="463"/>
                      <a:pt x="377" y="444"/>
                      <a:pt x="377" y="420"/>
                    </a:cubicBezTo>
                    <a:close/>
                    <a:moveTo>
                      <a:pt x="411" y="195"/>
                    </a:moveTo>
                    <a:cubicBezTo>
                      <a:pt x="411" y="335"/>
                      <a:pt x="411" y="335"/>
                      <a:pt x="411" y="335"/>
                    </a:cubicBezTo>
                    <a:cubicBezTo>
                      <a:pt x="395" y="337"/>
                      <a:pt x="380" y="343"/>
                      <a:pt x="368" y="353"/>
                    </a:cubicBezTo>
                    <a:cubicBezTo>
                      <a:pt x="269" y="254"/>
                      <a:pt x="269" y="254"/>
                      <a:pt x="269" y="254"/>
                    </a:cubicBezTo>
                    <a:cubicBezTo>
                      <a:pt x="307" y="219"/>
                      <a:pt x="357" y="197"/>
                      <a:pt x="411" y="195"/>
                    </a:cubicBezTo>
                    <a:close/>
                    <a:moveTo>
                      <a:pt x="355" y="366"/>
                    </a:moveTo>
                    <a:cubicBezTo>
                      <a:pt x="345" y="378"/>
                      <a:pt x="338" y="393"/>
                      <a:pt x="336" y="409"/>
                    </a:cubicBezTo>
                    <a:cubicBezTo>
                      <a:pt x="196" y="409"/>
                      <a:pt x="196" y="409"/>
                      <a:pt x="196" y="409"/>
                    </a:cubicBezTo>
                    <a:cubicBezTo>
                      <a:pt x="199" y="355"/>
                      <a:pt x="221" y="305"/>
                      <a:pt x="256" y="267"/>
                    </a:cubicBezTo>
                    <a:lnTo>
                      <a:pt x="355" y="366"/>
                    </a:lnTo>
                    <a:close/>
                    <a:moveTo>
                      <a:pt x="196" y="428"/>
                    </a:moveTo>
                    <a:cubicBezTo>
                      <a:pt x="336" y="428"/>
                      <a:pt x="336" y="428"/>
                      <a:pt x="336" y="428"/>
                    </a:cubicBezTo>
                    <a:cubicBezTo>
                      <a:pt x="338" y="445"/>
                      <a:pt x="344" y="460"/>
                      <a:pt x="354" y="472"/>
                    </a:cubicBezTo>
                    <a:cubicBezTo>
                      <a:pt x="255" y="571"/>
                      <a:pt x="255" y="571"/>
                      <a:pt x="255" y="571"/>
                    </a:cubicBezTo>
                    <a:cubicBezTo>
                      <a:pt x="220" y="533"/>
                      <a:pt x="198" y="483"/>
                      <a:pt x="196" y="428"/>
                    </a:cubicBezTo>
                    <a:close/>
                    <a:moveTo>
                      <a:pt x="268" y="585"/>
                    </a:moveTo>
                    <a:cubicBezTo>
                      <a:pt x="367" y="486"/>
                      <a:pt x="367" y="486"/>
                      <a:pt x="367" y="486"/>
                    </a:cubicBezTo>
                    <a:cubicBezTo>
                      <a:pt x="379" y="496"/>
                      <a:pt x="395" y="503"/>
                      <a:pt x="411" y="505"/>
                    </a:cubicBezTo>
                    <a:cubicBezTo>
                      <a:pt x="411" y="644"/>
                      <a:pt x="411" y="644"/>
                      <a:pt x="411" y="644"/>
                    </a:cubicBezTo>
                    <a:cubicBezTo>
                      <a:pt x="356" y="642"/>
                      <a:pt x="306" y="620"/>
                      <a:pt x="268" y="585"/>
                    </a:cubicBezTo>
                    <a:close/>
                    <a:moveTo>
                      <a:pt x="430" y="644"/>
                    </a:moveTo>
                    <a:cubicBezTo>
                      <a:pt x="430" y="505"/>
                      <a:pt x="430" y="505"/>
                      <a:pt x="430" y="505"/>
                    </a:cubicBezTo>
                    <a:cubicBezTo>
                      <a:pt x="447" y="503"/>
                      <a:pt x="462" y="496"/>
                      <a:pt x="475" y="486"/>
                    </a:cubicBezTo>
                    <a:cubicBezTo>
                      <a:pt x="574" y="585"/>
                      <a:pt x="574" y="585"/>
                      <a:pt x="574" y="585"/>
                    </a:cubicBezTo>
                    <a:cubicBezTo>
                      <a:pt x="536" y="620"/>
                      <a:pt x="486" y="642"/>
                      <a:pt x="430" y="6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21"/>
              <p:cNvSpPr>
                <a:spLocks noEditPoints="1"/>
              </p:cNvSpPr>
              <p:nvPr/>
            </p:nvSpPr>
            <p:spPr bwMode="auto">
              <a:xfrm>
                <a:off x="5689600" y="1574800"/>
                <a:ext cx="2003425"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3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2 w 534"/>
                  <a:gd name="T31" fmla="*/ 520 h 533"/>
                  <a:gd name="T32" fmla="*/ 272 w 534"/>
                  <a:gd name="T33" fmla="*/ 473 h 533"/>
                  <a:gd name="T34" fmla="*/ 363 w 534"/>
                  <a:gd name="T35" fmla="*/ 516 h 533"/>
                  <a:gd name="T36" fmla="*/ 412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2 h 533"/>
                  <a:gd name="T48" fmla="*/ 309 w 534"/>
                  <a:gd name="T49" fmla="*/ 300 h 533"/>
                  <a:gd name="T50" fmla="*/ 320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2 h 533"/>
                  <a:gd name="T76" fmla="*/ 224 w 534"/>
                  <a:gd name="T77" fmla="*/ 300 h 533"/>
                  <a:gd name="T78" fmla="*/ 124 w 534"/>
                  <a:gd name="T79" fmla="*/ 272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6"/>
                      <a:pt x="467" y="216"/>
                      <a:pt x="467" y="216"/>
                    </a:cubicBezTo>
                    <a:cubicBezTo>
                      <a:pt x="518" y="174"/>
                      <a:pt x="518" y="174"/>
                      <a:pt x="518" y="174"/>
                    </a:cubicBezTo>
                    <a:cubicBezTo>
                      <a:pt x="510" y="154"/>
                      <a:pt x="500" y="135"/>
                      <a:pt x="488"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3"/>
                      <a:pt x="351" y="13"/>
                      <a:pt x="351" y="13"/>
                    </a:cubicBezTo>
                    <a:cubicBezTo>
                      <a:pt x="331" y="6"/>
                      <a:pt x="310" y="2"/>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8"/>
                      <a:pt x="38" y="128"/>
                      <a:pt x="38" y="128"/>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0"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2" y="520"/>
                      <a:pt x="182" y="520"/>
                      <a:pt x="182" y="520"/>
                    </a:cubicBezTo>
                    <a:cubicBezTo>
                      <a:pt x="202" y="527"/>
                      <a:pt x="223" y="531"/>
                      <a:pt x="245" y="533"/>
                    </a:cubicBezTo>
                    <a:cubicBezTo>
                      <a:pt x="272" y="473"/>
                      <a:pt x="272" y="473"/>
                      <a:pt x="272" y="473"/>
                    </a:cubicBezTo>
                    <a:cubicBezTo>
                      <a:pt x="301" y="531"/>
                      <a:pt x="301" y="531"/>
                      <a:pt x="301" y="531"/>
                    </a:cubicBezTo>
                    <a:cubicBezTo>
                      <a:pt x="322" y="529"/>
                      <a:pt x="343" y="523"/>
                      <a:pt x="363" y="516"/>
                    </a:cubicBezTo>
                    <a:cubicBezTo>
                      <a:pt x="361" y="450"/>
                      <a:pt x="361" y="450"/>
                      <a:pt x="361" y="450"/>
                    </a:cubicBezTo>
                    <a:cubicBezTo>
                      <a:pt x="412" y="490"/>
                      <a:pt x="412" y="490"/>
                      <a:pt x="412" y="490"/>
                    </a:cubicBezTo>
                    <a:cubicBezTo>
                      <a:pt x="430" y="479"/>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2"/>
                    </a:cubicBezTo>
                    <a:cubicBezTo>
                      <a:pt x="409" y="272"/>
                      <a:pt x="409" y="272"/>
                      <a:pt x="409" y="272"/>
                    </a:cubicBezTo>
                    <a:cubicBezTo>
                      <a:pt x="408" y="307"/>
                      <a:pt x="394" y="338"/>
                      <a:pt x="372" y="362"/>
                    </a:cubicBezTo>
                    <a:lnTo>
                      <a:pt x="309" y="300"/>
                    </a:lnTo>
                    <a:close/>
                    <a:moveTo>
                      <a:pt x="409" y="260"/>
                    </a:moveTo>
                    <a:cubicBezTo>
                      <a:pt x="320" y="260"/>
                      <a:pt x="320" y="260"/>
                      <a:pt x="320"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2" y="218"/>
                      <a:pt x="283" y="214"/>
                      <a:pt x="273" y="212"/>
                    </a:cubicBezTo>
                    <a:cubicBezTo>
                      <a:pt x="273" y="124"/>
                      <a:pt x="273" y="124"/>
                      <a:pt x="273" y="124"/>
                    </a:cubicBezTo>
                    <a:cubicBezTo>
                      <a:pt x="307" y="125"/>
                      <a:pt x="339" y="139"/>
                      <a:pt x="363" y="161"/>
                    </a:cubicBezTo>
                    <a:close/>
                    <a:moveTo>
                      <a:pt x="239" y="266"/>
                    </a:moveTo>
                    <a:cubicBezTo>
                      <a:pt x="239" y="251"/>
                      <a:pt x="251" y="238"/>
                      <a:pt x="267" y="238"/>
                    </a:cubicBezTo>
                    <a:cubicBezTo>
                      <a:pt x="282" y="238"/>
                      <a:pt x="294" y="251"/>
                      <a:pt x="294" y="266"/>
                    </a:cubicBezTo>
                    <a:cubicBezTo>
                      <a:pt x="294" y="281"/>
                      <a:pt x="282" y="294"/>
                      <a:pt x="267" y="294"/>
                    </a:cubicBezTo>
                    <a:cubicBezTo>
                      <a:pt x="251" y="294"/>
                      <a:pt x="239" y="281"/>
                      <a:pt x="239" y="266"/>
                    </a:cubicBezTo>
                    <a:close/>
                    <a:moveTo>
                      <a:pt x="261" y="124"/>
                    </a:moveTo>
                    <a:cubicBezTo>
                      <a:pt x="261" y="212"/>
                      <a:pt x="261" y="212"/>
                      <a:pt x="261" y="212"/>
                    </a:cubicBezTo>
                    <a:cubicBezTo>
                      <a:pt x="250" y="214"/>
                      <a:pt x="241" y="218"/>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2"/>
                    </a:moveTo>
                    <a:cubicBezTo>
                      <a:pt x="213" y="272"/>
                      <a:pt x="213" y="272"/>
                      <a:pt x="213" y="272"/>
                    </a:cubicBezTo>
                    <a:cubicBezTo>
                      <a:pt x="214" y="282"/>
                      <a:pt x="218" y="292"/>
                      <a:pt x="224" y="300"/>
                    </a:cubicBezTo>
                    <a:cubicBezTo>
                      <a:pt x="161" y="362"/>
                      <a:pt x="161" y="362"/>
                      <a:pt x="161" y="362"/>
                    </a:cubicBezTo>
                    <a:cubicBezTo>
                      <a:pt x="139" y="338"/>
                      <a:pt x="126" y="307"/>
                      <a:pt x="124" y="272"/>
                    </a:cubicBezTo>
                    <a:close/>
                    <a:moveTo>
                      <a:pt x="170" y="371"/>
                    </a:moveTo>
                    <a:cubicBezTo>
                      <a:pt x="233" y="308"/>
                      <a:pt x="233" y="308"/>
                      <a:pt x="233" y="308"/>
                    </a:cubicBezTo>
                    <a:cubicBezTo>
                      <a:pt x="240" y="315"/>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5"/>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22"/>
              <p:cNvSpPr>
                <a:spLocks noEditPoints="1"/>
              </p:cNvSpPr>
              <p:nvPr/>
            </p:nvSpPr>
            <p:spPr bwMode="auto">
              <a:xfrm>
                <a:off x="7707313" y="5387975"/>
                <a:ext cx="2005013"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2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3 w 534"/>
                  <a:gd name="T31" fmla="*/ 520 h 533"/>
                  <a:gd name="T32" fmla="*/ 272 w 534"/>
                  <a:gd name="T33" fmla="*/ 473 h 533"/>
                  <a:gd name="T34" fmla="*/ 363 w 534"/>
                  <a:gd name="T35" fmla="*/ 516 h 533"/>
                  <a:gd name="T36" fmla="*/ 413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1 h 533"/>
                  <a:gd name="T48" fmla="*/ 309 w 534"/>
                  <a:gd name="T49" fmla="*/ 300 h 533"/>
                  <a:gd name="T50" fmla="*/ 321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1 h 533"/>
                  <a:gd name="T76" fmla="*/ 224 w 534"/>
                  <a:gd name="T77" fmla="*/ 300 h 533"/>
                  <a:gd name="T78" fmla="*/ 124 w 534"/>
                  <a:gd name="T79" fmla="*/ 271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5"/>
                      <a:pt x="467" y="215"/>
                      <a:pt x="467" y="215"/>
                    </a:cubicBezTo>
                    <a:cubicBezTo>
                      <a:pt x="518" y="174"/>
                      <a:pt x="518" y="174"/>
                      <a:pt x="518" y="174"/>
                    </a:cubicBezTo>
                    <a:cubicBezTo>
                      <a:pt x="510" y="154"/>
                      <a:pt x="500" y="134"/>
                      <a:pt x="489"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2"/>
                      <a:pt x="351" y="12"/>
                      <a:pt x="351" y="12"/>
                    </a:cubicBezTo>
                    <a:cubicBezTo>
                      <a:pt x="331" y="6"/>
                      <a:pt x="310" y="1"/>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7"/>
                      <a:pt x="38" y="127"/>
                      <a:pt x="38" y="127"/>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1"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3" y="520"/>
                      <a:pt x="183" y="520"/>
                      <a:pt x="183" y="520"/>
                    </a:cubicBezTo>
                    <a:cubicBezTo>
                      <a:pt x="202" y="526"/>
                      <a:pt x="224" y="531"/>
                      <a:pt x="245" y="533"/>
                    </a:cubicBezTo>
                    <a:cubicBezTo>
                      <a:pt x="272" y="473"/>
                      <a:pt x="272" y="473"/>
                      <a:pt x="272" y="473"/>
                    </a:cubicBezTo>
                    <a:cubicBezTo>
                      <a:pt x="301" y="531"/>
                      <a:pt x="301" y="531"/>
                      <a:pt x="301" y="531"/>
                    </a:cubicBezTo>
                    <a:cubicBezTo>
                      <a:pt x="323" y="528"/>
                      <a:pt x="343" y="523"/>
                      <a:pt x="363" y="516"/>
                    </a:cubicBezTo>
                    <a:cubicBezTo>
                      <a:pt x="361" y="450"/>
                      <a:pt x="361" y="450"/>
                      <a:pt x="361" y="450"/>
                    </a:cubicBezTo>
                    <a:cubicBezTo>
                      <a:pt x="413" y="490"/>
                      <a:pt x="413" y="490"/>
                      <a:pt x="413" y="490"/>
                    </a:cubicBezTo>
                    <a:cubicBezTo>
                      <a:pt x="431" y="478"/>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1"/>
                    </a:cubicBezTo>
                    <a:cubicBezTo>
                      <a:pt x="409" y="271"/>
                      <a:pt x="409" y="271"/>
                      <a:pt x="409" y="271"/>
                    </a:cubicBezTo>
                    <a:cubicBezTo>
                      <a:pt x="408" y="306"/>
                      <a:pt x="394" y="338"/>
                      <a:pt x="372" y="362"/>
                    </a:cubicBezTo>
                    <a:lnTo>
                      <a:pt x="309" y="300"/>
                    </a:lnTo>
                    <a:close/>
                    <a:moveTo>
                      <a:pt x="409" y="260"/>
                    </a:moveTo>
                    <a:cubicBezTo>
                      <a:pt x="321" y="260"/>
                      <a:pt x="321" y="260"/>
                      <a:pt x="321"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3" y="217"/>
                      <a:pt x="283" y="213"/>
                      <a:pt x="273" y="212"/>
                    </a:cubicBezTo>
                    <a:cubicBezTo>
                      <a:pt x="273" y="124"/>
                      <a:pt x="273" y="124"/>
                      <a:pt x="273" y="124"/>
                    </a:cubicBezTo>
                    <a:cubicBezTo>
                      <a:pt x="308" y="125"/>
                      <a:pt x="339" y="139"/>
                      <a:pt x="363" y="161"/>
                    </a:cubicBezTo>
                    <a:close/>
                    <a:moveTo>
                      <a:pt x="239" y="266"/>
                    </a:moveTo>
                    <a:cubicBezTo>
                      <a:pt x="239" y="251"/>
                      <a:pt x="252" y="238"/>
                      <a:pt x="267" y="238"/>
                    </a:cubicBezTo>
                    <a:cubicBezTo>
                      <a:pt x="282" y="238"/>
                      <a:pt x="295" y="251"/>
                      <a:pt x="295" y="266"/>
                    </a:cubicBezTo>
                    <a:cubicBezTo>
                      <a:pt x="295" y="281"/>
                      <a:pt x="282" y="294"/>
                      <a:pt x="267" y="294"/>
                    </a:cubicBezTo>
                    <a:cubicBezTo>
                      <a:pt x="252" y="294"/>
                      <a:pt x="239" y="281"/>
                      <a:pt x="239" y="266"/>
                    </a:cubicBezTo>
                    <a:close/>
                    <a:moveTo>
                      <a:pt x="261" y="124"/>
                    </a:moveTo>
                    <a:cubicBezTo>
                      <a:pt x="261" y="212"/>
                      <a:pt x="261" y="212"/>
                      <a:pt x="261" y="212"/>
                    </a:cubicBezTo>
                    <a:cubicBezTo>
                      <a:pt x="251" y="213"/>
                      <a:pt x="241" y="217"/>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1"/>
                    </a:moveTo>
                    <a:cubicBezTo>
                      <a:pt x="213" y="271"/>
                      <a:pt x="213" y="271"/>
                      <a:pt x="213" y="271"/>
                    </a:cubicBezTo>
                    <a:cubicBezTo>
                      <a:pt x="214" y="282"/>
                      <a:pt x="218" y="292"/>
                      <a:pt x="224" y="300"/>
                    </a:cubicBezTo>
                    <a:cubicBezTo>
                      <a:pt x="162" y="362"/>
                      <a:pt x="162" y="362"/>
                      <a:pt x="162" y="362"/>
                    </a:cubicBezTo>
                    <a:cubicBezTo>
                      <a:pt x="139" y="338"/>
                      <a:pt x="126" y="306"/>
                      <a:pt x="124" y="271"/>
                    </a:cubicBezTo>
                    <a:close/>
                    <a:moveTo>
                      <a:pt x="170" y="371"/>
                    </a:moveTo>
                    <a:cubicBezTo>
                      <a:pt x="233" y="308"/>
                      <a:pt x="233" y="308"/>
                      <a:pt x="233" y="308"/>
                    </a:cubicBezTo>
                    <a:cubicBezTo>
                      <a:pt x="241" y="314"/>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4"/>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25"/>
              <p:cNvSpPr>
                <a:spLocks noEditPoints="1"/>
              </p:cNvSpPr>
              <p:nvPr/>
            </p:nvSpPr>
            <p:spPr bwMode="auto">
              <a:xfrm>
                <a:off x="7550150" y="2136775"/>
                <a:ext cx="3133725" cy="3133725"/>
              </a:xfrm>
              <a:custGeom>
                <a:avLst/>
                <a:gdLst>
                  <a:gd name="T0" fmla="*/ 835 w 835"/>
                  <a:gd name="T1" fmla="*/ 423 h 835"/>
                  <a:gd name="T2" fmla="*/ 790 w 835"/>
                  <a:gd name="T3" fmla="*/ 390 h 835"/>
                  <a:gd name="T4" fmla="*/ 815 w 835"/>
                  <a:gd name="T5" fmla="*/ 287 h 835"/>
                  <a:gd name="T6" fmla="*/ 761 w 835"/>
                  <a:gd name="T7" fmla="*/ 270 h 835"/>
                  <a:gd name="T8" fmla="*/ 751 w 835"/>
                  <a:gd name="T9" fmla="*/ 166 h 835"/>
                  <a:gd name="T10" fmla="*/ 694 w 835"/>
                  <a:gd name="T11" fmla="*/ 167 h 835"/>
                  <a:gd name="T12" fmla="*/ 651 w 835"/>
                  <a:gd name="T13" fmla="*/ 71 h 835"/>
                  <a:gd name="T14" fmla="*/ 597 w 835"/>
                  <a:gd name="T15" fmla="*/ 90 h 835"/>
                  <a:gd name="T16" fmla="*/ 526 w 835"/>
                  <a:gd name="T17" fmla="*/ 14 h 835"/>
                  <a:gd name="T18" fmla="*/ 480 w 835"/>
                  <a:gd name="T19" fmla="*/ 50 h 835"/>
                  <a:gd name="T20" fmla="*/ 418 w 835"/>
                  <a:gd name="T21" fmla="*/ 0 h 835"/>
                  <a:gd name="T22" fmla="*/ 379 w 835"/>
                  <a:gd name="T23" fmla="*/ 46 h 835"/>
                  <a:gd name="T24" fmla="*/ 335 w 835"/>
                  <a:gd name="T25" fmla="*/ 8 h 835"/>
                  <a:gd name="T26" fmla="*/ 260 w 835"/>
                  <a:gd name="T27" fmla="*/ 80 h 835"/>
                  <a:gd name="T28" fmla="*/ 205 w 835"/>
                  <a:gd name="T29" fmla="*/ 58 h 835"/>
                  <a:gd name="T30" fmla="*/ 158 w 835"/>
                  <a:gd name="T31" fmla="*/ 150 h 835"/>
                  <a:gd name="T32" fmla="*/ 100 w 835"/>
                  <a:gd name="T33" fmla="*/ 147 h 835"/>
                  <a:gd name="T34" fmla="*/ 84 w 835"/>
                  <a:gd name="T35" fmla="*/ 250 h 835"/>
                  <a:gd name="T36" fmla="*/ 28 w 835"/>
                  <a:gd name="T37" fmla="*/ 266 h 835"/>
                  <a:gd name="T38" fmla="*/ 48 w 835"/>
                  <a:gd name="T39" fmla="*/ 368 h 835"/>
                  <a:gd name="T40" fmla="*/ 0 w 835"/>
                  <a:gd name="T41" fmla="*/ 401 h 835"/>
                  <a:gd name="T42" fmla="*/ 6 w 835"/>
                  <a:gd name="T43" fmla="*/ 487 h 835"/>
                  <a:gd name="T44" fmla="*/ 57 w 835"/>
                  <a:gd name="T45" fmla="*/ 513 h 835"/>
                  <a:gd name="T46" fmla="*/ 51 w 835"/>
                  <a:gd name="T47" fmla="*/ 617 h 835"/>
                  <a:gd name="T48" fmla="*/ 107 w 835"/>
                  <a:gd name="T49" fmla="*/ 625 h 835"/>
                  <a:gd name="T50" fmla="*/ 136 w 835"/>
                  <a:gd name="T51" fmla="*/ 726 h 835"/>
                  <a:gd name="T52" fmla="*/ 191 w 835"/>
                  <a:gd name="T53" fmla="*/ 714 h 835"/>
                  <a:gd name="T54" fmla="*/ 251 w 835"/>
                  <a:gd name="T55" fmla="*/ 801 h 835"/>
                  <a:gd name="T56" fmla="*/ 299 w 835"/>
                  <a:gd name="T57" fmla="*/ 771 h 835"/>
                  <a:gd name="T58" fmla="*/ 383 w 835"/>
                  <a:gd name="T59" fmla="*/ 834 h 835"/>
                  <a:gd name="T60" fmla="*/ 418 w 835"/>
                  <a:gd name="T61" fmla="*/ 791 h 835"/>
                  <a:gd name="T62" fmla="*/ 432 w 835"/>
                  <a:gd name="T63" fmla="*/ 835 h 835"/>
                  <a:gd name="T64" fmla="*/ 521 w 835"/>
                  <a:gd name="T65" fmla="*/ 776 h 835"/>
                  <a:gd name="T66" fmla="*/ 566 w 835"/>
                  <a:gd name="T67" fmla="*/ 808 h 835"/>
                  <a:gd name="T68" fmla="*/ 630 w 835"/>
                  <a:gd name="T69" fmla="*/ 724 h 835"/>
                  <a:gd name="T70" fmla="*/ 684 w 835"/>
                  <a:gd name="T71" fmla="*/ 739 h 835"/>
                  <a:gd name="T72" fmla="*/ 718 w 835"/>
                  <a:gd name="T73" fmla="*/ 639 h 835"/>
                  <a:gd name="T74" fmla="*/ 774 w 835"/>
                  <a:gd name="T75" fmla="*/ 636 h 835"/>
                  <a:gd name="T76" fmla="*/ 773 w 835"/>
                  <a:gd name="T77" fmla="*/ 531 h 835"/>
                  <a:gd name="T78" fmla="*/ 825 w 835"/>
                  <a:gd name="T79" fmla="*/ 510 h 835"/>
                  <a:gd name="T80" fmla="*/ 533 w 835"/>
                  <a:gd name="T81" fmla="*/ 403 h 835"/>
                  <a:gd name="T82" fmla="*/ 661 w 835"/>
                  <a:gd name="T83" fmla="*/ 190 h 835"/>
                  <a:gd name="T84" fmla="*/ 418 w 835"/>
                  <a:gd name="T85" fmla="*/ 477 h 835"/>
                  <a:gd name="T86" fmla="*/ 418 w 835"/>
                  <a:gd name="T87" fmla="*/ 358 h 835"/>
                  <a:gd name="T88" fmla="*/ 418 w 835"/>
                  <a:gd name="T89" fmla="*/ 477 h 835"/>
                  <a:gd name="T90" fmla="*/ 489 w 835"/>
                  <a:gd name="T91" fmla="*/ 327 h 835"/>
                  <a:gd name="T92" fmla="*/ 430 w 835"/>
                  <a:gd name="T93" fmla="*/ 85 h 835"/>
                  <a:gd name="T94" fmla="*/ 405 w 835"/>
                  <a:gd name="T95" fmla="*/ 85 h 835"/>
                  <a:gd name="T96" fmla="*/ 346 w 835"/>
                  <a:gd name="T97" fmla="*/ 327 h 835"/>
                  <a:gd name="T98" fmla="*/ 405 w 835"/>
                  <a:gd name="T99" fmla="*/ 85 h 835"/>
                  <a:gd name="T100" fmla="*/ 328 w 835"/>
                  <a:gd name="T101" fmla="*/ 344 h 835"/>
                  <a:gd name="T102" fmla="*/ 85 w 835"/>
                  <a:gd name="T103" fmla="*/ 403 h 835"/>
                  <a:gd name="T104" fmla="*/ 85 w 835"/>
                  <a:gd name="T105" fmla="*/ 429 h 835"/>
                  <a:gd name="T106" fmla="*/ 327 w 835"/>
                  <a:gd name="T107" fmla="*/ 489 h 835"/>
                  <a:gd name="T108" fmla="*/ 85 w 835"/>
                  <a:gd name="T109" fmla="*/ 429 h 835"/>
                  <a:gd name="T110" fmla="*/ 345 w 835"/>
                  <a:gd name="T111" fmla="*/ 507 h 835"/>
                  <a:gd name="T112" fmla="*/ 405 w 835"/>
                  <a:gd name="T113" fmla="*/ 750 h 835"/>
                  <a:gd name="T114" fmla="*/ 430 w 835"/>
                  <a:gd name="T115" fmla="*/ 750 h 835"/>
                  <a:gd name="T116" fmla="*/ 491 w 835"/>
                  <a:gd name="T117" fmla="*/ 507 h 835"/>
                  <a:gd name="T118" fmla="*/ 430 w 835"/>
                  <a:gd name="T119" fmla="*/ 750 h 835"/>
                  <a:gd name="T120" fmla="*/ 509 w 835"/>
                  <a:gd name="T121" fmla="*/ 489 h 835"/>
                  <a:gd name="T122" fmla="*/ 750 w 835"/>
                  <a:gd name="T123" fmla="*/ 42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835">
                    <a:moveTo>
                      <a:pt x="825" y="510"/>
                    </a:moveTo>
                    <a:cubicBezTo>
                      <a:pt x="832" y="482"/>
                      <a:pt x="835" y="453"/>
                      <a:pt x="835" y="423"/>
                    </a:cubicBezTo>
                    <a:cubicBezTo>
                      <a:pt x="791" y="410"/>
                      <a:pt x="791" y="410"/>
                      <a:pt x="791" y="410"/>
                    </a:cubicBezTo>
                    <a:cubicBezTo>
                      <a:pt x="790" y="403"/>
                      <a:pt x="790" y="397"/>
                      <a:pt x="790" y="390"/>
                    </a:cubicBezTo>
                    <a:cubicBezTo>
                      <a:pt x="833" y="373"/>
                      <a:pt x="833" y="373"/>
                      <a:pt x="833" y="373"/>
                    </a:cubicBezTo>
                    <a:cubicBezTo>
                      <a:pt x="830" y="343"/>
                      <a:pt x="824" y="315"/>
                      <a:pt x="815" y="287"/>
                    </a:cubicBezTo>
                    <a:cubicBezTo>
                      <a:pt x="768" y="290"/>
                      <a:pt x="768" y="290"/>
                      <a:pt x="768" y="290"/>
                    </a:cubicBezTo>
                    <a:cubicBezTo>
                      <a:pt x="766" y="284"/>
                      <a:pt x="763" y="277"/>
                      <a:pt x="761" y="270"/>
                    </a:cubicBezTo>
                    <a:cubicBezTo>
                      <a:pt x="796" y="240"/>
                      <a:pt x="796" y="240"/>
                      <a:pt x="796" y="240"/>
                    </a:cubicBezTo>
                    <a:cubicBezTo>
                      <a:pt x="783" y="214"/>
                      <a:pt x="768" y="189"/>
                      <a:pt x="751" y="166"/>
                    </a:cubicBezTo>
                    <a:cubicBezTo>
                      <a:pt x="708" y="183"/>
                      <a:pt x="708" y="183"/>
                      <a:pt x="708" y="183"/>
                    </a:cubicBezTo>
                    <a:cubicBezTo>
                      <a:pt x="704" y="178"/>
                      <a:pt x="699" y="172"/>
                      <a:pt x="694" y="167"/>
                    </a:cubicBezTo>
                    <a:cubicBezTo>
                      <a:pt x="717" y="127"/>
                      <a:pt x="717" y="127"/>
                      <a:pt x="717" y="127"/>
                    </a:cubicBezTo>
                    <a:cubicBezTo>
                      <a:pt x="697" y="106"/>
                      <a:pt x="675" y="87"/>
                      <a:pt x="651" y="71"/>
                    </a:cubicBezTo>
                    <a:cubicBezTo>
                      <a:pt x="616" y="102"/>
                      <a:pt x="616" y="102"/>
                      <a:pt x="616" y="102"/>
                    </a:cubicBezTo>
                    <a:cubicBezTo>
                      <a:pt x="610" y="98"/>
                      <a:pt x="603" y="94"/>
                      <a:pt x="597" y="90"/>
                    </a:cubicBezTo>
                    <a:cubicBezTo>
                      <a:pt x="606" y="45"/>
                      <a:pt x="606" y="45"/>
                      <a:pt x="606" y="45"/>
                    </a:cubicBezTo>
                    <a:cubicBezTo>
                      <a:pt x="580" y="32"/>
                      <a:pt x="554" y="21"/>
                      <a:pt x="526" y="14"/>
                    </a:cubicBezTo>
                    <a:cubicBezTo>
                      <a:pt x="502" y="54"/>
                      <a:pt x="502" y="54"/>
                      <a:pt x="502" y="54"/>
                    </a:cubicBezTo>
                    <a:cubicBezTo>
                      <a:pt x="495" y="53"/>
                      <a:pt x="487" y="51"/>
                      <a:pt x="480" y="50"/>
                    </a:cubicBezTo>
                    <a:cubicBezTo>
                      <a:pt x="474" y="4"/>
                      <a:pt x="474" y="4"/>
                      <a:pt x="474" y="4"/>
                    </a:cubicBezTo>
                    <a:cubicBezTo>
                      <a:pt x="455" y="1"/>
                      <a:pt x="437" y="0"/>
                      <a:pt x="418" y="0"/>
                    </a:cubicBezTo>
                    <a:cubicBezTo>
                      <a:pt x="408" y="0"/>
                      <a:pt x="398" y="0"/>
                      <a:pt x="388" y="1"/>
                    </a:cubicBezTo>
                    <a:cubicBezTo>
                      <a:pt x="379" y="46"/>
                      <a:pt x="379" y="46"/>
                      <a:pt x="379" y="46"/>
                    </a:cubicBezTo>
                    <a:cubicBezTo>
                      <a:pt x="371" y="47"/>
                      <a:pt x="364" y="48"/>
                      <a:pt x="356" y="50"/>
                    </a:cubicBezTo>
                    <a:cubicBezTo>
                      <a:pt x="335" y="8"/>
                      <a:pt x="335" y="8"/>
                      <a:pt x="335" y="8"/>
                    </a:cubicBezTo>
                    <a:cubicBezTo>
                      <a:pt x="307" y="14"/>
                      <a:pt x="279" y="22"/>
                      <a:pt x="253" y="34"/>
                    </a:cubicBezTo>
                    <a:cubicBezTo>
                      <a:pt x="260" y="80"/>
                      <a:pt x="260" y="80"/>
                      <a:pt x="260" y="80"/>
                    </a:cubicBezTo>
                    <a:cubicBezTo>
                      <a:pt x="253" y="83"/>
                      <a:pt x="246" y="86"/>
                      <a:pt x="239" y="90"/>
                    </a:cubicBezTo>
                    <a:cubicBezTo>
                      <a:pt x="205" y="58"/>
                      <a:pt x="205" y="58"/>
                      <a:pt x="205" y="58"/>
                    </a:cubicBezTo>
                    <a:cubicBezTo>
                      <a:pt x="181" y="72"/>
                      <a:pt x="158" y="89"/>
                      <a:pt x="137" y="109"/>
                    </a:cubicBezTo>
                    <a:cubicBezTo>
                      <a:pt x="158" y="150"/>
                      <a:pt x="158" y="150"/>
                      <a:pt x="158" y="150"/>
                    </a:cubicBezTo>
                    <a:cubicBezTo>
                      <a:pt x="152" y="156"/>
                      <a:pt x="147" y="161"/>
                      <a:pt x="141" y="167"/>
                    </a:cubicBezTo>
                    <a:cubicBezTo>
                      <a:pt x="100" y="147"/>
                      <a:pt x="100" y="147"/>
                      <a:pt x="100" y="147"/>
                    </a:cubicBezTo>
                    <a:cubicBezTo>
                      <a:pt x="81" y="169"/>
                      <a:pt x="65" y="192"/>
                      <a:pt x="51" y="218"/>
                    </a:cubicBezTo>
                    <a:cubicBezTo>
                      <a:pt x="84" y="250"/>
                      <a:pt x="84" y="250"/>
                      <a:pt x="84" y="250"/>
                    </a:cubicBezTo>
                    <a:cubicBezTo>
                      <a:pt x="81" y="257"/>
                      <a:pt x="78" y="264"/>
                      <a:pt x="75" y="271"/>
                    </a:cubicBezTo>
                    <a:cubicBezTo>
                      <a:pt x="28" y="266"/>
                      <a:pt x="28" y="266"/>
                      <a:pt x="28" y="266"/>
                    </a:cubicBezTo>
                    <a:cubicBezTo>
                      <a:pt x="18" y="292"/>
                      <a:pt x="10" y="320"/>
                      <a:pt x="6" y="349"/>
                    </a:cubicBezTo>
                    <a:cubicBezTo>
                      <a:pt x="48" y="368"/>
                      <a:pt x="48" y="368"/>
                      <a:pt x="48" y="368"/>
                    </a:cubicBezTo>
                    <a:cubicBezTo>
                      <a:pt x="47" y="376"/>
                      <a:pt x="46" y="383"/>
                      <a:pt x="46" y="391"/>
                    </a:cubicBezTo>
                    <a:cubicBezTo>
                      <a:pt x="0" y="401"/>
                      <a:pt x="0" y="401"/>
                      <a:pt x="0" y="401"/>
                    </a:cubicBezTo>
                    <a:cubicBezTo>
                      <a:pt x="0" y="406"/>
                      <a:pt x="0" y="412"/>
                      <a:pt x="0" y="418"/>
                    </a:cubicBezTo>
                    <a:cubicBezTo>
                      <a:pt x="0" y="441"/>
                      <a:pt x="2" y="464"/>
                      <a:pt x="6" y="487"/>
                    </a:cubicBezTo>
                    <a:cubicBezTo>
                      <a:pt x="52" y="492"/>
                      <a:pt x="52" y="492"/>
                      <a:pt x="52" y="492"/>
                    </a:cubicBezTo>
                    <a:cubicBezTo>
                      <a:pt x="53" y="499"/>
                      <a:pt x="55" y="506"/>
                      <a:pt x="57" y="513"/>
                    </a:cubicBezTo>
                    <a:cubicBezTo>
                      <a:pt x="17" y="537"/>
                      <a:pt x="17" y="537"/>
                      <a:pt x="17" y="537"/>
                    </a:cubicBezTo>
                    <a:cubicBezTo>
                      <a:pt x="26" y="565"/>
                      <a:pt x="37" y="592"/>
                      <a:pt x="51" y="617"/>
                    </a:cubicBezTo>
                    <a:cubicBezTo>
                      <a:pt x="96" y="607"/>
                      <a:pt x="96" y="607"/>
                      <a:pt x="96" y="607"/>
                    </a:cubicBezTo>
                    <a:cubicBezTo>
                      <a:pt x="100" y="613"/>
                      <a:pt x="104" y="619"/>
                      <a:pt x="107" y="625"/>
                    </a:cubicBezTo>
                    <a:cubicBezTo>
                      <a:pt x="78" y="661"/>
                      <a:pt x="78" y="661"/>
                      <a:pt x="78" y="661"/>
                    </a:cubicBezTo>
                    <a:cubicBezTo>
                      <a:pt x="95" y="684"/>
                      <a:pt x="114" y="706"/>
                      <a:pt x="136" y="726"/>
                    </a:cubicBezTo>
                    <a:cubicBezTo>
                      <a:pt x="175" y="701"/>
                      <a:pt x="175" y="701"/>
                      <a:pt x="175" y="701"/>
                    </a:cubicBezTo>
                    <a:cubicBezTo>
                      <a:pt x="180" y="705"/>
                      <a:pt x="186" y="710"/>
                      <a:pt x="191" y="714"/>
                    </a:cubicBezTo>
                    <a:cubicBezTo>
                      <a:pt x="175" y="757"/>
                      <a:pt x="175" y="757"/>
                      <a:pt x="175" y="757"/>
                    </a:cubicBezTo>
                    <a:cubicBezTo>
                      <a:pt x="198" y="774"/>
                      <a:pt x="224" y="789"/>
                      <a:pt x="251" y="801"/>
                    </a:cubicBezTo>
                    <a:cubicBezTo>
                      <a:pt x="280" y="764"/>
                      <a:pt x="280" y="764"/>
                      <a:pt x="280" y="764"/>
                    </a:cubicBezTo>
                    <a:cubicBezTo>
                      <a:pt x="286" y="767"/>
                      <a:pt x="292" y="769"/>
                      <a:pt x="299" y="771"/>
                    </a:cubicBezTo>
                    <a:cubicBezTo>
                      <a:pt x="297" y="818"/>
                      <a:pt x="297" y="818"/>
                      <a:pt x="297" y="818"/>
                    </a:cubicBezTo>
                    <a:cubicBezTo>
                      <a:pt x="325" y="826"/>
                      <a:pt x="354" y="831"/>
                      <a:pt x="383" y="834"/>
                    </a:cubicBezTo>
                    <a:cubicBezTo>
                      <a:pt x="400" y="790"/>
                      <a:pt x="400" y="790"/>
                      <a:pt x="400" y="790"/>
                    </a:cubicBezTo>
                    <a:cubicBezTo>
                      <a:pt x="406" y="791"/>
                      <a:pt x="412" y="791"/>
                      <a:pt x="418" y="791"/>
                    </a:cubicBezTo>
                    <a:cubicBezTo>
                      <a:pt x="418" y="791"/>
                      <a:pt x="418" y="791"/>
                      <a:pt x="419" y="791"/>
                    </a:cubicBezTo>
                    <a:cubicBezTo>
                      <a:pt x="432" y="835"/>
                      <a:pt x="432" y="835"/>
                      <a:pt x="432" y="835"/>
                    </a:cubicBezTo>
                    <a:cubicBezTo>
                      <a:pt x="462" y="834"/>
                      <a:pt x="491" y="830"/>
                      <a:pt x="520" y="823"/>
                    </a:cubicBezTo>
                    <a:cubicBezTo>
                      <a:pt x="521" y="776"/>
                      <a:pt x="521" y="776"/>
                      <a:pt x="521" y="776"/>
                    </a:cubicBezTo>
                    <a:cubicBezTo>
                      <a:pt x="527" y="774"/>
                      <a:pt x="533" y="773"/>
                      <a:pt x="539" y="771"/>
                    </a:cubicBezTo>
                    <a:cubicBezTo>
                      <a:pt x="566" y="808"/>
                      <a:pt x="566" y="808"/>
                      <a:pt x="566" y="808"/>
                    </a:cubicBezTo>
                    <a:cubicBezTo>
                      <a:pt x="594" y="798"/>
                      <a:pt x="620" y="784"/>
                      <a:pt x="645" y="768"/>
                    </a:cubicBezTo>
                    <a:cubicBezTo>
                      <a:pt x="630" y="724"/>
                      <a:pt x="630" y="724"/>
                      <a:pt x="630" y="724"/>
                    </a:cubicBezTo>
                    <a:cubicBezTo>
                      <a:pt x="636" y="720"/>
                      <a:pt x="641" y="717"/>
                      <a:pt x="646" y="713"/>
                    </a:cubicBezTo>
                    <a:cubicBezTo>
                      <a:pt x="684" y="739"/>
                      <a:pt x="684" y="739"/>
                      <a:pt x="684" y="739"/>
                    </a:cubicBezTo>
                    <a:cubicBezTo>
                      <a:pt x="707" y="721"/>
                      <a:pt x="727" y="700"/>
                      <a:pt x="745" y="677"/>
                    </a:cubicBezTo>
                    <a:cubicBezTo>
                      <a:pt x="718" y="639"/>
                      <a:pt x="718" y="639"/>
                      <a:pt x="718" y="639"/>
                    </a:cubicBezTo>
                    <a:cubicBezTo>
                      <a:pt x="722" y="634"/>
                      <a:pt x="725" y="629"/>
                      <a:pt x="729" y="623"/>
                    </a:cubicBezTo>
                    <a:cubicBezTo>
                      <a:pt x="774" y="636"/>
                      <a:pt x="774" y="636"/>
                      <a:pt x="774" y="636"/>
                    </a:cubicBezTo>
                    <a:cubicBezTo>
                      <a:pt x="789" y="612"/>
                      <a:pt x="802" y="585"/>
                      <a:pt x="811" y="557"/>
                    </a:cubicBezTo>
                    <a:cubicBezTo>
                      <a:pt x="773" y="531"/>
                      <a:pt x="773" y="531"/>
                      <a:pt x="773" y="531"/>
                    </a:cubicBezTo>
                    <a:cubicBezTo>
                      <a:pt x="775" y="525"/>
                      <a:pt x="777" y="518"/>
                      <a:pt x="779" y="512"/>
                    </a:cubicBezTo>
                    <a:lnTo>
                      <a:pt x="825" y="510"/>
                    </a:lnTo>
                    <a:close/>
                    <a:moveTo>
                      <a:pt x="750" y="403"/>
                    </a:moveTo>
                    <a:cubicBezTo>
                      <a:pt x="533" y="403"/>
                      <a:pt x="533" y="403"/>
                      <a:pt x="533" y="403"/>
                    </a:cubicBezTo>
                    <a:cubicBezTo>
                      <a:pt x="530" y="381"/>
                      <a:pt x="521" y="361"/>
                      <a:pt x="507" y="344"/>
                    </a:cubicBezTo>
                    <a:cubicBezTo>
                      <a:pt x="661" y="190"/>
                      <a:pt x="661" y="190"/>
                      <a:pt x="661" y="190"/>
                    </a:cubicBezTo>
                    <a:cubicBezTo>
                      <a:pt x="714" y="247"/>
                      <a:pt x="747" y="321"/>
                      <a:pt x="750" y="403"/>
                    </a:cubicBezTo>
                    <a:close/>
                    <a:moveTo>
                      <a:pt x="418" y="477"/>
                    </a:moveTo>
                    <a:cubicBezTo>
                      <a:pt x="385" y="477"/>
                      <a:pt x="358" y="450"/>
                      <a:pt x="358" y="417"/>
                    </a:cubicBezTo>
                    <a:cubicBezTo>
                      <a:pt x="358" y="385"/>
                      <a:pt x="385" y="358"/>
                      <a:pt x="418" y="358"/>
                    </a:cubicBezTo>
                    <a:cubicBezTo>
                      <a:pt x="450" y="358"/>
                      <a:pt x="477" y="385"/>
                      <a:pt x="477" y="417"/>
                    </a:cubicBezTo>
                    <a:cubicBezTo>
                      <a:pt x="477" y="450"/>
                      <a:pt x="450" y="477"/>
                      <a:pt x="418" y="477"/>
                    </a:cubicBezTo>
                    <a:close/>
                    <a:moveTo>
                      <a:pt x="643" y="172"/>
                    </a:moveTo>
                    <a:cubicBezTo>
                      <a:pt x="489" y="327"/>
                      <a:pt x="489" y="327"/>
                      <a:pt x="489" y="327"/>
                    </a:cubicBezTo>
                    <a:cubicBezTo>
                      <a:pt x="473" y="314"/>
                      <a:pt x="452" y="305"/>
                      <a:pt x="430" y="302"/>
                    </a:cubicBezTo>
                    <a:cubicBezTo>
                      <a:pt x="430" y="85"/>
                      <a:pt x="430" y="85"/>
                      <a:pt x="430" y="85"/>
                    </a:cubicBezTo>
                    <a:cubicBezTo>
                      <a:pt x="512" y="88"/>
                      <a:pt x="587" y="121"/>
                      <a:pt x="643" y="172"/>
                    </a:cubicBezTo>
                    <a:close/>
                    <a:moveTo>
                      <a:pt x="405" y="85"/>
                    </a:moveTo>
                    <a:cubicBezTo>
                      <a:pt x="405" y="302"/>
                      <a:pt x="405" y="302"/>
                      <a:pt x="405" y="302"/>
                    </a:cubicBezTo>
                    <a:cubicBezTo>
                      <a:pt x="383" y="305"/>
                      <a:pt x="363" y="314"/>
                      <a:pt x="346" y="327"/>
                    </a:cubicBezTo>
                    <a:cubicBezTo>
                      <a:pt x="192" y="172"/>
                      <a:pt x="192" y="172"/>
                      <a:pt x="192" y="172"/>
                    </a:cubicBezTo>
                    <a:cubicBezTo>
                      <a:pt x="249" y="121"/>
                      <a:pt x="323" y="88"/>
                      <a:pt x="405" y="85"/>
                    </a:cubicBezTo>
                    <a:close/>
                    <a:moveTo>
                      <a:pt x="174" y="190"/>
                    </a:moveTo>
                    <a:cubicBezTo>
                      <a:pt x="328" y="344"/>
                      <a:pt x="328" y="344"/>
                      <a:pt x="328" y="344"/>
                    </a:cubicBezTo>
                    <a:cubicBezTo>
                      <a:pt x="315" y="361"/>
                      <a:pt x="306" y="381"/>
                      <a:pt x="303" y="403"/>
                    </a:cubicBezTo>
                    <a:cubicBezTo>
                      <a:pt x="85" y="403"/>
                      <a:pt x="85" y="403"/>
                      <a:pt x="85" y="403"/>
                    </a:cubicBezTo>
                    <a:cubicBezTo>
                      <a:pt x="88" y="321"/>
                      <a:pt x="122" y="247"/>
                      <a:pt x="174" y="190"/>
                    </a:cubicBezTo>
                    <a:close/>
                    <a:moveTo>
                      <a:pt x="85" y="429"/>
                    </a:moveTo>
                    <a:cubicBezTo>
                      <a:pt x="303" y="429"/>
                      <a:pt x="303" y="429"/>
                      <a:pt x="303" y="429"/>
                    </a:cubicBezTo>
                    <a:cubicBezTo>
                      <a:pt x="305" y="451"/>
                      <a:pt x="313" y="472"/>
                      <a:pt x="327" y="489"/>
                    </a:cubicBezTo>
                    <a:cubicBezTo>
                      <a:pt x="173" y="643"/>
                      <a:pt x="173" y="643"/>
                      <a:pt x="173" y="643"/>
                    </a:cubicBezTo>
                    <a:cubicBezTo>
                      <a:pt x="120" y="586"/>
                      <a:pt x="88" y="511"/>
                      <a:pt x="85" y="429"/>
                    </a:cubicBezTo>
                    <a:close/>
                    <a:moveTo>
                      <a:pt x="191" y="661"/>
                    </a:moveTo>
                    <a:cubicBezTo>
                      <a:pt x="345" y="507"/>
                      <a:pt x="345" y="507"/>
                      <a:pt x="345" y="507"/>
                    </a:cubicBezTo>
                    <a:cubicBezTo>
                      <a:pt x="361" y="521"/>
                      <a:pt x="382" y="530"/>
                      <a:pt x="405" y="532"/>
                    </a:cubicBezTo>
                    <a:cubicBezTo>
                      <a:pt x="405" y="750"/>
                      <a:pt x="405" y="750"/>
                      <a:pt x="405" y="750"/>
                    </a:cubicBezTo>
                    <a:cubicBezTo>
                      <a:pt x="322" y="747"/>
                      <a:pt x="247" y="714"/>
                      <a:pt x="191" y="661"/>
                    </a:cubicBezTo>
                    <a:close/>
                    <a:moveTo>
                      <a:pt x="430" y="750"/>
                    </a:moveTo>
                    <a:cubicBezTo>
                      <a:pt x="430" y="532"/>
                      <a:pt x="430" y="532"/>
                      <a:pt x="430" y="532"/>
                    </a:cubicBezTo>
                    <a:cubicBezTo>
                      <a:pt x="453" y="530"/>
                      <a:pt x="474" y="521"/>
                      <a:pt x="491" y="507"/>
                    </a:cubicBezTo>
                    <a:cubicBezTo>
                      <a:pt x="645" y="661"/>
                      <a:pt x="645" y="661"/>
                      <a:pt x="645" y="661"/>
                    </a:cubicBezTo>
                    <a:cubicBezTo>
                      <a:pt x="588" y="714"/>
                      <a:pt x="513" y="747"/>
                      <a:pt x="430" y="750"/>
                    </a:cubicBezTo>
                    <a:close/>
                    <a:moveTo>
                      <a:pt x="663" y="643"/>
                    </a:moveTo>
                    <a:cubicBezTo>
                      <a:pt x="509" y="489"/>
                      <a:pt x="509" y="489"/>
                      <a:pt x="509" y="489"/>
                    </a:cubicBezTo>
                    <a:cubicBezTo>
                      <a:pt x="522" y="472"/>
                      <a:pt x="531" y="451"/>
                      <a:pt x="533" y="429"/>
                    </a:cubicBezTo>
                    <a:cubicBezTo>
                      <a:pt x="750" y="429"/>
                      <a:pt x="750" y="429"/>
                      <a:pt x="750" y="429"/>
                    </a:cubicBezTo>
                    <a:cubicBezTo>
                      <a:pt x="748" y="511"/>
                      <a:pt x="715" y="586"/>
                      <a:pt x="663" y="64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26"/>
              <p:cNvSpPr>
                <a:spLocks noEditPoints="1"/>
              </p:cNvSpPr>
              <p:nvPr/>
            </p:nvSpPr>
            <p:spPr bwMode="auto">
              <a:xfrm>
                <a:off x="10456452" y="1389530"/>
                <a:ext cx="1541464" cy="1543049"/>
              </a:xfrm>
              <a:custGeom>
                <a:avLst/>
                <a:gdLst>
                  <a:gd name="T0" fmla="*/ 410 w 411"/>
                  <a:gd name="T1" fmla="*/ 183 h 411"/>
                  <a:gd name="T2" fmla="*/ 371 w 411"/>
                  <a:gd name="T3" fmla="*/ 83 h 411"/>
                  <a:gd name="T4" fmla="*/ 344 w 411"/>
                  <a:gd name="T5" fmla="*/ 53 h 411"/>
                  <a:gd name="T6" fmla="*/ 294 w 411"/>
                  <a:gd name="T7" fmla="*/ 45 h 411"/>
                  <a:gd name="T8" fmla="*/ 234 w 411"/>
                  <a:gd name="T9" fmla="*/ 2 h 411"/>
                  <a:gd name="T10" fmla="*/ 125 w 411"/>
                  <a:gd name="T11" fmla="*/ 17 h 411"/>
                  <a:gd name="T12" fmla="*/ 93 w 411"/>
                  <a:gd name="T13" fmla="*/ 34 h 411"/>
                  <a:gd name="T14" fmla="*/ 42 w 411"/>
                  <a:gd name="T15" fmla="*/ 123 h 411"/>
                  <a:gd name="T16" fmla="*/ 4 w 411"/>
                  <a:gd name="T17" fmla="*/ 171 h 411"/>
                  <a:gd name="T18" fmla="*/ 27 w 411"/>
                  <a:gd name="T19" fmla="*/ 247 h 411"/>
                  <a:gd name="T20" fmla="*/ 39 w 411"/>
                  <a:gd name="T21" fmla="*/ 324 h 411"/>
                  <a:gd name="T22" fmla="*/ 105 w 411"/>
                  <a:gd name="T23" fmla="*/ 384 h 411"/>
                  <a:gd name="T24" fmla="*/ 147 w 411"/>
                  <a:gd name="T25" fmla="*/ 402 h 411"/>
                  <a:gd name="T26" fmla="*/ 201 w 411"/>
                  <a:gd name="T27" fmla="*/ 389 h 411"/>
                  <a:gd name="T28" fmla="*/ 278 w 411"/>
                  <a:gd name="T29" fmla="*/ 398 h 411"/>
                  <a:gd name="T30" fmla="*/ 337 w 411"/>
                  <a:gd name="T31" fmla="*/ 363 h 411"/>
                  <a:gd name="T32" fmla="*/ 381 w 411"/>
                  <a:gd name="T33" fmla="*/ 261 h 411"/>
                  <a:gd name="T34" fmla="*/ 367 w 411"/>
                  <a:gd name="T35" fmla="*/ 236 h 411"/>
                  <a:gd name="T36" fmla="*/ 370 w 411"/>
                  <a:gd name="T37" fmla="*/ 211 h 411"/>
                  <a:gd name="T38" fmla="*/ 343 w 411"/>
                  <a:gd name="T39" fmla="*/ 295 h 411"/>
                  <a:gd name="T40" fmla="*/ 255 w 411"/>
                  <a:gd name="T41" fmla="*/ 235 h 411"/>
                  <a:gd name="T42" fmla="*/ 297 w 411"/>
                  <a:gd name="T43" fmla="*/ 342 h 411"/>
                  <a:gd name="T44" fmla="*/ 306 w 411"/>
                  <a:gd name="T45" fmla="*/ 335 h 411"/>
                  <a:gd name="T46" fmla="*/ 227 w 411"/>
                  <a:gd name="T47" fmla="*/ 368 h 411"/>
                  <a:gd name="T48" fmla="*/ 223 w 411"/>
                  <a:gd name="T49" fmla="*/ 260 h 411"/>
                  <a:gd name="T50" fmla="*/ 175 w 411"/>
                  <a:gd name="T51" fmla="*/ 366 h 411"/>
                  <a:gd name="T52" fmla="*/ 200 w 411"/>
                  <a:gd name="T53" fmla="*/ 369 h 411"/>
                  <a:gd name="T54" fmla="*/ 116 w 411"/>
                  <a:gd name="T55" fmla="*/ 342 h 411"/>
                  <a:gd name="T56" fmla="*/ 176 w 411"/>
                  <a:gd name="T57" fmla="*/ 253 h 411"/>
                  <a:gd name="T58" fmla="*/ 69 w 411"/>
                  <a:gd name="T59" fmla="*/ 295 h 411"/>
                  <a:gd name="T60" fmla="*/ 75 w 411"/>
                  <a:gd name="T61" fmla="*/ 304 h 411"/>
                  <a:gd name="T62" fmla="*/ 44 w 411"/>
                  <a:gd name="T63" fmla="*/ 225 h 411"/>
                  <a:gd name="T64" fmla="*/ 151 w 411"/>
                  <a:gd name="T65" fmla="*/ 221 h 411"/>
                  <a:gd name="T66" fmla="*/ 46 w 411"/>
                  <a:gd name="T67" fmla="*/ 173 h 411"/>
                  <a:gd name="T68" fmla="*/ 43 w 411"/>
                  <a:gd name="T69" fmla="*/ 198 h 411"/>
                  <a:gd name="T70" fmla="*/ 69 w 411"/>
                  <a:gd name="T71" fmla="*/ 115 h 411"/>
                  <a:gd name="T72" fmla="*/ 158 w 411"/>
                  <a:gd name="T73" fmla="*/ 174 h 411"/>
                  <a:gd name="T74" fmla="*/ 129 w 411"/>
                  <a:gd name="T75" fmla="*/ 61 h 411"/>
                  <a:gd name="T76" fmla="*/ 160 w 411"/>
                  <a:gd name="T77" fmla="*/ 48 h 411"/>
                  <a:gd name="T78" fmla="*/ 193 w 411"/>
                  <a:gd name="T79" fmla="*/ 42 h 411"/>
                  <a:gd name="T80" fmla="*/ 188 w 411"/>
                  <a:gd name="T81" fmla="*/ 152 h 411"/>
                  <a:gd name="T82" fmla="*/ 246 w 411"/>
                  <a:gd name="T83" fmla="*/ 47 h 411"/>
                  <a:gd name="T84" fmla="*/ 220 w 411"/>
                  <a:gd name="T85" fmla="*/ 42 h 411"/>
                  <a:gd name="T86" fmla="*/ 301 w 411"/>
                  <a:gd name="T87" fmla="*/ 72 h 411"/>
                  <a:gd name="T88" fmla="*/ 233 w 411"/>
                  <a:gd name="T89" fmla="*/ 155 h 411"/>
                  <a:gd name="T90" fmla="*/ 253 w 411"/>
                  <a:gd name="T91" fmla="*/ 174 h 411"/>
                  <a:gd name="T92" fmla="*/ 365 w 411"/>
                  <a:gd name="T93" fmla="*/ 165 h 411"/>
                  <a:gd name="T94" fmla="*/ 263 w 411"/>
                  <a:gd name="T95" fmla="*/ 198 h 411"/>
                  <a:gd name="T96" fmla="*/ 361 w 411"/>
                  <a:gd name="T97" fmla="*/ 152 h 411"/>
                  <a:gd name="T98" fmla="*/ 214 w 411"/>
                  <a:gd name="T99" fmla="*/ 233 h 411"/>
                  <a:gd name="T100" fmla="*/ 200 w 411"/>
                  <a:gd name="T101" fmla="*/ 234 h 411"/>
                  <a:gd name="T102" fmla="*/ 187 w 411"/>
                  <a:gd name="T103" fmla="*/ 228 h 411"/>
                  <a:gd name="T104" fmla="*/ 179 w 411"/>
                  <a:gd name="T105" fmla="*/ 216 h 411"/>
                  <a:gd name="T106" fmla="*/ 177 w 411"/>
                  <a:gd name="T107" fmla="*/ 202 h 411"/>
                  <a:gd name="T108" fmla="*/ 182 w 411"/>
                  <a:gd name="T109" fmla="*/ 189 h 411"/>
                  <a:gd name="T110" fmla="*/ 193 w 411"/>
                  <a:gd name="T111" fmla="*/ 179 h 411"/>
                  <a:gd name="T112" fmla="*/ 206 w 411"/>
                  <a:gd name="T113" fmla="*/ 176 h 411"/>
                  <a:gd name="T114" fmla="*/ 220 w 411"/>
                  <a:gd name="T115" fmla="*/ 180 h 411"/>
                  <a:gd name="T116" fmla="*/ 231 w 411"/>
                  <a:gd name="T117" fmla="*/ 190 h 411"/>
                  <a:gd name="T118" fmla="*/ 235 w 411"/>
                  <a:gd name="T119" fmla="*/ 203 h 411"/>
                  <a:gd name="T120" fmla="*/ 233 w 411"/>
                  <a:gd name="T121" fmla="*/ 217 h 411"/>
                  <a:gd name="T122" fmla="*/ 224 w 411"/>
                  <a:gd name="T123" fmla="*/ 22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1" h="411">
                    <a:moveTo>
                      <a:pt x="410" y="231"/>
                    </a:moveTo>
                    <a:cubicBezTo>
                      <a:pt x="410" y="231"/>
                      <a:pt x="410" y="230"/>
                      <a:pt x="410" y="230"/>
                    </a:cubicBezTo>
                    <a:cubicBezTo>
                      <a:pt x="410" y="229"/>
                      <a:pt x="410" y="229"/>
                      <a:pt x="410" y="229"/>
                    </a:cubicBezTo>
                    <a:cubicBezTo>
                      <a:pt x="411" y="222"/>
                      <a:pt x="411" y="215"/>
                      <a:pt x="411" y="209"/>
                    </a:cubicBezTo>
                    <a:cubicBezTo>
                      <a:pt x="411" y="209"/>
                      <a:pt x="411" y="209"/>
                      <a:pt x="411" y="209"/>
                    </a:cubicBezTo>
                    <a:cubicBezTo>
                      <a:pt x="411" y="209"/>
                      <a:pt x="411" y="208"/>
                      <a:pt x="411" y="208"/>
                    </a:cubicBezTo>
                    <a:cubicBezTo>
                      <a:pt x="389" y="202"/>
                      <a:pt x="389" y="202"/>
                      <a:pt x="389" y="202"/>
                    </a:cubicBezTo>
                    <a:cubicBezTo>
                      <a:pt x="389" y="199"/>
                      <a:pt x="389" y="195"/>
                      <a:pt x="389" y="192"/>
                    </a:cubicBezTo>
                    <a:cubicBezTo>
                      <a:pt x="410" y="184"/>
                      <a:pt x="410" y="184"/>
                      <a:pt x="410" y="184"/>
                    </a:cubicBezTo>
                    <a:cubicBezTo>
                      <a:pt x="410" y="184"/>
                      <a:pt x="410" y="184"/>
                      <a:pt x="410" y="183"/>
                    </a:cubicBezTo>
                    <a:cubicBezTo>
                      <a:pt x="410" y="183"/>
                      <a:pt x="410" y="183"/>
                      <a:pt x="410" y="183"/>
                    </a:cubicBezTo>
                    <a:cubicBezTo>
                      <a:pt x="410" y="182"/>
                      <a:pt x="410" y="180"/>
                      <a:pt x="410" y="179"/>
                    </a:cubicBezTo>
                    <a:cubicBezTo>
                      <a:pt x="410" y="179"/>
                      <a:pt x="410" y="179"/>
                      <a:pt x="410" y="178"/>
                    </a:cubicBezTo>
                    <a:cubicBezTo>
                      <a:pt x="408" y="166"/>
                      <a:pt x="405" y="153"/>
                      <a:pt x="401" y="141"/>
                    </a:cubicBezTo>
                    <a:cubicBezTo>
                      <a:pt x="379" y="143"/>
                      <a:pt x="379" y="143"/>
                      <a:pt x="379" y="143"/>
                    </a:cubicBezTo>
                    <a:cubicBezTo>
                      <a:pt x="377" y="140"/>
                      <a:pt x="376" y="136"/>
                      <a:pt x="375" y="133"/>
                    </a:cubicBezTo>
                    <a:cubicBezTo>
                      <a:pt x="392" y="119"/>
                      <a:pt x="392" y="119"/>
                      <a:pt x="392" y="119"/>
                    </a:cubicBezTo>
                    <a:cubicBezTo>
                      <a:pt x="392" y="118"/>
                      <a:pt x="392" y="118"/>
                      <a:pt x="392" y="118"/>
                    </a:cubicBezTo>
                    <a:cubicBezTo>
                      <a:pt x="392" y="118"/>
                      <a:pt x="392" y="118"/>
                      <a:pt x="392" y="118"/>
                    </a:cubicBezTo>
                    <a:cubicBezTo>
                      <a:pt x="386" y="106"/>
                      <a:pt x="379" y="94"/>
                      <a:pt x="371" y="83"/>
                    </a:cubicBezTo>
                    <a:cubicBezTo>
                      <a:pt x="371" y="83"/>
                      <a:pt x="370" y="82"/>
                      <a:pt x="370" y="82"/>
                    </a:cubicBezTo>
                    <a:cubicBezTo>
                      <a:pt x="370" y="82"/>
                      <a:pt x="370" y="82"/>
                      <a:pt x="370" y="82"/>
                    </a:cubicBezTo>
                    <a:cubicBezTo>
                      <a:pt x="370" y="82"/>
                      <a:pt x="370" y="82"/>
                      <a:pt x="370" y="82"/>
                    </a:cubicBezTo>
                    <a:cubicBezTo>
                      <a:pt x="349" y="90"/>
                      <a:pt x="349" y="90"/>
                      <a:pt x="349" y="90"/>
                    </a:cubicBezTo>
                    <a:cubicBezTo>
                      <a:pt x="347" y="88"/>
                      <a:pt x="345" y="86"/>
                      <a:pt x="343" y="83"/>
                    </a:cubicBezTo>
                    <a:cubicBezTo>
                      <a:pt x="343" y="83"/>
                      <a:pt x="342" y="83"/>
                      <a:pt x="342" y="82"/>
                    </a:cubicBezTo>
                    <a:cubicBezTo>
                      <a:pt x="354" y="63"/>
                      <a:pt x="354" y="63"/>
                      <a:pt x="354" y="63"/>
                    </a:cubicBezTo>
                    <a:cubicBezTo>
                      <a:pt x="353" y="62"/>
                      <a:pt x="352" y="61"/>
                      <a:pt x="352" y="61"/>
                    </a:cubicBezTo>
                    <a:cubicBezTo>
                      <a:pt x="350" y="59"/>
                      <a:pt x="349" y="58"/>
                      <a:pt x="348" y="57"/>
                    </a:cubicBezTo>
                    <a:cubicBezTo>
                      <a:pt x="347" y="56"/>
                      <a:pt x="345" y="55"/>
                      <a:pt x="344" y="53"/>
                    </a:cubicBezTo>
                    <a:cubicBezTo>
                      <a:pt x="343" y="52"/>
                      <a:pt x="341" y="51"/>
                      <a:pt x="340" y="50"/>
                    </a:cubicBezTo>
                    <a:cubicBezTo>
                      <a:pt x="339" y="49"/>
                      <a:pt x="338" y="48"/>
                      <a:pt x="337" y="47"/>
                    </a:cubicBezTo>
                    <a:cubicBezTo>
                      <a:pt x="335" y="45"/>
                      <a:pt x="333" y="44"/>
                      <a:pt x="331" y="43"/>
                    </a:cubicBezTo>
                    <a:cubicBezTo>
                      <a:pt x="330" y="42"/>
                      <a:pt x="330" y="41"/>
                      <a:pt x="329" y="41"/>
                    </a:cubicBezTo>
                    <a:cubicBezTo>
                      <a:pt x="327" y="39"/>
                      <a:pt x="324" y="37"/>
                      <a:pt x="322" y="36"/>
                    </a:cubicBezTo>
                    <a:cubicBezTo>
                      <a:pt x="321" y="36"/>
                      <a:pt x="321" y="35"/>
                      <a:pt x="321" y="35"/>
                    </a:cubicBezTo>
                    <a:cubicBezTo>
                      <a:pt x="321" y="35"/>
                      <a:pt x="321" y="35"/>
                      <a:pt x="321" y="35"/>
                    </a:cubicBezTo>
                    <a:cubicBezTo>
                      <a:pt x="321" y="35"/>
                      <a:pt x="321" y="35"/>
                      <a:pt x="321" y="35"/>
                    </a:cubicBezTo>
                    <a:cubicBezTo>
                      <a:pt x="304" y="50"/>
                      <a:pt x="304" y="50"/>
                      <a:pt x="304" y="50"/>
                    </a:cubicBezTo>
                    <a:cubicBezTo>
                      <a:pt x="301" y="48"/>
                      <a:pt x="297" y="46"/>
                      <a:pt x="294" y="45"/>
                    </a:cubicBezTo>
                    <a:cubicBezTo>
                      <a:pt x="297" y="30"/>
                      <a:pt x="297" y="30"/>
                      <a:pt x="297" y="30"/>
                    </a:cubicBezTo>
                    <a:cubicBezTo>
                      <a:pt x="299" y="22"/>
                      <a:pt x="299" y="22"/>
                      <a:pt x="299" y="22"/>
                    </a:cubicBezTo>
                    <a:cubicBezTo>
                      <a:pt x="299" y="22"/>
                      <a:pt x="299" y="22"/>
                      <a:pt x="299" y="22"/>
                    </a:cubicBezTo>
                    <a:cubicBezTo>
                      <a:pt x="299" y="22"/>
                      <a:pt x="299" y="22"/>
                      <a:pt x="299" y="22"/>
                    </a:cubicBezTo>
                    <a:cubicBezTo>
                      <a:pt x="286" y="16"/>
                      <a:pt x="273" y="11"/>
                      <a:pt x="259" y="7"/>
                    </a:cubicBezTo>
                    <a:cubicBezTo>
                      <a:pt x="248" y="27"/>
                      <a:pt x="248" y="27"/>
                      <a:pt x="248" y="27"/>
                    </a:cubicBezTo>
                    <a:cubicBezTo>
                      <a:pt x="245" y="26"/>
                      <a:pt x="242" y="26"/>
                      <a:pt x="239" y="25"/>
                    </a:cubicBezTo>
                    <a:cubicBezTo>
                      <a:pt x="238" y="25"/>
                      <a:pt x="237" y="25"/>
                      <a:pt x="237" y="25"/>
                    </a:cubicBezTo>
                    <a:cubicBezTo>
                      <a:pt x="234" y="2"/>
                      <a:pt x="234" y="2"/>
                      <a:pt x="234" y="2"/>
                    </a:cubicBezTo>
                    <a:cubicBezTo>
                      <a:pt x="234" y="2"/>
                      <a:pt x="234" y="2"/>
                      <a:pt x="234" y="2"/>
                    </a:cubicBezTo>
                    <a:cubicBezTo>
                      <a:pt x="234" y="2"/>
                      <a:pt x="234" y="2"/>
                      <a:pt x="234" y="2"/>
                    </a:cubicBezTo>
                    <a:cubicBezTo>
                      <a:pt x="219" y="0"/>
                      <a:pt x="205" y="0"/>
                      <a:pt x="191" y="1"/>
                    </a:cubicBezTo>
                    <a:cubicBezTo>
                      <a:pt x="191" y="1"/>
                      <a:pt x="191" y="1"/>
                      <a:pt x="191" y="1"/>
                    </a:cubicBezTo>
                    <a:cubicBezTo>
                      <a:pt x="191" y="1"/>
                      <a:pt x="191" y="1"/>
                      <a:pt x="191" y="1"/>
                    </a:cubicBezTo>
                    <a:cubicBezTo>
                      <a:pt x="190" y="7"/>
                      <a:pt x="190" y="7"/>
                      <a:pt x="190" y="7"/>
                    </a:cubicBezTo>
                    <a:cubicBezTo>
                      <a:pt x="187" y="23"/>
                      <a:pt x="187" y="23"/>
                      <a:pt x="187" y="23"/>
                    </a:cubicBezTo>
                    <a:cubicBezTo>
                      <a:pt x="187" y="23"/>
                      <a:pt x="187" y="23"/>
                      <a:pt x="186" y="23"/>
                    </a:cubicBezTo>
                    <a:cubicBezTo>
                      <a:pt x="183" y="24"/>
                      <a:pt x="179" y="24"/>
                      <a:pt x="176" y="25"/>
                    </a:cubicBezTo>
                    <a:cubicBezTo>
                      <a:pt x="165" y="4"/>
                      <a:pt x="165" y="4"/>
                      <a:pt x="165" y="4"/>
                    </a:cubicBezTo>
                    <a:cubicBezTo>
                      <a:pt x="151" y="7"/>
                      <a:pt x="138" y="11"/>
                      <a:pt x="125" y="17"/>
                    </a:cubicBezTo>
                    <a:cubicBezTo>
                      <a:pt x="125" y="17"/>
                      <a:pt x="125" y="17"/>
                      <a:pt x="125" y="17"/>
                    </a:cubicBezTo>
                    <a:cubicBezTo>
                      <a:pt x="125" y="17"/>
                      <a:pt x="125" y="17"/>
                      <a:pt x="125" y="17"/>
                    </a:cubicBezTo>
                    <a:cubicBezTo>
                      <a:pt x="128" y="39"/>
                      <a:pt x="128" y="39"/>
                      <a:pt x="128" y="39"/>
                    </a:cubicBezTo>
                    <a:cubicBezTo>
                      <a:pt x="125" y="41"/>
                      <a:pt x="121" y="43"/>
                      <a:pt x="118" y="45"/>
                    </a:cubicBezTo>
                    <a:cubicBezTo>
                      <a:pt x="110" y="37"/>
                      <a:pt x="110" y="37"/>
                      <a:pt x="110" y="37"/>
                    </a:cubicBezTo>
                    <a:cubicBezTo>
                      <a:pt x="102" y="29"/>
                      <a:pt x="102" y="29"/>
                      <a:pt x="102" y="29"/>
                    </a:cubicBezTo>
                    <a:cubicBezTo>
                      <a:pt x="102" y="29"/>
                      <a:pt x="102" y="29"/>
                      <a:pt x="102" y="29"/>
                    </a:cubicBezTo>
                    <a:cubicBezTo>
                      <a:pt x="102" y="29"/>
                      <a:pt x="102" y="29"/>
                      <a:pt x="102" y="29"/>
                    </a:cubicBezTo>
                    <a:cubicBezTo>
                      <a:pt x="99" y="30"/>
                      <a:pt x="96" y="32"/>
                      <a:pt x="93" y="34"/>
                    </a:cubicBezTo>
                    <a:cubicBezTo>
                      <a:pt x="93" y="34"/>
                      <a:pt x="93" y="34"/>
                      <a:pt x="93" y="34"/>
                    </a:cubicBezTo>
                    <a:cubicBezTo>
                      <a:pt x="93" y="34"/>
                      <a:pt x="93" y="34"/>
                      <a:pt x="93" y="34"/>
                    </a:cubicBezTo>
                    <a:cubicBezTo>
                      <a:pt x="84" y="40"/>
                      <a:pt x="76" y="47"/>
                      <a:pt x="68" y="54"/>
                    </a:cubicBezTo>
                    <a:cubicBezTo>
                      <a:pt x="78" y="74"/>
                      <a:pt x="78" y="74"/>
                      <a:pt x="78" y="74"/>
                    </a:cubicBezTo>
                    <a:cubicBezTo>
                      <a:pt x="76" y="77"/>
                      <a:pt x="73" y="79"/>
                      <a:pt x="70" y="82"/>
                    </a:cubicBezTo>
                    <a:cubicBezTo>
                      <a:pt x="50" y="72"/>
                      <a:pt x="50" y="72"/>
                      <a:pt x="50" y="72"/>
                    </a:cubicBezTo>
                    <a:cubicBezTo>
                      <a:pt x="41" y="83"/>
                      <a:pt x="33" y="95"/>
                      <a:pt x="26" y="107"/>
                    </a:cubicBezTo>
                    <a:cubicBezTo>
                      <a:pt x="26" y="107"/>
                      <a:pt x="26" y="107"/>
                      <a:pt x="26" y="107"/>
                    </a:cubicBezTo>
                    <a:cubicBezTo>
                      <a:pt x="26" y="107"/>
                      <a:pt x="26" y="107"/>
                      <a:pt x="26" y="107"/>
                    </a:cubicBezTo>
                    <a:cubicBezTo>
                      <a:pt x="34" y="115"/>
                      <a:pt x="34" y="115"/>
                      <a:pt x="34" y="115"/>
                    </a:cubicBezTo>
                    <a:cubicBezTo>
                      <a:pt x="42" y="123"/>
                      <a:pt x="42" y="123"/>
                      <a:pt x="42" y="123"/>
                    </a:cubicBezTo>
                    <a:cubicBezTo>
                      <a:pt x="41" y="126"/>
                      <a:pt x="39" y="130"/>
                      <a:pt x="38" y="133"/>
                    </a:cubicBezTo>
                    <a:cubicBezTo>
                      <a:pt x="15" y="131"/>
                      <a:pt x="15" y="131"/>
                      <a:pt x="15" y="131"/>
                    </a:cubicBezTo>
                    <a:cubicBezTo>
                      <a:pt x="15" y="131"/>
                      <a:pt x="15" y="131"/>
                      <a:pt x="15" y="131"/>
                    </a:cubicBezTo>
                    <a:cubicBezTo>
                      <a:pt x="15" y="131"/>
                      <a:pt x="15" y="131"/>
                      <a:pt x="15" y="131"/>
                    </a:cubicBezTo>
                    <a:cubicBezTo>
                      <a:pt x="12" y="139"/>
                      <a:pt x="9" y="147"/>
                      <a:pt x="7" y="155"/>
                    </a:cubicBezTo>
                    <a:cubicBezTo>
                      <a:pt x="7" y="155"/>
                      <a:pt x="7" y="155"/>
                      <a:pt x="7" y="155"/>
                    </a:cubicBezTo>
                    <a:cubicBezTo>
                      <a:pt x="6" y="157"/>
                      <a:pt x="6" y="160"/>
                      <a:pt x="5" y="162"/>
                    </a:cubicBezTo>
                    <a:cubicBezTo>
                      <a:pt x="5" y="163"/>
                      <a:pt x="5" y="164"/>
                      <a:pt x="5" y="164"/>
                    </a:cubicBezTo>
                    <a:cubicBezTo>
                      <a:pt x="5" y="166"/>
                      <a:pt x="4" y="168"/>
                      <a:pt x="4" y="169"/>
                    </a:cubicBezTo>
                    <a:cubicBezTo>
                      <a:pt x="4" y="170"/>
                      <a:pt x="4" y="171"/>
                      <a:pt x="4" y="171"/>
                    </a:cubicBezTo>
                    <a:cubicBezTo>
                      <a:pt x="4" y="171"/>
                      <a:pt x="4" y="171"/>
                      <a:pt x="4" y="171"/>
                    </a:cubicBezTo>
                    <a:cubicBezTo>
                      <a:pt x="4" y="171"/>
                      <a:pt x="4" y="172"/>
                      <a:pt x="4" y="172"/>
                    </a:cubicBezTo>
                    <a:cubicBezTo>
                      <a:pt x="24" y="181"/>
                      <a:pt x="24" y="181"/>
                      <a:pt x="24" y="181"/>
                    </a:cubicBezTo>
                    <a:cubicBezTo>
                      <a:pt x="24" y="185"/>
                      <a:pt x="23" y="188"/>
                      <a:pt x="23" y="192"/>
                    </a:cubicBezTo>
                    <a:cubicBezTo>
                      <a:pt x="1" y="197"/>
                      <a:pt x="1" y="197"/>
                      <a:pt x="1" y="197"/>
                    </a:cubicBezTo>
                    <a:cubicBezTo>
                      <a:pt x="0" y="211"/>
                      <a:pt x="1" y="225"/>
                      <a:pt x="4" y="239"/>
                    </a:cubicBezTo>
                    <a:cubicBezTo>
                      <a:pt x="4" y="239"/>
                      <a:pt x="4" y="239"/>
                      <a:pt x="4" y="239"/>
                    </a:cubicBezTo>
                    <a:cubicBezTo>
                      <a:pt x="4" y="239"/>
                      <a:pt x="4" y="239"/>
                      <a:pt x="4" y="240"/>
                    </a:cubicBezTo>
                    <a:cubicBezTo>
                      <a:pt x="26" y="242"/>
                      <a:pt x="26" y="242"/>
                      <a:pt x="26" y="242"/>
                    </a:cubicBezTo>
                    <a:cubicBezTo>
                      <a:pt x="27" y="244"/>
                      <a:pt x="27" y="245"/>
                      <a:pt x="27" y="247"/>
                    </a:cubicBezTo>
                    <a:cubicBezTo>
                      <a:pt x="27" y="247"/>
                      <a:pt x="27" y="247"/>
                      <a:pt x="27" y="247"/>
                    </a:cubicBezTo>
                    <a:cubicBezTo>
                      <a:pt x="28" y="248"/>
                      <a:pt x="28" y="248"/>
                      <a:pt x="28" y="249"/>
                    </a:cubicBezTo>
                    <a:cubicBezTo>
                      <a:pt x="28" y="250"/>
                      <a:pt x="28" y="251"/>
                      <a:pt x="29" y="252"/>
                    </a:cubicBezTo>
                    <a:cubicBezTo>
                      <a:pt x="9" y="264"/>
                      <a:pt x="9" y="264"/>
                      <a:pt x="9" y="264"/>
                    </a:cubicBezTo>
                    <a:cubicBezTo>
                      <a:pt x="9" y="264"/>
                      <a:pt x="9" y="264"/>
                      <a:pt x="9" y="264"/>
                    </a:cubicBezTo>
                    <a:cubicBezTo>
                      <a:pt x="9" y="264"/>
                      <a:pt x="9" y="264"/>
                      <a:pt x="9" y="264"/>
                    </a:cubicBezTo>
                    <a:cubicBezTo>
                      <a:pt x="13" y="278"/>
                      <a:pt x="19" y="291"/>
                      <a:pt x="26" y="304"/>
                    </a:cubicBezTo>
                    <a:cubicBezTo>
                      <a:pt x="48" y="299"/>
                      <a:pt x="48" y="299"/>
                      <a:pt x="48" y="299"/>
                    </a:cubicBezTo>
                    <a:cubicBezTo>
                      <a:pt x="50" y="301"/>
                      <a:pt x="51" y="304"/>
                      <a:pt x="53" y="307"/>
                    </a:cubicBezTo>
                    <a:cubicBezTo>
                      <a:pt x="39" y="324"/>
                      <a:pt x="39" y="324"/>
                      <a:pt x="39" y="324"/>
                    </a:cubicBezTo>
                    <a:cubicBezTo>
                      <a:pt x="47" y="336"/>
                      <a:pt x="56" y="347"/>
                      <a:pt x="67" y="356"/>
                    </a:cubicBezTo>
                    <a:cubicBezTo>
                      <a:pt x="67" y="356"/>
                      <a:pt x="67" y="356"/>
                      <a:pt x="67" y="356"/>
                    </a:cubicBezTo>
                    <a:cubicBezTo>
                      <a:pt x="67" y="357"/>
                      <a:pt x="67" y="357"/>
                      <a:pt x="67" y="357"/>
                    </a:cubicBezTo>
                    <a:cubicBezTo>
                      <a:pt x="87" y="345"/>
                      <a:pt x="87" y="345"/>
                      <a:pt x="87" y="345"/>
                    </a:cubicBezTo>
                    <a:cubicBezTo>
                      <a:pt x="88" y="346"/>
                      <a:pt x="89" y="346"/>
                      <a:pt x="90" y="347"/>
                    </a:cubicBezTo>
                    <a:cubicBezTo>
                      <a:pt x="90" y="348"/>
                      <a:pt x="91" y="348"/>
                      <a:pt x="92" y="349"/>
                    </a:cubicBezTo>
                    <a:cubicBezTo>
                      <a:pt x="92" y="349"/>
                      <a:pt x="93" y="350"/>
                      <a:pt x="94" y="351"/>
                    </a:cubicBezTo>
                    <a:cubicBezTo>
                      <a:pt x="86" y="372"/>
                      <a:pt x="86" y="372"/>
                      <a:pt x="86" y="372"/>
                    </a:cubicBezTo>
                    <a:cubicBezTo>
                      <a:pt x="92" y="376"/>
                      <a:pt x="98" y="380"/>
                      <a:pt x="105" y="384"/>
                    </a:cubicBezTo>
                    <a:cubicBezTo>
                      <a:pt x="105" y="384"/>
                      <a:pt x="105" y="384"/>
                      <a:pt x="105" y="384"/>
                    </a:cubicBezTo>
                    <a:cubicBezTo>
                      <a:pt x="106" y="385"/>
                      <a:pt x="108" y="386"/>
                      <a:pt x="109" y="386"/>
                    </a:cubicBezTo>
                    <a:cubicBezTo>
                      <a:pt x="110" y="387"/>
                      <a:pt x="111" y="388"/>
                      <a:pt x="112" y="388"/>
                    </a:cubicBezTo>
                    <a:cubicBezTo>
                      <a:pt x="113" y="388"/>
                      <a:pt x="113" y="389"/>
                      <a:pt x="113" y="389"/>
                    </a:cubicBezTo>
                    <a:cubicBezTo>
                      <a:pt x="117" y="390"/>
                      <a:pt x="120" y="392"/>
                      <a:pt x="124" y="394"/>
                    </a:cubicBezTo>
                    <a:cubicBezTo>
                      <a:pt x="138" y="376"/>
                      <a:pt x="138" y="376"/>
                      <a:pt x="138" y="376"/>
                    </a:cubicBezTo>
                    <a:cubicBezTo>
                      <a:pt x="141" y="377"/>
                      <a:pt x="143" y="378"/>
                      <a:pt x="145" y="378"/>
                    </a:cubicBezTo>
                    <a:cubicBezTo>
                      <a:pt x="145" y="378"/>
                      <a:pt x="146" y="379"/>
                      <a:pt x="146" y="379"/>
                    </a:cubicBezTo>
                    <a:cubicBezTo>
                      <a:pt x="146" y="379"/>
                      <a:pt x="146" y="379"/>
                      <a:pt x="147" y="379"/>
                    </a:cubicBezTo>
                    <a:cubicBezTo>
                      <a:pt x="146" y="402"/>
                      <a:pt x="146" y="402"/>
                      <a:pt x="146" y="402"/>
                    </a:cubicBezTo>
                    <a:cubicBezTo>
                      <a:pt x="146" y="402"/>
                      <a:pt x="147" y="402"/>
                      <a:pt x="147" y="402"/>
                    </a:cubicBezTo>
                    <a:cubicBezTo>
                      <a:pt x="147" y="402"/>
                      <a:pt x="147" y="402"/>
                      <a:pt x="147" y="402"/>
                    </a:cubicBezTo>
                    <a:cubicBezTo>
                      <a:pt x="153" y="404"/>
                      <a:pt x="160" y="406"/>
                      <a:pt x="166" y="407"/>
                    </a:cubicBezTo>
                    <a:cubicBezTo>
                      <a:pt x="167" y="407"/>
                      <a:pt x="167" y="407"/>
                      <a:pt x="167" y="407"/>
                    </a:cubicBezTo>
                    <a:cubicBezTo>
                      <a:pt x="168" y="407"/>
                      <a:pt x="169" y="407"/>
                      <a:pt x="170" y="408"/>
                    </a:cubicBezTo>
                    <a:cubicBezTo>
                      <a:pt x="176" y="409"/>
                      <a:pt x="182" y="409"/>
                      <a:pt x="188" y="410"/>
                    </a:cubicBezTo>
                    <a:cubicBezTo>
                      <a:pt x="188" y="410"/>
                      <a:pt x="188" y="410"/>
                      <a:pt x="188" y="410"/>
                    </a:cubicBezTo>
                    <a:cubicBezTo>
                      <a:pt x="189" y="410"/>
                      <a:pt x="189" y="410"/>
                      <a:pt x="189" y="410"/>
                    </a:cubicBezTo>
                    <a:cubicBezTo>
                      <a:pt x="197" y="389"/>
                      <a:pt x="197" y="389"/>
                      <a:pt x="197" y="389"/>
                    </a:cubicBezTo>
                    <a:cubicBezTo>
                      <a:pt x="198" y="389"/>
                      <a:pt x="198" y="389"/>
                      <a:pt x="199" y="389"/>
                    </a:cubicBezTo>
                    <a:cubicBezTo>
                      <a:pt x="200" y="389"/>
                      <a:pt x="201" y="389"/>
                      <a:pt x="201" y="389"/>
                    </a:cubicBezTo>
                    <a:cubicBezTo>
                      <a:pt x="202" y="389"/>
                      <a:pt x="203" y="389"/>
                      <a:pt x="204" y="389"/>
                    </a:cubicBezTo>
                    <a:cubicBezTo>
                      <a:pt x="204" y="389"/>
                      <a:pt x="205" y="389"/>
                      <a:pt x="206" y="389"/>
                    </a:cubicBezTo>
                    <a:cubicBezTo>
                      <a:pt x="212" y="411"/>
                      <a:pt x="212" y="411"/>
                      <a:pt x="212" y="411"/>
                    </a:cubicBezTo>
                    <a:cubicBezTo>
                      <a:pt x="222" y="410"/>
                      <a:pt x="231" y="410"/>
                      <a:pt x="240" y="408"/>
                    </a:cubicBezTo>
                    <a:cubicBezTo>
                      <a:pt x="241" y="408"/>
                      <a:pt x="242" y="408"/>
                      <a:pt x="243" y="407"/>
                    </a:cubicBezTo>
                    <a:cubicBezTo>
                      <a:pt x="243" y="407"/>
                      <a:pt x="244" y="407"/>
                      <a:pt x="245" y="407"/>
                    </a:cubicBezTo>
                    <a:cubicBezTo>
                      <a:pt x="249" y="406"/>
                      <a:pt x="252" y="406"/>
                      <a:pt x="256" y="405"/>
                    </a:cubicBezTo>
                    <a:cubicBezTo>
                      <a:pt x="257" y="382"/>
                      <a:pt x="257" y="382"/>
                      <a:pt x="257" y="382"/>
                    </a:cubicBezTo>
                    <a:cubicBezTo>
                      <a:pt x="259" y="381"/>
                      <a:pt x="262" y="380"/>
                      <a:pt x="265" y="379"/>
                    </a:cubicBezTo>
                    <a:cubicBezTo>
                      <a:pt x="278" y="398"/>
                      <a:pt x="278" y="398"/>
                      <a:pt x="278" y="398"/>
                    </a:cubicBezTo>
                    <a:cubicBezTo>
                      <a:pt x="278" y="398"/>
                      <a:pt x="279" y="398"/>
                      <a:pt x="279" y="397"/>
                    </a:cubicBezTo>
                    <a:cubicBezTo>
                      <a:pt x="279" y="397"/>
                      <a:pt x="279" y="397"/>
                      <a:pt x="279" y="397"/>
                    </a:cubicBezTo>
                    <a:cubicBezTo>
                      <a:pt x="293" y="392"/>
                      <a:pt x="306" y="386"/>
                      <a:pt x="318" y="378"/>
                    </a:cubicBezTo>
                    <a:cubicBezTo>
                      <a:pt x="311" y="356"/>
                      <a:pt x="311" y="356"/>
                      <a:pt x="311" y="356"/>
                    </a:cubicBezTo>
                    <a:cubicBezTo>
                      <a:pt x="311" y="356"/>
                      <a:pt x="311" y="356"/>
                      <a:pt x="311" y="356"/>
                    </a:cubicBezTo>
                    <a:cubicBezTo>
                      <a:pt x="313" y="354"/>
                      <a:pt x="315" y="353"/>
                      <a:pt x="317" y="351"/>
                    </a:cubicBezTo>
                    <a:cubicBezTo>
                      <a:pt x="336" y="364"/>
                      <a:pt x="336" y="364"/>
                      <a:pt x="336" y="364"/>
                    </a:cubicBezTo>
                    <a:cubicBezTo>
                      <a:pt x="336" y="364"/>
                      <a:pt x="337" y="364"/>
                      <a:pt x="337" y="364"/>
                    </a:cubicBezTo>
                    <a:cubicBezTo>
                      <a:pt x="337" y="364"/>
                      <a:pt x="337" y="364"/>
                      <a:pt x="337" y="364"/>
                    </a:cubicBezTo>
                    <a:cubicBezTo>
                      <a:pt x="337" y="364"/>
                      <a:pt x="337" y="364"/>
                      <a:pt x="337" y="363"/>
                    </a:cubicBezTo>
                    <a:cubicBezTo>
                      <a:pt x="348" y="355"/>
                      <a:pt x="358" y="345"/>
                      <a:pt x="367" y="334"/>
                    </a:cubicBezTo>
                    <a:cubicBezTo>
                      <a:pt x="366" y="334"/>
                      <a:pt x="366" y="334"/>
                      <a:pt x="366" y="334"/>
                    </a:cubicBezTo>
                    <a:cubicBezTo>
                      <a:pt x="367" y="333"/>
                      <a:pt x="367" y="333"/>
                      <a:pt x="367" y="333"/>
                    </a:cubicBezTo>
                    <a:cubicBezTo>
                      <a:pt x="354" y="314"/>
                      <a:pt x="354" y="314"/>
                      <a:pt x="354" y="314"/>
                    </a:cubicBezTo>
                    <a:cubicBezTo>
                      <a:pt x="355" y="312"/>
                      <a:pt x="357" y="310"/>
                      <a:pt x="359" y="307"/>
                    </a:cubicBezTo>
                    <a:cubicBezTo>
                      <a:pt x="381" y="314"/>
                      <a:pt x="381" y="314"/>
                      <a:pt x="381" y="314"/>
                    </a:cubicBezTo>
                    <a:cubicBezTo>
                      <a:pt x="381" y="313"/>
                      <a:pt x="381" y="313"/>
                      <a:pt x="381" y="313"/>
                    </a:cubicBezTo>
                    <a:cubicBezTo>
                      <a:pt x="381" y="313"/>
                      <a:pt x="381" y="313"/>
                      <a:pt x="381" y="313"/>
                    </a:cubicBezTo>
                    <a:cubicBezTo>
                      <a:pt x="389" y="301"/>
                      <a:pt x="395" y="288"/>
                      <a:pt x="400" y="274"/>
                    </a:cubicBezTo>
                    <a:cubicBezTo>
                      <a:pt x="381" y="261"/>
                      <a:pt x="381" y="261"/>
                      <a:pt x="381" y="261"/>
                    </a:cubicBezTo>
                    <a:cubicBezTo>
                      <a:pt x="382" y="258"/>
                      <a:pt x="383" y="255"/>
                      <a:pt x="383" y="252"/>
                    </a:cubicBezTo>
                    <a:cubicBezTo>
                      <a:pt x="406" y="251"/>
                      <a:pt x="406" y="251"/>
                      <a:pt x="406" y="251"/>
                    </a:cubicBezTo>
                    <a:cubicBezTo>
                      <a:pt x="406" y="251"/>
                      <a:pt x="406" y="251"/>
                      <a:pt x="406" y="251"/>
                    </a:cubicBezTo>
                    <a:cubicBezTo>
                      <a:pt x="406" y="251"/>
                      <a:pt x="406" y="251"/>
                      <a:pt x="406" y="251"/>
                    </a:cubicBezTo>
                    <a:cubicBezTo>
                      <a:pt x="408" y="244"/>
                      <a:pt x="409" y="238"/>
                      <a:pt x="410" y="231"/>
                    </a:cubicBezTo>
                    <a:close/>
                    <a:moveTo>
                      <a:pt x="369" y="219"/>
                    </a:moveTo>
                    <a:cubicBezTo>
                      <a:pt x="369" y="221"/>
                      <a:pt x="369" y="223"/>
                      <a:pt x="369" y="225"/>
                    </a:cubicBezTo>
                    <a:cubicBezTo>
                      <a:pt x="368" y="226"/>
                      <a:pt x="368" y="227"/>
                      <a:pt x="368" y="228"/>
                    </a:cubicBezTo>
                    <a:cubicBezTo>
                      <a:pt x="368" y="229"/>
                      <a:pt x="368" y="231"/>
                      <a:pt x="368" y="232"/>
                    </a:cubicBezTo>
                    <a:cubicBezTo>
                      <a:pt x="367" y="233"/>
                      <a:pt x="367" y="235"/>
                      <a:pt x="367" y="236"/>
                    </a:cubicBezTo>
                    <a:cubicBezTo>
                      <a:pt x="367" y="237"/>
                      <a:pt x="367" y="238"/>
                      <a:pt x="366" y="239"/>
                    </a:cubicBezTo>
                    <a:cubicBezTo>
                      <a:pt x="366" y="241"/>
                      <a:pt x="366" y="243"/>
                      <a:pt x="365" y="244"/>
                    </a:cubicBezTo>
                    <a:cubicBezTo>
                      <a:pt x="365" y="245"/>
                      <a:pt x="365" y="245"/>
                      <a:pt x="365" y="245"/>
                    </a:cubicBezTo>
                    <a:cubicBezTo>
                      <a:pt x="364" y="248"/>
                      <a:pt x="364" y="250"/>
                      <a:pt x="363" y="252"/>
                    </a:cubicBezTo>
                    <a:cubicBezTo>
                      <a:pt x="262" y="217"/>
                      <a:pt x="262" y="217"/>
                      <a:pt x="262" y="217"/>
                    </a:cubicBezTo>
                    <a:cubicBezTo>
                      <a:pt x="262" y="217"/>
                      <a:pt x="262" y="217"/>
                      <a:pt x="262" y="217"/>
                    </a:cubicBezTo>
                    <a:cubicBezTo>
                      <a:pt x="262" y="216"/>
                      <a:pt x="262" y="215"/>
                      <a:pt x="262" y="214"/>
                    </a:cubicBezTo>
                    <a:cubicBezTo>
                      <a:pt x="262" y="213"/>
                      <a:pt x="262" y="213"/>
                      <a:pt x="263" y="212"/>
                    </a:cubicBezTo>
                    <a:cubicBezTo>
                      <a:pt x="263" y="212"/>
                      <a:pt x="263" y="211"/>
                      <a:pt x="263" y="211"/>
                    </a:cubicBezTo>
                    <a:cubicBezTo>
                      <a:pt x="370" y="211"/>
                      <a:pt x="370" y="211"/>
                      <a:pt x="370" y="211"/>
                    </a:cubicBezTo>
                    <a:cubicBezTo>
                      <a:pt x="370" y="213"/>
                      <a:pt x="369" y="216"/>
                      <a:pt x="369" y="218"/>
                    </a:cubicBezTo>
                    <a:cubicBezTo>
                      <a:pt x="369" y="219"/>
                      <a:pt x="369" y="219"/>
                      <a:pt x="369" y="219"/>
                    </a:cubicBezTo>
                    <a:close/>
                    <a:moveTo>
                      <a:pt x="356" y="272"/>
                    </a:moveTo>
                    <a:cubicBezTo>
                      <a:pt x="355" y="273"/>
                      <a:pt x="354" y="275"/>
                      <a:pt x="353" y="277"/>
                    </a:cubicBezTo>
                    <a:cubicBezTo>
                      <a:pt x="353" y="278"/>
                      <a:pt x="353" y="278"/>
                      <a:pt x="352" y="279"/>
                    </a:cubicBezTo>
                    <a:cubicBezTo>
                      <a:pt x="352" y="280"/>
                      <a:pt x="351" y="282"/>
                      <a:pt x="350" y="283"/>
                    </a:cubicBezTo>
                    <a:cubicBezTo>
                      <a:pt x="350" y="284"/>
                      <a:pt x="349" y="285"/>
                      <a:pt x="349" y="286"/>
                    </a:cubicBezTo>
                    <a:cubicBezTo>
                      <a:pt x="348" y="287"/>
                      <a:pt x="347" y="288"/>
                      <a:pt x="347" y="289"/>
                    </a:cubicBezTo>
                    <a:cubicBezTo>
                      <a:pt x="346" y="290"/>
                      <a:pt x="345" y="292"/>
                      <a:pt x="344" y="293"/>
                    </a:cubicBezTo>
                    <a:cubicBezTo>
                      <a:pt x="344" y="293"/>
                      <a:pt x="344" y="294"/>
                      <a:pt x="343" y="295"/>
                    </a:cubicBezTo>
                    <a:cubicBezTo>
                      <a:pt x="342" y="296"/>
                      <a:pt x="341" y="298"/>
                      <a:pt x="340" y="299"/>
                    </a:cubicBezTo>
                    <a:cubicBezTo>
                      <a:pt x="340" y="300"/>
                      <a:pt x="340" y="300"/>
                      <a:pt x="340" y="300"/>
                    </a:cubicBezTo>
                    <a:cubicBezTo>
                      <a:pt x="338" y="302"/>
                      <a:pt x="337" y="304"/>
                      <a:pt x="336" y="305"/>
                    </a:cubicBezTo>
                    <a:cubicBezTo>
                      <a:pt x="336" y="305"/>
                      <a:pt x="336" y="305"/>
                      <a:pt x="336" y="306"/>
                    </a:cubicBezTo>
                    <a:cubicBezTo>
                      <a:pt x="333" y="309"/>
                      <a:pt x="330" y="313"/>
                      <a:pt x="327" y="316"/>
                    </a:cubicBezTo>
                    <a:cubicBezTo>
                      <a:pt x="251" y="241"/>
                      <a:pt x="251" y="241"/>
                      <a:pt x="251" y="241"/>
                    </a:cubicBezTo>
                    <a:cubicBezTo>
                      <a:pt x="251" y="241"/>
                      <a:pt x="251" y="240"/>
                      <a:pt x="251" y="240"/>
                    </a:cubicBezTo>
                    <a:cubicBezTo>
                      <a:pt x="252" y="240"/>
                      <a:pt x="252" y="239"/>
                      <a:pt x="253" y="238"/>
                    </a:cubicBezTo>
                    <a:cubicBezTo>
                      <a:pt x="253" y="238"/>
                      <a:pt x="253" y="237"/>
                      <a:pt x="253" y="237"/>
                    </a:cubicBezTo>
                    <a:cubicBezTo>
                      <a:pt x="254" y="236"/>
                      <a:pt x="254" y="236"/>
                      <a:pt x="255" y="235"/>
                    </a:cubicBezTo>
                    <a:cubicBezTo>
                      <a:pt x="255" y="234"/>
                      <a:pt x="255" y="234"/>
                      <a:pt x="255" y="234"/>
                    </a:cubicBezTo>
                    <a:cubicBezTo>
                      <a:pt x="256" y="233"/>
                      <a:pt x="256" y="232"/>
                      <a:pt x="257" y="232"/>
                    </a:cubicBezTo>
                    <a:cubicBezTo>
                      <a:pt x="257" y="231"/>
                      <a:pt x="257" y="230"/>
                      <a:pt x="257" y="230"/>
                    </a:cubicBezTo>
                    <a:cubicBezTo>
                      <a:pt x="258" y="230"/>
                      <a:pt x="258" y="229"/>
                      <a:pt x="258" y="229"/>
                    </a:cubicBezTo>
                    <a:cubicBezTo>
                      <a:pt x="359" y="264"/>
                      <a:pt x="359" y="264"/>
                      <a:pt x="359" y="264"/>
                    </a:cubicBezTo>
                    <a:cubicBezTo>
                      <a:pt x="358" y="267"/>
                      <a:pt x="357" y="269"/>
                      <a:pt x="356" y="271"/>
                    </a:cubicBezTo>
                    <a:cubicBezTo>
                      <a:pt x="356" y="271"/>
                      <a:pt x="356" y="271"/>
                      <a:pt x="356" y="272"/>
                    </a:cubicBezTo>
                    <a:close/>
                    <a:moveTo>
                      <a:pt x="306" y="335"/>
                    </a:moveTo>
                    <a:cubicBezTo>
                      <a:pt x="304" y="336"/>
                      <a:pt x="303" y="337"/>
                      <a:pt x="301" y="338"/>
                    </a:cubicBezTo>
                    <a:cubicBezTo>
                      <a:pt x="300" y="340"/>
                      <a:pt x="298" y="341"/>
                      <a:pt x="297" y="342"/>
                    </a:cubicBezTo>
                    <a:cubicBezTo>
                      <a:pt x="296" y="342"/>
                      <a:pt x="296" y="342"/>
                      <a:pt x="296" y="342"/>
                    </a:cubicBezTo>
                    <a:cubicBezTo>
                      <a:pt x="292" y="345"/>
                      <a:pt x="288" y="347"/>
                      <a:pt x="284" y="350"/>
                    </a:cubicBezTo>
                    <a:cubicBezTo>
                      <a:pt x="237" y="253"/>
                      <a:pt x="237" y="253"/>
                      <a:pt x="237" y="253"/>
                    </a:cubicBezTo>
                    <a:cubicBezTo>
                      <a:pt x="237" y="253"/>
                      <a:pt x="237" y="253"/>
                      <a:pt x="238" y="253"/>
                    </a:cubicBezTo>
                    <a:cubicBezTo>
                      <a:pt x="238" y="252"/>
                      <a:pt x="239" y="252"/>
                      <a:pt x="240" y="251"/>
                    </a:cubicBezTo>
                    <a:cubicBezTo>
                      <a:pt x="240" y="251"/>
                      <a:pt x="240" y="251"/>
                      <a:pt x="241" y="250"/>
                    </a:cubicBezTo>
                    <a:cubicBezTo>
                      <a:pt x="241" y="250"/>
                      <a:pt x="242" y="250"/>
                      <a:pt x="242" y="250"/>
                    </a:cubicBezTo>
                    <a:cubicBezTo>
                      <a:pt x="318" y="325"/>
                      <a:pt x="318" y="325"/>
                      <a:pt x="318" y="325"/>
                    </a:cubicBezTo>
                    <a:cubicBezTo>
                      <a:pt x="314" y="328"/>
                      <a:pt x="311" y="331"/>
                      <a:pt x="307" y="334"/>
                    </a:cubicBezTo>
                    <a:cubicBezTo>
                      <a:pt x="307" y="335"/>
                      <a:pt x="306" y="335"/>
                      <a:pt x="306" y="335"/>
                    </a:cubicBezTo>
                    <a:close/>
                    <a:moveTo>
                      <a:pt x="259" y="360"/>
                    </a:moveTo>
                    <a:cubicBezTo>
                      <a:pt x="257" y="361"/>
                      <a:pt x="255" y="362"/>
                      <a:pt x="253" y="362"/>
                    </a:cubicBezTo>
                    <a:cubicBezTo>
                      <a:pt x="252" y="362"/>
                      <a:pt x="252" y="362"/>
                      <a:pt x="252" y="363"/>
                    </a:cubicBezTo>
                    <a:cubicBezTo>
                      <a:pt x="250" y="363"/>
                      <a:pt x="248" y="364"/>
                      <a:pt x="246" y="364"/>
                    </a:cubicBezTo>
                    <a:cubicBezTo>
                      <a:pt x="246" y="364"/>
                      <a:pt x="245" y="364"/>
                      <a:pt x="244" y="365"/>
                    </a:cubicBezTo>
                    <a:cubicBezTo>
                      <a:pt x="243" y="365"/>
                      <a:pt x="241" y="365"/>
                      <a:pt x="240" y="366"/>
                    </a:cubicBezTo>
                    <a:cubicBezTo>
                      <a:pt x="239" y="366"/>
                      <a:pt x="238" y="366"/>
                      <a:pt x="237" y="366"/>
                    </a:cubicBezTo>
                    <a:cubicBezTo>
                      <a:pt x="235" y="366"/>
                      <a:pt x="234" y="367"/>
                      <a:pt x="233" y="367"/>
                    </a:cubicBezTo>
                    <a:cubicBezTo>
                      <a:pt x="232" y="367"/>
                      <a:pt x="230" y="367"/>
                      <a:pt x="228" y="368"/>
                    </a:cubicBezTo>
                    <a:cubicBezTo>
                      <a:pt x="228" y="368"/>
                      <a:pt x="227" y="368"/>
                      <a:pt x="227" y="368"/>
                    </a:cubicBezTo>
                    <a:cubicBezTo>
                      <a:pt x="225" y="368"/>
                      <a:pt x="222" y="368"/>
                      <a:pt x="220" y="368"/>
                    </a:cubicBezTo>
                    <a:cubicBezTo>
                      <a:pt x="220" y="368"/>
                      <a:pt x="220" y="368"/>
                      <a:pt x="220" y="369"/>
                    </a:cubicBezTo>
                    <a:cubicBezTo>
                      <a:pt x="217" y="369"/>
                      <a:pt x="215" y="369"/>
                      <a:pt x="212" y="369"/>
                    </a:cubicBezTo>
                    <a:cubicBezTo>
                      <a:pt x="212" y="262"/>
                      <a:pt x="212" y="262"/>
                      <a:pt x="212" y="262"/>
                    </a:cubicBezTo>
                    <a:cubicBezTo>
                      <a:pt x="213" y="262"/>
                      <a:pt x="213" y="262"/>
                      <a:pt x="213" y="262"/>
                    </a:cubicBezTo>
                    <a:cubicBezTo>
                      <a:pt x="214" y="262"/>
                      <a:pt x="215" y="262"/>
                      <a:pt x="215" y="261"/>
                    </a:cubicBezTo>
                    <a:cubicBezTo>
                      <a:pt x="216" y="261"/>
                      <a:pt x="217" y="261"/>
                      <a:pt x="217" y="261"/>
                    </a:cubicBezTo>
                    <a:cubicBezTo>
                      <a:pt x="218" y="261"/>
                      <a:pt x="218" y="261"/>
                      <a:pt x="219" y="261"/>
                    </a:cubicBezTo>
                    <a:cubicBezTo>
                      <a:pt x="220" y="261"/>
                      <a:pt x="221" y="260"/>
                      <a:pt x="221" y="260"/>
                    </a:cubicBezTo>
                    <a:cubicBezTo>
                      <a:pt x="222" y="260"/>
                      <a:pt x="222" y="260"/>
                      <a:pt x="223" y="260"/>
                    </a:cubicBezTo>
                    <a:cubicBezTo>
                      <a:pt x="224" y="259"/>
                      <a:pt x="224" y="259"/>
                      <a:pt x="225" y="259"/>
                    </a:cubicBezTo>
                    <a:cubicBezTo>
                      <a:pt x="225" y="259"/>
                      <a:pt x="225" y="259"/>
                      <a:pt x="226" y="259"/>
                    </a:cubicBezTo>
                    <a:cubicBezTo>
                      <a:pt x="272" y="355"/>
                      <a:pt x="272" y="355"/>
                      <a:pt x="272" y="355"/>
                    </a:cubicBezTo>
                    <a:cubicBezTo>
                      <a:pt x="268" y="357"/>
                      <a:pt x="264" y="359"/>
                      <a:pt x="259" y="360"/>
                    </a:cubicBezTo>
                    <a:cubicBezTo>
                      <a:pt x="259" y="360"/>
                      <a:pt x="259" y="360"/>
                      <a:pt x="259" y="360"/>
                    </a:cubicBezTo>
                    <a:close/>
                    <a:moveTo>
                      <a:pt x="192" y="368"/>
                    </a:moveTo>
                    <a:cubicBezTo>
                      <a:pt x="190" y="368"/>
                      <a:pt x="188" y="368"/>
                      <a:pt x="186" y="368"/>
                    </a:cubicBezTo>
                    <a:cubicBezTo>
                      <a:pt x="185" y="368"/>
                      <a:pt x="184" y="368"/>
                      <a:pt x="183" y="367"/>
                    </a:cubicBezTo>
                    <a:cubicBezTo>
                      <a:pt x="182" y="367"/>
                      <a:pt x="180" y="367"/>
                      <a:pt x="179" y="367"/>
                    </a:cubicBezTo>
                    <a:cubicBezTo>
                      <a:pt x="178" y="367"/>
                      <a:pt x="176" y="366"/>
                      <a:pt x="175" y="366"/>
                    </a:cubicBezTo>
                    <a:cubicBezTo>
                      <a:pt x="174" y="366"/>
                      <a:pt x="173" y="366"/>
                      <a:pt x="172" y="366"/>
                    </a:cubicBezTo>
                    <a:cubicBezTo>
                      <a:pt x="170" y="365"/>
                      <a:pt x="168" y="365"/>
                      <a:pt x="166" y="364"/>
                    </a:cubicBezTo>
                    <a:cubicBezTo>
                      <a:pt x="166" y="364"/>
                      <a:pt x="166" y="364"/>
                      <a:pt x="166" y="364"/>
                    </a:cubicBezTo>
                    <a:cubicBezTo>
                      <a:pt x="163" y="363"/>
                      <a:pt x="161" y="363"/>
                      <a:pt x="158" y="362"/>
                    </a:cubicBezTo>
                    <a:cubicBezTo>
                      <a:pt x="194" y="261"/>
                      <a:pt x="194" y="261"/>
                      <a:pt x="194" y="261"/>
                    </a:cubicBezTo>
                    <a:cubicBezTo>
                      <a:pt x="194" y="261"/>
                      <a:pt x="194" y="261"/>
                      <a:pt x="194" y="261"/>
                    </a:cubicBezTo>
                    <a:cubicBezTo>
                      <a:pt x="195" y="261"/>
                      <a:pt x="196" y="261"/>
                      <a:pt x="197" y="261"/>
                    </a:cubicBezTo>
                    <a:cubicBezTo>
                      <a:pt x="197" y="262"/>
                      <a:pt x="198" y="262"/>
                      <a:pt x="199" y="262"/>
                    </a:cubicBezTo>
                    <a:cubicBezTo>
                      <a:pt x="199" y="262"/>
                      <a:pt x="200" y="262"/>
                      <a:pt x="200" y="262"/>
                    </a:cubicBezTo>
                    <a:cubicBezTo>
                      <a:pt x="200" y="369"/>
                      <a:pt x="200" y="369"/>
                      <a:pt x="200" y="369"/>
                    </a:cubicBezTo>
                    <a:cubicBezTo>
                      <a:pt x="197" y="369"/>
                      <a:pt x="195" y="369"/>
                      <a:pt x="193" y="369"/>
                    </a:cubicBezTo>
                    <a:cubicBezTo>
                      <a:pt x="192" y="368"/>
                      <a:pt x="192" y="368"/>
                      <a:pt x="192" y="368"/>
                    </a:cubicBezTo>
                    <a:close/>
                    <a:moveTo>
                      <a:pt x="139" y="355"/>
                    </a:moveTo>
                    <a:cubicBezTo>
                      <a:pt x="137" y="354"/>
                      <a:pt x="135" y="353"/>
                      <a:pt x="134" y="352"/>
                    </a:cubicBezTo>
                    <a:cubicBezTo>
                      <a:pt x="133" y="352"/>
                      <a:pt x="132" y="352"/>
                      <a:pt x="132" y="351"/>
                    </a:cubicBezTo>
                    <a:cubicBezTo>
                      <a:pt x="130" y="351"/>
                      <a:pt x="129" y="350"/>
                      <a:pt x="127" y="349"/>
                    </a:cubicBezTo>
                    <a:cubicBezTo>
                      <a:pt x="127" y="348"/>
                      <a:pt x="126" y="348"/>
                      <a:pt x="125" y="347"/>
                    </a:cubicBezTo>
                    <a:cubicBezTo>
                      <a:pt x="124" y="347"/>
                      <a:pt x="123" y="346"/>
                      <a:pt x="122" y="346"/>
                    </a:cubicBezTo>
                    <a:cubicBezTo>
                      <a:pt x="120" y="345"/>
                      <a:pt x="119" y="344"/>
                      <a:pt x="118" y="343"/>
                    </a:cubicBezTo>
                    <a:cubicBezTo>
                      <a:pt x="117" y="343"/>
                      <a:pt x="117" y="343"/>
                      <a:pt x="116" y="342"/>
                    </a:cubicBezTo>
                    <a:cubicBezTo>
                      <a:pt x="115" y="341"/>
                      <a:pt x="113" y="340"/>
                      <a:pt x="112" y="339"/>
                    </a:cubicBezTo>
                    <a:cubicBezTo>
                      <a:pt x="111" y="339"/>
                      <a:pt x="111" y="339"/>
                      <a:pt x="111" y="338"/>
                    </a:cubicBezTo>
                    <a:cubicBezTo>
                      <a:pt x="109" y="337"/>
                      <a:pt x="107" y="336"/>
                      <a:pt x="105" y="335"/>
                    </a:cubicBezTo>
                    <a:cubicBezTo>
                      <a:pt x="105" y="334"/>
                      <a:pt x="105" y="334"/>
                      <a:pt x="105" y="334"/>
                    </a:cubicBezTo>
                    <a:cubicBezTo>
                      <a:pt x="102" y="331"/>
                      <a:pt x="98" y="328"/>
                      <a:pt x="95" y="325"/>
                    </a:cubicBezTo>
                    <a:cubicBezTo>
                      <a:pt x="170" y="250"/>
                      <a:pt x="170" y="250"/>
                      <a:pt x="170" y="250"/>
                    </a:cubicBezTo>
                    <a:cubicBezTo>
                      <a:pt x="170" y="250"/>
                      <a:pt x="170" y="250"/>
                      <a:pt x="171" y="250"/>
                    </a:cubicBezTo>
                    <a:cubicBezTo>
                      <a:pt x="171" y="250"/>
                      <a:pt x="172" y="251"/>
                      <a:pt x="172" y="251"/>
                    </a:cubicBezTo>
                    <a:cubicBezTo>
                      <a:pt x="173" y="252"/>
                      <a:pt x="173" y="252"/>
                      <a:pt x="174" y="252"/>
                    </a:cubicBezTo>
                    <a:cubicBezTo>
                      <a:pt x="174" y="253"/>
                      <a:pt x="175" y="253"/>
                      <a:pt x="176" y="253"/>
                    </a:cubicBezTo>
                    <a:cubicBezTo>
                      <a:pt x="176" y="254"/>
                      <a:pt x="177" y="254"/>
                      <a:pt x="177" y="254"/>
                    </a:cubicBezTo>
                    <a:cubicBezTo>
                      <a:pt x="178" y="255"/>
                      <a:pt x="178" y="255"/>
                      <a:pt x="179" y="255"/>
                    </a:cubicBezTo>
                    <a:cubicBezTo>
                      <a:pt x="180" y="256"/>
                      <a:pt x="180" y="256"/>
                      <a:pt x="181" y="257"/>
                    </a:cubicBezTo>
                    <a:cubicBezTo>
                      <a:pt x="181" y="257"/>
                      <a:pt x="182" y="257"/>
                      <a:pt x="182" y="257"/>
                    </a:cubicBezTo>
                    <a:cubicBezTo>
                      <a:pt x="147" y="358"/>
                      <a:pt x="147" y="358"/>
                      <a:pt x="147" y="358"/>
                    </a:cubicBezTo>
                    <a:cubicBezTo>
                      <a:pt x="144" y="357"/>
                      <a:pt x="142" y="356"/>
                      <a:pt x="140" y="355"/>
                    </a:cubicBezTo>
                    <a:cubicBezTo>
                      <a:pt x="140" y="355"/>
                      <a:pt x="140" y="355"/>
                      <a:pt x="139" y="355"/>
                    </a:cubicBezTo>
                    <a:close/>
                    <a:moveTo>
                      <a:pt x="75" y="304"/>
                    </a:moveTo>
                    <a:cubicBezTo>
                      <a:pt x="74" y="303"/>
                      <a:pt x="73" y="301"/>
                      <a:pt x="73" y="300"/>
                    </a:cubicBezTo>
                    <a:cubicBezTo>
                      <a:pt x="71" y="298"/>
                      <a:pt x="70" y="296"/>
                      <a:pt x="69" y="295"/>
                    </a:cubicBezTo>
                    <a:cubicBezTo>
                      <a:pt x="69" y="294"/>
                      <a:pt x="69" y="294"/>
                      <a:pt x="69" y="294"/>
                    </a:cubicBezTo>
                    <a:cubicBezTo>
                      <a:pt x="66" y="290"/>
                      <a:pt x="64" y="286"/>
                      <a:pt x="61" y="282"/>
                    </a:cubicBezTo>
                    <a:cubicBezTo>
                      <a:pt x="158" y="235"/>
                      <a:pt x="158" y="235"/>
                      <a:pt x="158" y="235"/>
                    </a:cubicBezTo>
                    <a:cubicBezTo>
                      <a:pt x="158" y="236"/>
                      <a:pt x="158" y="236"/>
                      <a:pt x="159" y="236"/>
                    </a:cubicBezTo>
                    <a:cubicBezTo>
                      <a:pt x="159" y="237"/>
                      <a:pt x="159" y="237"/>
                      <a:pt x="159" y="238"/>
                    </a:cubicBezTo>
                    <a:cubicBezTo>
                      <a:pt x="160" y="239"/>
                      <a:pt x="160" y="239"/>
                      <a:pt x="161" y="240"/>
                    </a:cubicBezTo>
                    <a:cubicBezTo>
                      <a:pt x="161" y="240"/>
                      <a:pt x="161" y="240"/>
                      <a:pt x="161" y="241"/>
                    </a:cubicBezTo>
                    <a:cubicBezTo>
                      <a:pt x="86" y="316"/>
                      <a:pt x="86" y="316"/>
                      <a:pt x="86" y="316"/>
                    </a:cubicBezTo>
                    <a:cubicBezTo>
                      <a:pt x="83" y="313"/>
                      <a:pt x="79" y="309"/>
                      <a:pt x="77" y="306"/>
                    </a:cubicBezTo>
                    <a:cubicBezTo>
                      <a:pt x="76" y="305"/>
                      <a:pt x="76" y="304"/>
                      <a:pt x="75" y="304"/>
                    </a:cubicBezTo>
                    <a:close/>
                    <a:moveTo>
                      <a:pt x="51" y="257"/>
                    </a:moveTo>
                    <a:cubicBezTo>
                      <a:pt x="50" y="255"/>
                      <a:pt x="50" y="253"/>
                      <a:pt x="49" y="251"/>
                    </a:cubicBezTo>
                    <a:cubicBezTo>
                      <a:pt x="49" y="251"/>
                      <a:pt x="49" y="251"/>
                      <a:pt x="49" y="250"/>
                    </a:cubicBezTo>
                    <a:cubicBezTo>
                      <a:pt x="48" y="248"/>
                      <a:pt x="48" y="247"/>
                      <a:pt x="47" y="245"/>
                    </a:cubicBezTo>
                    <a:cubicBezTo>
                      <a:pt x="47" y="244"/>
                      <a:pt x="47" y="243"/>
                      <a:pt x="47" y="243"/>
                    </a:cubicBezTo>
                    <a:cubicBezTo>
                      <a:pt x="46" y="241"/>
                      <a:pt x="46" y="240"/>
                      <a:pt x="46" y="238"/>
                    </a:cubicBezTo>
                    <a:cubicBezTo>
                      <a:pt x="46" y="237"/>
                      <a:pt x="45" y="236"/>
                      <a:pt x="45" y="235"/>
                    </a:cubicBezTo>
                    <a:cubicBezTo>
                      <a:pt x="45" y="234"/>
                      <a:pt x="45" y="233"/>
                      <a:pt x="45" y="232"/>
                    </a:cubicBezTo>
                    <a:cubicBezTo>
                      <a:pt x="44" y="230"/>
                      <a:pt x="44" y="229"/>
                      <a:pt x="44" y="227"/>
                    </a:cubicBezTo>
                    <a:cubicBezTo>
                      <a:pt x="44" y="226"/>
                      <a:pt x="44" y="226"/>
                      <a:pt x="44" y="225"/>
                    </a:cubicBezTo>
                    <a:cubicBezTo>
                      <a:pt x="43" y="223"/>
                      <a:pt x="43" y="221"/>
                      <a:pt x="43" y="219"/>
                    </a:cubicBezTo>
                    <a:cubicBezTo>
                      <a:pt x="43" y="219"/>
                      <a:pt x="43" y="219"/>
                      <a:pt x="43" y="218"/>
                    </a:cubicBezTo>
                    <a:cubicBezTo>
                      <a:pt x="43" y="216"/>
                      <a:pt x="43" y="213"/>
                      <a:pt x="43" y="211"/>
                    </a:cubicBezTo>
                    <a:cubicBezTo>
                      <a:pt x="150" y="211"/>
                      <a:pt x="150" y="211"/>
                      <a:pt x="150" y="211"/>
                    </a:cubicBezTo>
                    <a:cubicBezTo>
                      <a:pt x="150" y="211"/>
                      <a:pt x="150" y="211"/>
                      <a:pt x="150" y="212"/>
                    </a:cubicBezTo>
                    <a:cubicBezTo>
                      <a:pt x="150" y="212"/>
                      <a:pt x="150" y="213"/>
                      <a:pt x="150" y="214"/>
                    </a:cubicBezTo>
                    <a:cubicBezTo>
                      <a:pt x="150" y="214"/>
                      <a:pt x="150" y="215"/>
                      <a:pt x="150" y="216"/>
                    </a:cubicBezTo>
                    <a:cubicBezTo>
                      <a:pt x="150" y="216"/>
                      <a:pt x="150" y="217"/>
                      <a:pt x="151" y="217"/>
                    </a:cubicBezTo>
                    <a:cubicBezTo>
                      <a:pt x="151" y="218"/>
                      <a:pt x="151" y="219"/>
                      <a:pt x="151" y="220"/>
                    </a:cubicBezTo>
                    <a:cubicBezTo>
                      <a:pt x="151" y="220"/>
                      <a:pt x="151" y="220"/>
                      <a:pt x="151" y="221"/>
                    </a:cubicBezTo>
                    <a:cubicBezTo>
                      <a:pt x="152" y="222"/>
                      <a:pt x="152" y="223"/>
                      <a:pt x="152" y="224"/>
                    </a:cubicBezTo>
                    <a:cubicBezTo>
                      <a:pt x="152" y="224"/>
                      <a:pt x="152" y="224"/>
                      <a:pt x="152" y="224"/>
                    </a:cubicBezTo>
                    <a:cubicBezTo>
                      <a:pt x="56" y="271"/>
                      <a:pt x="56" y="271"/>
                      <a:pt x="56" y="271"/>
                    </a:cubicBezTo>
                    <a:cubicBezTo>
                      <a:pt x="54" y="266"/>
                      <a:pt x="52" y="262"/>
                      <a:pt x="51" y="258"/>
                    </a:cubicBezTo>
                    <a:cubicBezTo>
                      <a:pt x="51" y="258"/>
                      <a:pt x="51" y="257"/>
                      <a:pt x="51" y="257"/>
                    </a:cubicBezTo>
                    <a:close/>
                    <a:moveTo>
                      <a:pt x="43" y="190"/>
                    </a:moveTo>
                    <a:cubicBezTo>
                      <a:pt x="43" y="188"/>
                      <a:pt x="44" y="186"/>
                      <a:pt x="44" y="184"/>
                    </a:cubicBezTo>
                    <a:cubicBezTo>
                      <a:pt x="44" y="184"/>
                      <a:pt x="44" y="183"/>
                      <a:pt x="44" y="182"/>
                    </a:cubicBezTo>
                    <a:cubicBezTo>
                      <a:pt x="44" y="180"/>
                      <a:pt x="45" y="179"/>
                      <a:pt x="45" y="178"/>
                    </a:cubicBezTo>
                    <a:cubicBezTo>
                      <a:pt x="45" y="176"/>
                      <a:pt x="45" y="175"/>
                      <a:pt x="46" y="173"/>
                    </a:cubicBezTo>
                    <a:cubicBezTo>
                      <a:pt x="46" y="173"/>
                      <a:pt x="46" y="172"/>
                      <a:pt x="46" y="171"/>
                    </a:cubicBezTo>
                    <a:cubicBezTo>
                      <a:pt x="47" y="169"/>
                      <a:pt x="47" y="167"/>
                      <a:pt x="48" y="165"/>
                    </a:cubicBezTo>
                    <a:cubicBezTo>
                      <a:pt x="48" y="165"/>
                      <a:pt x="48" y="164"/>
                      <a:pt x="48" y="164"/>
                    </a:cubicBezTo>
                    <a:cubicBezTo>
                      <a:pt x="48" y="162"/>
                      <a:pt x="49" y="160"/>
                      <a:pt x="50" y="157"/>
                    </a:cubicBezTo>
                    <a:cubicBezTo>
                      <a:pt x="151" y="192"/>
                      <a:pt x="151" y="192"/>
                      <a:pt x="151" y="192"/>
                    </a:cubicBezTo>
                    <a:cubicBezTo>
                      <a:pt x="151" y="193"/>
                      <a:pt x="151" y="193"/>
                      <a:pt x="151" y="193"/>
                    </a:cubicBezTo>
                    <a:cubicBezTo>
                      <a:pt x="150" y="194"/>
                      <a:pt x="150" y="195"/>
                      <a:pt x="150" y="195"/>
                    </a:cubicBezTo>
                    <a:cubicBezTo>
                      <a:pt x="150" y="196"/>
                      <a:pt x="150" y="197"/>
                      <a:pt x="150" y="198"/>
                    </a:cubicBezTo>
                    <a:cubicBezTo>
                      <a:pt x="150" y="198"/>
                      <a:pt x="150" y="198"/>
                      <a:pt x="150" y="198"/>
                    </a:cubicBezTo>
                    <a:cubicBezTo>
                      <a:pt x="43" y="198"/>
                      <a:pt x="43" y="198"/>
                      <a:pt x="43" y="198"/>
                    </a:cubicBezTo>
                    <a:cubicBezTo>
                      <a:pt x="43" y="196"/>
                      <a:pt x="43" y="194"/>
                      <a:pt x="43" y="191"/>
                    </a:cubicBezTo>
                    <a:cubicBezTo>
                      <a:pt x="43" y="191"/>
                      <a:pt x="43" y="191"/>
                      <a:pt x="43" y="190"/>
                    </a:cubicBezTo>
                    <a:close/>
                    <a:moveTo>
                      <a:pt x="57" y="138"/>
                    </a:moveTo>
                    <a:cubicBezTo>
                      <a:pt x="58" y="136"/>
                      <a:pt x="59" y="134"/>
                      <a:pt x="60" y="132"/>
                    </a:cubicBezTo>
                    <a:cubicBezTo>
                      <a:pt x="60" y="132"/>
                      <a:pt x="60" y="131"/>
                      <a:pt x="60" y="131"/>
                    </a:cubicBezTo>
                    <a:cubicBezTo>
                      <a:pt x="61" y="129"/>
                      <a:pt x="62" y="128"/>
                      <a:pt x="63" y="127"/>
                    </a:cubicBezTo>
                    <a:cubicBezTo>
                      <a:pt x="63" y="126"/>
                      <a:pt x="64" y="125"/>
                      <a:pt x="64" y="124"/>
                    </a:cubicBezTo>
                    <a:cubicBezTo>
                      <a:pt x="65" y="123"/>
                      <a:pt x="65" y="122"/>
                      <a:pt x="66" y="121"/>
                    </a:cubicBezTo>
                    <a:cubicBezTo>
                      <a:pt x="67" y="120"/>
                      <a:pt x="68" y="118"/>
                      <a:pt x="68" y="117"/>
                    </a:cubicBezTo>
                    <a:cubicBezTo>
                      <a:pt x="69" y="116"/>
                      <a:pt x="69" y="116"/>
                      <a:pt x="69" y="115"/>
                    </a:cubicBezTo>
                    <a:cubicBezTo>
                      <a:pt x="71" y="114"/>
                      <a:pt x="72" y="112"/>
                      <a:pt x="73" y="111"/>
                    </a:cubicBezTo>
                    <a:cubicBezTo>
                      <a:pt x="73" y="110"/>
                      <a:pt x="73" y="110"/>
                      <a:pt x="73" y="110"/>
                    </a:cubicBezTo>
                    <a:cubicBezTo>
                      <a:pt x="74" y="108"/>
                      <a:pt x="76" y="106"/>
                      <a:pt x="77" y="105"/>
                    </a:cubicBezTo>
                    <a:cubicBezTo>
                      <a:pt x="77" y="105"/>
                      <a:pt x="77" y="105"/>
                      <a:pt x="77" y="105"/>
                    </a:cubicBezTo>
                    <a:cubicBezTo>
                      <a:pt x="80" y="101"/>
                      <a:pt x="83" y="97"/>
                      <a:pt x="86" y="94"/>
                    </a:cubicBezTo>
                    <a:cubicBezTo>
                      <a:pt x="162" y="169"/>
                      <a:pt x="162" y="169"/>
                      <a:pt x="162" y="169"/>
                    </a:cubicBezTo>
                    <a:cubicBezTo>
                      <a:pt x="162" y="170"/>
                      <a:pt x="162" y="170"/>
                      <a:pt x="162" y="170"/>
                    </a:cubicBezTo>
                    <a:cubicBezTo>
                      <a:pt x="161" y="170"/>
                      <a:pt x="161" y="171"/>
                      <a:pt x="160" y="171"/>
                    </a:cubicBezTo>
                    <a:cubicBezTo>
                      <a:pt x="160" y="172"/>
                      <a:pt x="160" y="172"/>
                      <a:pt x="159" y="173"/>
                    </a:cubicBezTo>
                    <a:cubicBezTo>
                      <a:pt x="159" y="173"/>
                      <a:pt x="159" y="174"/>
                      <a:pt x="158" y="174"/>
                    </a:cubicBezTo>
                    <a:cubicBezTo>
                      <a:pt x="158" y="175"/>
                      <a:pt x="158" y="176"/>
                      <a:pt x="157" y="176"/>
                    </a:cubicBezTo>
                    <a:cubicBezTo>
                      <a:pt x="157" y="177"/>
                      <a:pt x="157" y="177"/>
                      <a:pt x="157" y="178"/>
                    </a:cubicBezTo>
                    <a:cubicBezTo>
                      <a:pt x="156" y="178"/>
                      <a:pt x="156" y="179"/>
                      <a:pt x="155" y="180"/>
                    </a:cubicBezTo>
                    <a:cubicBezTo>
                      <a:pt x="155" y="180"/>
                      <a:pt x="155" y="180"/>
                      <a:pt x="155" y="180"/>
                    </a:cubicBezTo>
                    <a:cubicBezTo>
                      <a:pt x="54" y="145"/>
                      <a:pt x="54" y="145"/>
                      <a:pt x="54" y="145"/>
                    </a:cubicBezTo>
                    <a:cubicBezTo>
                      <a:pt x="55" y="143"/>
                      <a:pt x="56" y="141"/>
                      <a:pt x="57" y="139"/>
                    </a:cubicBezTo>
                    <a:cubicBezTo>
                      <a:pt x="57" y="138"/>
                      <a:pt x="57" y="138"/>
                      <a:pt x="57" y="138"/>
                    </a:cubicBezTo>
                    <a:close/>
                    <a:moveTo>
                      <a:pt x="107" y="75"/>
                    </a:moveTo>
                    <a:cubicBezTo>
                      <a:pt x="108" y="74"/>
                      <a:pt x="110" y="73"/>
                      <a:pt x="111" y="72"/>
                    </a:cubicBezTo>
                    <a:cubicBezTo>
                      <a:pt x="117" y="68"/>
                      <a:pt x="123" y="64"/>
                      <a:pt x="129" y="61"/>
                    </a:cubicBezTo>
                    <a:cubicBezTo>
                      <a:pt x="176" y="157"/>
                      <a:pt x="176" y="157"/>
                      <a:pt x="176" y="157"/>
                    </a:cubicBezTo>
                    <a:cubicBezTo>
                      <a:pt x="176" y="157"/>
                      <a:pt x="175" y="158"/>
                      <a:pt x="175" y="158"/>
                    </a:cubicBezTo>
                    <a:cubicBezTo>
                      <a:pt x="175" y="158"/>
                      <a:pt x="174" y="158"/>
                      <a:pt x="174" y="159"/>
                    </a:cubicBezTo>
                    <a:cubicBezTo>
                      <a:pt x="173" y="159"/>
                      <a:pt x="172" y="160"/>
                      <a:pt x="172" y="160"/>
                    </a:cubicBezTo>
                    <a:cubicBezTo>
                      <a:pt x="171" y="160"/>
                      <a:pt x="171" y="161"/>
                      <a:pt x="171" y="161"/>
                    </a:cubicBezTo>
                    <a:cubicBezTo>
                      <a:pt x="95" y="85"/>
                      <a:pt x="95" y="85"/>
                      <a:pt x="95" y="85"/>
                    </a:cubicBezTo>
                    <a:cubicBezTo>
                      <a:pt x="99" y="82"/>
                      <a:pt x="102" y="79"/>
                      <a:pt x="106" y="76"/>
                    </a:cubicBezTo>
                    <a:cubicBezTo>
                      <a:pt x="106" y="76"/>
                      <a:pt x="106" y="76"/>
                      <a:pt x="107" y="75"/>
                    </a:cubicBezTo>
                    <a:close/>
                    <a:moveTo>
                      <a:pt x="154" y="50"/>
                    </a:moveTo>
                    <a:cubicBezTo>
                      <a:pt x="156" y="50"/>
                      <a:pt x="158" y="49"/>
                      <a:pt x="160" y="48"/>
                    </a:cubicBezTo>
                    <a:cubicBezTo>
                      <a:pt x="160" y="48"/>
                      <a:pt x="161" y="48"/>
                      <a:pt x="161" y="48"/>
                    </a:cubicBezTo>
                    <a:cubicBezTo>
                      <a:pt x="163" y="48"/>
                      <a:pt x="165" y="47"/>
                      <a:pt x="166" y="47"/>
                    </a:cubicBezTo>
                    <a:cubicBezTo>
                      <a:pt x="167" y="46"/>
                      <a:pt x="168" y="46"/>
                      <a:pt x="169" y="46"/>
                    </a:cubicBezTo>
                    <a:cubicBezTo>
                      <a:pt x="170" y="46"/>
                      <a:pt x="171" y="45"/>
                      <a:pt x="173" y="45"/>
                    </a:cubicBezTo>
                    <a:cubicBezTo>
                      <a:pt x="174" y="45"/>
                      <a:pt x="175" y="45"/>
                      <a:pt x="176" y="44"/>
                    </a:cubicBezTo>
                    <a:cubicBezTo>
                      <a:pt x="177" y="44"/>
                      <a:pt x="178" y="44"/>
                      <a:pt x="179" y="44"/>
                    </a:cubicBezTo>
                    <a:cubicBezTo>
                      <a:pt x="181" y="44"/>
                      <a:pt x="182" y="43"/>
                      <a:pt x="184" y="43"/>
                    </a:cubicBezTo>
                    <a:cubicBezTo>
                      <a:pt x="185" y="43"/>
                      <a:pt x="185" y="43"/>
                      <a:pt x="186" y="43"/>
                    </a:cubicBezTo>
                    <a:cubicBezTo>
                      <a:pt x="188" y="43"/>
                      <a:pt x="190" y="43"/>
                      <a:pt x="192" y="42"/>
                    </a:cubicBezTo>
                    <a:cubicBezTo>
                      <a:pt x="192" y="42"/>
                      <a:pt x="192" y="42"/>
                      <a:pt x="193" y="42"/>
                    </a:cubicBezTo>
                    <a:cubicBezTo>
                      <a:pt x="195" y="42"/>
                      <a:pt x="197" y="42"/>
                      <a:pt x="200" y="42"/>
                    </a:cubicBezTo>
                    <a:cubicBezTo>
                      <a:pt x="200" y="149"/>
                      <a:pt x="200" y="149"/>
                      <a:pt x="200" y="149"/>
                    </a:cubicBezTo>
                    <a:cubicBezTo>
                      <a:pt x="200" y="149"/>
                      <a:pt x="200" y="149"/>
                      <a:pt x="199" y="149"/>
                    </a:cubicBezTo>
                    <a:cubicBezTo>
                      <a:pt x="199" y="149"/>
                      <a:pt x="198" y="149"/>
                      <a:pt x="197" y="149"/>
                    </a:cubicBezTo>
                    <a:cubicBezTo>
                      <a:pt x="197" y="149"/>
                      <a:pt x="196" y="149"/>
                      <a:pt x="195" y="150"/>
                    </a:cubicBezTo>
                    <a:cubicBezTo>
                      <a:pt x="195" y="150"/>
                      <a:pt x="194" y="150"/>
                      <a:pt x="194" y="150"/>
                    </a:cubicBezTo>
                    <a:cubicBezTo>
                      <a:pt x="193" y="150"/>
                      <a:pt x="192" y="150"/>
                      <a:pt x="191" y="150"/>
                    </a:cubicBezTo>
                    <a:cubicBezTo>
                      <a:pt x="191" y="151"/>
                      <a:pt x="191" y="151"/>
                      <a:pt x="191" y="151"/>
                    </a:cubicBezTo>
                    <a:cubicBezTo>
                      <a:pt x="190" y="151"/>
                      <a:pt x="189" y="151"/>
                      <a:pt x="188" y="152"/>
                    </a:cubicBezTo>
                    <a:cubicBezTo>
                      <a:pt x="188" y="152"/>
                      <a:pt x="188" y="152"/>
                      <a:pt x="188" y="152"/>
                    </a:cubicBezTo>
                    <a:cubicBezTo>
                      <a:pt x="141" y="55"/>
                      <a:pt x="141" y="55"/>
                      <a:pt x="141" y="55"/>
                    </a:cubicBezTo>
                    <a:cubicBezTo>
                      <a:pt x="145" y="53"/>
                      <a:pt x="149" y="52"/>
                      <a:pt x="154" y="50"/>
                    </a:cubicBezTo>
                    <a:cubicBezTo>
                      <a:pt x="154" y="50"/>
                      <a:pt x="154" y="50"/>
                      <a:pt x="154" y="50"/>
                    </a:cubicBezTo>
                    <a:close/>
                    <a:moveTo>
                      <a:pt x="220" y="42"/>
                    </a:moveTo>
                    <a:cubicBezTo>
                      <a:pt x="222" y="43"/>
                      <a:pt x="224" y="43"/>
                      <a:pt x="227" y="43"/>
                    </a:cubicBezTo>
                    <a:cubicBezTo>
                      <a:pt x="227" y="43"/>
                      <a:pt x="228" y="43"/>
                      <a:pt x="229" y="43"/>
                    </a:cubicBezTo>
                    <a:cubicBezTo>
                      <a:pt x="230" y="44"/>
                      <a:pt x="232" y="44"/>
                      <a:pt x="233" y="44"/>
                    </a:cubicBezTo>
                    <a:cubicBezTo>
                      <a:pt x="235" y="44"/>
                      <a:pt x="236" y="44"/>
                      <a:pt x="237" y="45"/>
                    </a:cubicBezTo>
                    <a:cubicBezTo>
                      <a:pt x="238" y="45"/>
                      <a:pt x="239" y="45"/>
                      <a:pt x="240" y="45"/>
                    </a:cubicBezTo>
                    <a:cubicBezTo>
                      <a:pt x="242" y="46"/>
                      <a:pt x="244" y="46"/>
                      <a:pt x="246" y="47"/>
                    </a:cubicBezTo>
                    <a:cubicBezTo>
                      <a:pt x="246" y="47"/>
                      <a:pt x="246" y="47"/>
                      <a:pt x="247" y="47"/>
                    </a:cubicBezTo>
                    <a:cubicBezTo>
                      <a:pt x="249" y="47"/>
                      <a:pt x="251" y="48"/>
                      <a:pt x="254" y="49"/>
                    </a:cubicBezTo>
                    <a:cubicBezTo>
                      <a:pt x="219" y="150"/>
                      <a:pt x="219" y="150"/>
                      <a:pt x="219" y="150"/>
                    </a:cubicBezTo>
                    <a:cubicBezTo>
                      <a:pt x="218" y="150"/>
                      <a:pt x="218" y="150"/>
                      <a:pt x="218" y="150"/>
                    </a:cubicBezTo>
                    <a:cubicBezTo>
                      <a:pt x="217" y="150"/>
                      <a:pt x="216" y="149"/>
                      <a:pt x="216" y="149"/>
                    </a:cubicBezTo>
                    <a:cubicBezTo>
                      <a:pt x="215" y="149"/>
                      <a:pt x="214" y="149"/>
                      <a:pt x="213" y="149"/>
                    </a:cubicBezTo>
                    <a:cubicBezTo>
                      <a:pt x="213" y="149"/>
                      <a:pt x="213" y="149"/>
                      <a:pt x="212" y="149"/>
                    </a:cubicBezTo>
                    <a:cubicBezTo>
                      <a:pt x="212" y="42"/>
                      <a:pt x="212" y="42"/>
                      <a:pt x="212" y="42"/>
                    </a:cubicBezTo>
                    <a:cubicBezTo>
                      <a:pt x="215" y="42"/>
                      <a:pt x="217" y="42"/>
                      <a:pt x="220" y="42"/>
                    </a:cubicBezTo>
                    <a:cubicBezTo>
                      <a:pt x="220" y="42"/>
                      <a:pt x="220" y="42"/>
                      <a:pt x="220" y="42"/>
                    </a:cubicBezTo>
                    <a:close/>
                    <a:moveTo>
                      <a:pt x="273" y="56"/>
                    </a:moveTo>
                    <a:cubicBezTo>
                      <a:pt x="275" y="57"/>
                      <a:pt x="277" y="58"/>
                      <a:pt x="279" y="59"/>
                    </a:cubicBezTo>
                    <a:cubicBezTo>
                      <a:pt x="279" y="59"/>
                      <a:pt x="280" y="59"/>
                      <a:pt x="280" y="59"/>
                    </a:cubicBezTo>
                    <a:cubicBezTo>
                      <a:pt x="282" y="60"/>
                      <a:pt x="283" y="61"/>
                      <a:pt x="284" y="62"/>
                    </a:cubicBezTo>
                    <a:cubicBezTo>
                      <a:pt x="285" y="62"/>
                      <a:pt x="286" y="63"/>
                      <a:pt x="287" y="63"/>
                    </a:cubicBezTo>
                    <a:cubicBezTo>
                      <a:pt x="288" y="64"/>
                      <a:pt x="289" y="64"/>
                      <a:pt x="290" y="65"/>
                    </a:cubicBezTo>
                    <a:cubicBezTo>
                      <a:pt x="291" y="66"/>
                      <a:pt x="293" y="66"/>
                      <a:pt x="294" y="67"/>
                    </a:cubicBezTo>
                    <a:cubicBezTo>
                      <a:pt x="294" y="68"/>
                      <a:pt x="295" y="68"/>
                      <a:pt x="296" y="68"/>
                    </a:cubicBezTo>
                    <a:cubicBezTo>
                      <a:pt x="297" y="69"/>
                      <a:pt x="299" y="70"/>
                      <a:pt x="300" y="71"/>
                    </a:cubicBezTo>
                    <a:cubicBezTo>
                      <a:pt x="300" y="72"/>
                      <a:pt x="301" y="72"/>
                      <a:pt x="301" y="72"/>
                    </a:cubicBezTo>
                    <a:cubicBezTo>
                      <a:pt x="303" y="73"/>
                      <a:pt x="304" y="75"/>
                      <a:pt x="306" y="76"/>
                    </a:cubicBezTo>
                    <a:cubicBezTo>
                      <a:pt x="306" y="76"/>
                      <a:pt x="306" y="76"/>
                      <a:pt x="306" y="76"/>
                    </a:cubicBezTo>
                    <a:cubicBezTo>
                      <a:pt x="310" y="79"/>
                      <a:pt x="314" y="82"/>
                      <a:pt x="317" y="85"/>
                    </a:cubicBezTo>
                    <a:cubicBezTo>
                      <a:pt x="241" y="161"/>
                      <a:pt x="241" y="161"/>
                      <a:pt x="241" y="161"/>
                    </a:cubicBezTo>
                    <a:cubicBezTo>
                      <a:pt x="241" y="161"/>
                      <a:pt x="241" y="161"/>
                      <a:pt x="241" y="161"/>
                    </a:cubicBezTo>
                    <a:cubicBezTo>
                      <a:pt x="240" y="160"/>
                      <a:pt x="239" y="159"/>
                      <a:pt x="239" y="159"/>
                    </a:cubicBezTo>
                    <a:cubicBezTo>
                      <a:pt x="238" y="159"/>
                      <a:pt x="238" y="158"/>
                      <a:pt x="238" y="158"/>
                    </a:cubicBezTo>
                    <a:cubicBezTo>
                      <a:pt x="237" y="158"/>
                      <a:pt x="237" y="157"/>
                      <a:pt x="236" y="157"/>
                    </a:cubicBezTo>
                    <a:cubicBezTo>
                      <a:pt x="235" y="157"/>
                      <a:pt x="235" y="156"/>
                      <a:pt x="235" y="156"/>
                    </a:cubicBezTo>
                    <a:cubicBezTo>
                      <a:pt x="234" y="156"/>
                      <a:pt x="233" y="156"/>
                      <a:pt x="233" y="155"/>
                    </a:cubicBezTo>
                    <a:cubicBezTo>
                      <a:pt x="232" y="155"/>
                      <a:pt x="232" y="155"/>
                      <a:pt x="231" y="154"/>
                    </a:cubicBezTo>
                    <a:cubicBezTo>
                      <a:pt x="231" y="154"/>
                      <a:pt x="231" y="154"/>
                      <a:pt x="231" y="154"/>
                    </a:cubicBezTo>
                    <a:cubicBezTo>
                      <a:pt x="266" y="53"/>
                      <a:pt x="266" y="53"/>
                      <a:pt x="266" y="53"/>
                    </a:cubicBezTo>
                    <a:cubicBezTo>
                      <a:pt x="268" y="54"/>
                      <a:pt x="270" y="55"/>
                      <a:pt x="272" y="56"/>
                    </a:cubicBezTo>
                    <a:cubicBezTo>
                      <a:pt x="272" y="56"/>
                      <a:pt x="273" y="56"/>
                      <a:pt x="273" y="56"/>
                    </a:cubicBezTo>
                    <a:close/>
                    <a:moveTo>
                      <a:pt x="343" y="115"/>
                    </a:moveTo>
                    <a:cubicBezTo>
                      <a:pt x="343" y="116"/>
                      <a:pt x="343" y="116"/>
                      <a:pt x="343" y="116"/>
                    </a:cubicBezTo>
                    <a:cubicBezTo>
                      <a:pt x="346" y="120"/>
                      <a:pt x="348" y="124"/>
                      <a:pt x="350" y="128"/>
                    </a:cubicBezTo>
                    <a:cubicBezTo>
                      <a:pt x="254" y="175"/>
                      <a:pt x="254" y="175"/>
                      <a:pt x="254" y="175"/>
                    </a:cubicBezTo>
                    <a:cubicBezTo>
                      <a:pt x="254" y="174"/>
                      <a:pt x="254" y="174"/>
                      <a:pt x="253" y="174"/>
                    </a:cubicBezTo>
                    <a:cubicBezTo>
                      <a:pt x="253" y="173"/>
                      <a:pt x="253" y="173"/>
                      <a:pt x="252" y="172"/>
                    </a:cubicBezTo>
                    <a:cubicBezTo>
                      <a:pt x="252" y="171"/>
                      <a:pt x="251" y="171"/>
                      <a:pt x="251" y="171"/>
                    </a:cubicBezTo>
                    <a:cubicBezTo>
                      <a:pt x="251" y="170"/>
                      <a:pt x="251" y="170"/>
                      <a:pt x="250" y="169"/>
                    </a:cubicBezTo>
                    <a:cubicBezTo>
                      <a:pt x="326" y="94"/>
                      <a:pt x="326" y="94"/>
                      <a:pt x="326" y="94"/>
                    </a:cubicBezTo>
                    <a:cubicBezTo>
                      <a:pt x="331" y="99"/>
                      <a:pt x="335" y="104"/>
                      <a:pt x="339" y="110"/>
                    </a:cubicBezTo>
                    <a:cubicBezTo>
                      <a:pt x="340" y="112"/>
                      <a:pt x="342" y="114"/>
                      <a:pt x="343" y="115"/>
                    </a:cubicBezTo>
                    <a:close/>
                    <a:moveTo>
                      <a:pt x="361" y="152"/>
                    </a:moveTo>
                    <a:cubicBezTo>
                      <a:pt x="362" y="154"/>
                      <a:pt x="362" y="157"/>
                      <a:pt x="363" y="159"/>
                    </a:cubicBezTo>
                    <a:cubicBezTo>
                      <a:pt x="363" y="159"/>
                      <a:pt x="363" y="159"/>
                      <a:pt x="363" y="160"/>
                    </a:cubicBezTo>
                    <a:cubicBezTo>
                      <a:pt x="364" y="161"/>
                      <a:pt x="364" y="163"/>
                      <a:pt x="365" y="165"/>
                    </a:cubicBezTo>
                    <a:cubicBezTo>
                      <a:pt x="365" y="166"/>
                      <a:pt x="365" y="166"/>
                      <a:pt x="365" y="167"/>
                    </a:cubicBezTo>
                    <a:cubicBezTo>
                      <a:pt x="366" y="168"/>
                      <a:pt x="366" y="170"/>
                      <a:pt x="366" y="171"/>
                    </a:cubicBezTo>
                    <a:cubicBezTo>
                      <a:pt x="366" y="172"/>
                      <a:pt x="367" y="173"/>
                      <a:pt x="367" y="175"/>
                    </a:cubicBezTo>
                    <a:cubicBezTo>
                      <a:pt x="367" y="176"/>
                      <a:pt x="367" y="177"/>
                      <a:pt x="367" y="178"/>
                    </a:cubicBezTo>
                    <a:cubicBezTo>
                      <a:pt x="368" y="179"/>
                      <a:pt x="368" y="181"/>
                      <a:pt x="368" y="182"/>
                    </a:cubicBezTo>
                    <a:cubicBezTo>
                      <a:pt x="368" y="183"/>
                      <a:pt x="368" y="184"/>
                      <a:pt x="368" y="184"/>
                    </a:cubicBezTo>
                    <a:cubicBezTo>
                      <a:pt x="369" y="186"/>
                      <a:pt x="369" y="188"/>
                      <a:pt x="369" y="190"/>
                    </a:cubicBezTo>
                    <a:cubicBezTo>
                      <a:pt x="369" y="191"/>
                      <a:pt x="369" y="191"/>
                      <a:pt x="369" y="191"/>
                    </a:cubicBezTo>
                    <a:cubicBezTo>
                      <a:pt x="369" y="194"/>
                      <a:pt x="370" y="196"/>
                      <a:pt x="370" y="198"/>
                    </a:cubicBezTo>
                    <a:cubicBezTo>
                      <a:pt x="263" y="198"/>
                      <a:pt x="263" y="198"/>
                      <a:pt x="263" y="198"/>
                    </a:cubicBezTo>
                    <a:cubicBezTo>
                      <a:pt x="263" y="198"/>
                      <a:pt x="263" y="198"/>
                      <a:pt x="262" y="198"/>
                    </a:cubicBezTo>
                    <a:cubicBezTo>
                      <a:pt x="262" y="197"/>
                      <a:pt x="262" y="196"/>
                      <a:pt x="262" y="195"/>
                    </a:cubicBezTo>
                    <a:cubicBezTo>
                      <a:pt x="262" y="195"/>
                      <a:pt x="262" y="194"/>
                      <a:pt x="262" y="194"/>
                    </a:cubicBezTo>
                    <a:cubicBezTo>
                      <a:pt x="262" y="193"/>
                      <a:pt x="261" y="193"/>
                      <a:pt x="261" y="192"/>
                    </a:cubicBezTo>
                    <a:cubicBezTo>
                      <a:pt x="261" y="191"/>
                      <a:pt x="261" y="191"/>
                      <a:pt x="261" y="190"/>
                    </a:cubicBezTo>
                    <a:cubicBezTo>
                      <a:pt x="261" y="189"/>
                      <a:pt x="261" y="189"/>
                      <a:pt x="260" y="188"/>
                    </a:cubicBezTo>
                    <a:cubicBezTo>
                      <a:pt x="260" y="188"/>
                      <a:pt x="260" y="187"/>
                      <a:pt x="260" y="186"/>
                    </a:cubicBezTo>
                    <a:cubicBezTo>
                      <a:pt x="260" y="186"/>
                      <a:pt x="260" y="186"/>
                      <a:pt x="260" y="186"/>
                    </a:cubicBezTo>
                    <a:cubicBezTo>
                      <a:pt x="356" y="139"/>
                      <a:pt x="356" y="139"/>
                      <a:pt x="356" y="139"/>
                    </a:cubicBezTo>
                    <a:cubicBezTo>
                      <a:pt x="358" y="143"/>
                      <a:pt x="359" y="148"/>
                      <a:pt x="361" y="152"/>
                    </a:cubicBezTo>
                    <a:cubicBezTo>
                      <a:pt x="361" y="152"/>
                      <a:pt x="361" y="152"/>
                      <a:pt x="361" y="152"/>
                    </a:cubicBezTo>
                    <a:close/>
                    <a:moveTo>
                      <a:pt x="224" y="228"/>
                    </a:moveTo>
                    <a:cubicBezTo>
                      <a:pt x="224" y="229"/>
                      <a:pt x="223" y="229"/>
                      <a:pt x="223" y="229"/>
                    </a:cubicBezTo>
                    <a:cubicBezTo>
                      <a:pt x="223" y="229"/>
                      <a:pt x="222" y="230"/>
                      <a:pt x="222" y="230"/>
                    </a:cubicBezTo>
                    <a:cubicBezTo>
                      <a:pt x="221" y="230"/>
                      <a:pt x="221" y="230"/>
                      <a:pt x="221" y="231"/>
                    </a:cubicBezTo>
                    <a:cubicBezTo>
                      <a:pt x="220" y="231"/>
                      <a:pt x="220" y="231"/>
                      <a:pt x="219" y="231"/>
                    </a:cubicBezTo>
                    <a:cubicBezTo>
                      <a:pt x="219" y="232"/>
                      <a:pt x="219" y="232"/>
                      <a:pt x="218" y="232"/>
                    </a:cubicBezTo>
                    <a:cubicBezTo>
                      <a:pt x="218" y="232"/>
                      <a:pt x="217" y="232"/>
                      <a:pt x="217" y="233"/>
                    </a:cubicBezTo>
                    <a:cubicBezTo>
                      <a:pt x="216" y="233"/>
                      <a:pt x="216" y="233"/>
                      <a:pt x="216" y="233"/>
                    </a:cubicBezTo>
                    <a:cubicBezTo>
                      <a:pt x="215" y="233"/>
                      <a:pt x="215" y="233"/>
                      <a:pt x="214" y="233"/>
                    </a:cubicBezTo>
                    <a:cubicBezTo>
                      <a:pt x="214" y="234"/>
                      <a:pt x="213" y="234"/>
                      <a:pt x="213" y="234"/>
                    </a:cubicBezTo>
                    <a:cubicBezTo>
                      <a:pt x="212" y="234"/>
                      <a:pt x="212" y="234"/>
                      <a:pt x="211" y="234"/>
                    </a:cubicBezTo>
                    <a:cubicBezTo>
                      <a:pt x="211" y="234"/>
                      <a:pt x="210" y="234"/>
                      <a:pt x="210" y="234"/>
                    </a:cubicBezTo>
                    <a:cubicBezTo>
                      <a:pt x="209" y="234"/>
                      <a:pt x="209" y="234"/>
                      <a:pt x="209" y="234"/>
                    </a:cubicBezTo>
                    <a:cubicBezTo>
                      <a:pt x="208" y="234"/>
                      <a:pt x="207" y="234"/>
                      <a:pt x="207" y="234"/>
                    </a:cubicBezTo>
                    <a:cubicBezTo>
                      <a:pt x="206" y="235"/>
                      <a:pt x="206" y="235"/>
                      <a:pt x="206" y="235"/>
                    </a:cubicBezTo>
                    <a:cubicBezTo>
                      <a:pt x="205" y="235"/>
                      <a:pt x="205" y="234"/>
                      <a:pt x="204" y="234"/>
                    </a:cubicBezTo>
                    <a:cubicBezTo>
                      <a:pt x="204" y="234"/>
                      <a:pt x="203" y="234"/>
                      <a:pt x="203" y="234"/>
                    </a:cubicBezTo>
                    <a:cubicBezTo>
                      <a:pt x="202" y="234"/>
                      <a:pt x="202" y="234"/>
                      <a:pt x="201" y="234"/>
                    </a:cubicBezTo>
                    <a:cubicBezTo>
                      <a:pt x="201" y="234"/>
                      <a:pt x="200" y="234"/>
                      <a:pt x="200" y="234"/>
                    </a:cubicBezTo>
                    <a:cubicBezTo>
                      <a:pt x="199" y="234"/>
                      <a:pt x="199" y="234"/>
                      <a:pt x="199" y="234"/>
                    </a:cubicBezTo>
                    <a:cubicBezTo>
                      <a:pt x="198" y="233"/>
                      <a:pt x="197" y="233"/>
                      <a:pt x="197" y="233"/>
                    </a:cubicBezTo>
                    <a:cubicBezTo>
                      <a:pt x="197" y="233"/>
                      <a:pt x="196" y="233"/>
                      <a:pt x="196" y="233"/>
                    </a:cubicBezTo>
                    <a:cubicBezTo>
                      <a:pt x="195" y="232"/>
                      <a:pt x="195" y="232"/>
                      <a:pt x="194" y="232"/>
                    </a:cubicBezTo>
                    <a:cubicBezTo>
                      <a:pt x="194" y="232"/>
                      <a:pt x="193" y="232"/>
                      <a:pt x="193" y="231"/>
                    </a:cubicBezTo>
                    <a:cubicBezTo>
                      <a:pt x="193" y="231"/>
                      <a:pt x="192" y="231"/>
                      <a:pt x="192" y="231"/>
                    </a:cubicBezTo>
                    <a:cubicBezTo>
                      <a:pt x="191" y="230"/>
                      <a:pt x="191" y="230"/>
                      <a:pt x="191" y="230"/>
                    </a:cubicBezTo>
                    <a:cubicBezTo>
                      <a:pt x="190" y="230"/>
                      <a:pt x="190" y="229"/>
                      <a:pt x="189" y="229"/>
                    </a:cubicBezTo>
                    <a:cubicBezTo>
                      <a:pt x="189" y="229"/>
                      <a:pt x="189" y="229"/>
                      <a:pt x="188" y="228"/>
                    </a:cubicBezTo>
                    <a:cubicBezTo>
                      <a:pt x="188" y="228"/>
                      <a:pt x="187" y="228"/>
                      <a:pt x="187" y="228"/>
                    </a:cubicBezTo>
                    <a:cubicBezTo>
                      <a:pt x="187" y="227"/>
                      <a:pt x="186" y="227"/>
                      <a:pt x="186" y="226"/>
                    </a:cubicBezTo>
                    <a:cubicBezTo>
                      <a:pt x="186" y="226"/>
                      <a:pt x="185" y="226"/>
                      <a:pt x="185" y="226"/>
                    </a:cubicBezTo>
                    <a:cubicBezTo>
                      <a:pt x="185" y="225"/>
                      <a:pt x="184" y="225"/>
                      <a:pt x="184" y="224"/>
                    </a:cubicBezTo>
                    <a:cubicBezTo>
                      <a:pt x="184" y="224"/>
                      <a:pt x="184" y="224"/>
                      <a:pt x="183" y="223"/>
                    </a:cubicBezTo>
                    <a:cubicBezTo>
                      <a:pt x="183" y="223"/>
                      <a:pt x="183" y="223"/>
                      <a:pt x="182" y="222"/>
                    </a:cubicBezTo>
                    <a:cubicBezTo>
                      <a:pt x="182" y="222"/>
                      <a:pt x="182" y="221"/>
                      <a:pt x="182" y="221"/>
                    </a:cubicBezTo>
                    <a:cubicBezTo>
                      <a:pt x="181" y="221"/>
                      <a:pt x="181" y="220"/>
                      <a:pt x="181" y="220"/>
                    </a:cubicBezTo>
                    <a:cubicBezTo>
                      <a:pt x="181" y="220"/>
                      <a:pt x="180" y="219"/>
                      <a:pt x="180" y="219"/>
                    </a:cubicBezTo>
                    <a:cubicBezTo>
                      <a:pt x="180" y="218"/>
                      <a:pt x="180" y="218"/>
                      <a:pt x="180" y="218"/>
                    </a:cubicBezTo>
                    <a:cubicBezTo>
                      <a:pt x="179" y="217"/>
                      <a:pt x="179" y="217"/>
                      <a:pt x="179" y="216"/>
                    </a:cubicBezTo>
                    <a:cubicBezTo>
                      <a:pt x="179" y="216"/>
                      <a:pt x="179" y="215"/>
                      <a:pt x="179" y="215"/>
                    </a:cubicBezTo>
                    <a:cubicBezTo>
                      <a:pt x="178" y="214"/>
                      <a:pt x="178" y="214"/>
                      <a:pt x="178" y="213"/>
                    </a:cubicBezTo>
                    <a:cubicBezTo>
                      <a:pt x="178" y="213"/>
                      <a:pt x="178" y="213"/>
                      <a:pt x="178" y="212"/>
                    </a:cubicBezTo>
                    <a:cubicBezTo>
                      <a:pt x="178" y="212"/>
                      <a:pt x="178" y="211"/>
                      <a:pt x="177" y="211"/>
                    </a:cubicBezTo>
                    <a:cubicBezTo>
                      <a:pt x="177" y="210"/>
                      <a:pt x="177" y="210"/>
                      <a:pt x="177" y="209"/>
                    </a:cubicBezTo>
                    <a:cubicBezTo>
                      <a:pt x="177" y="209"/>
                      <a:pt x="177" y="208"/>
                      <a:pt x="177" y="208"/>
                    </a:cubicBezTo>
                    <a:cubicBezTo>
                      <a:pt x="177" y="207"/>
                      <a:pt x="177" y="207"/>
                      <a:pt x="177" y="206"/>
                    </a:cubicBezTo>
                    <a:cubicBezTo>
                      <a:pt x="177" y="206"/>
                      <a:pt x="177" y="205"/>
                      <a:pt x="177" y="205"/>
                    </a:cubicBezTo>
                    <a:cubicBezTo>
                      <a:pt x="177" y="204"/>
                      <a:pt x="177" y="204"/>
                      <a:pt x="177" y="203"/>
                    </a:cubicBezTo>
                    <a:cubicBezTo>
                      <a:pt x="177" y="203"/>
                      <a:pt x="177" y="202"/>
                      <a:pt x="177" y="202"/>
                    </a:cubicBezTo>
                    <a:cubicBezTo>
                      <a:pt x="177" y="202"/>
                      <a:pt x="177" y="201"/>
                      <a:pt x="177" y="201"/>
                    </a:cubicBezTo>
                    <a:cubicBezTo>
                      <a:pt x="177" y="200"/>
                      <a:pt x="178" y="200"/>
                      <a:pt x="178" y="199"/>
                    </a:cubicBezTo>
                    <a:cubicBezTo>
                      <a:pt x="178" y="199"/>
                      <a:pt x="178" y="198"/>
                      <a:pt x="178" y="198"/>
                    </a:cubicBezTo>
                    <a:cubicBezTo>
                      <a:pt x="178" y="197"/>
                      <a:pt x="178" y="197"/>
                      <a:pt x="178" y="196"/>
                    </a:cubicBezTo>
                    <a:cubicBezTo>
                      <a:pt x="179" y="196"/>
                      <a:pt x="179" y="196"/>
                      <a:pt x="179" y="195"/>
                    </a:cubicBezTo>
                    <a:cubicBezTo>
                      <a:pt x="179" y="195"/>
                      <a:pt x="179" y="194"/>
                      <a:pt x="180" y="193"/>
                    </a:cubicBezTo>
                    <a:cubicBezTo>
                      <a:pt x="180" y="193"/>
                      <a:pt x="180" y="193"/>
                      <a:pt x="180" y="192"/>
                    </a:cubicBezTo>
                    <a:cubicBezTo>
                      <a:pt x="180" y="192"/>
                      <a:pt x="181" y="191"/>
                      <a:pt x="181" y="191"/>
                    </a:cubicBezTo>
                    <a:cubicBezTo>
                      <a:pt x="181" y="191"/>
                      <a:pt x="181" y="190"/>
                      <a:pt x="182" y="190"/>
                    </a:cubicBezTo>
                    <a:cubicBezTo>
                      <a:pt x="182" y="189"/>
                      <a:pt x="182" y="189"/>
                      <a:pt x="182" y="189"/>
                    </a:cubicBezTo>
                    <a:cubicBezTo>
                      <a:pt x="183" y="188"/>
                      <a:pt x="183" y="188"/>
                      <a:pt x="183" y="187"/>
                    </a:cubicBezTo>
                    <a:cubicBezTo>
                      <a:pt x="183" y="187"/>
                      <a:pt x="184" y="187"/>
                      <a:pt x="184" y="186"/>
                    </a:cubicBezTo>
                    <a:cubicBezTo>
                      <a:pt x="184" y="186"/>
                      <a:pt x="185" y="186"/>
                      <a:pt x="185" y="185"/>
                    </a:cubicBezTo>
                    <a:cubicBezTo>
                      <a:pt x="185" y="185"/>
                      <a:pt x="186" y="185"/>
                      <a:pt x="186" y="184"/>
                    </a:cubicBezTo>
                    <a:cubicBezTo>
                      <a:pt x="186" y="184"/>
                      <a:pt x="187" y="184"/>
                      <a:pt x="187" y="183"/>
                    </a:cubicBezTo>
                    <a:cubicBezTo>
                      <a:pt x="187" y="183"/>
                      <a:pt x="188" y="183"/>
                      <a:pt x="188" y="183"/>
                    </a:cubicBezTo>
                    <a:cubicBezTo>
                      <a:pt x="188" y="182"/>
                      <a:pt x="189" y="182"/>
                      <a:pt x="189" y="182"/>
                    </a:cubicBezTo>
                    <a:cubicBezTo>
                      <a:pt x="190" y="181"/>
                      <a:pt x="190" y="181"/>
                      <a:pt x="190" y="181"/>
                    </a:cubicBezTo>
                    <a:cubicBezTo>
                      <a:pt x="191" y="181"/>
                      <a:pt x="191" y="180"/>
                      <a:pt x="192" y="180"/>
                    </a:cubicBezTo>
                    <a:cubicBezTo>
                      <a:pt x="192" y="180"/>
                      <a:pt x="192" y="180"/>
                      <a:pt x="193" y="179"/>
                    </a:cubicBezTo>
                    <a:cubicBezTo>
                      <a:pt x="193" y="179"/>
                      <a:pt x="194" y="179"/>
                      <a:pt x="194" y="179"/>
                    </a:cubicBezTo>
                    <a:cubicBezTo>
                      <a:pt x="194" y="179"/>
                      <a:pt x="195" y="179"/>
                      <a:pt x="195" y="178"/>
                    </a:cubicBezTo>
                    <a:cubicBezTo>
                      <a:pt x="196" y="178"/>
                      <a:pt x="196" y="178"/>
                      <a:pt x="197" y="178"/>
                    </a:cubicBezTo>
                    <a:cubicBezTo>
                      <a:pt x="197" y="178"/>
                      <a:pt x="198" y="178"/>
                      <a:pt x="198" y="177"/>
                    </a:cubicBezTo>
                    <a:cubicBezTo>
                      <a:pt x="199" y="177"/>
                      <a:pt x="199" y="177"/>
                      <a:pt x="199" y="177"/>
                    </a:cubicBezTo>
                    <a:cubicBezTo>
                      <a:pt x="200" y="177"/>
                      <a:pt x="200" y="177"/>
                      <a:pt x="201" y="177"/>
                    </a:cubicBezTo>
                    <a:cubicBezTo>
                      <a:pt x="201" y="177"/>
                      <a:pt x="202" y="177"/>
                      <a:pt x="202" y="177"/>
                    </a:cubicBezTo>
                    <a:cubicBezTo>
                      <a:pt x="203" y="176"/>
                      <a:pt x="203" y="176"/>
                      <a:pt x="204" y="176"/>
                    </a:cubicBezTo>
                    <a:cubicBezTo>
                      <a:pt x="204" y="176"/>
                      <a:pt x="205" y="176"/>
                      <a:pt x="205" y="176"/>
                    </a:cubicBezTo>
                    <a:cubicBezTo>
                      <a:pt x="206" y="176"/>
                      <a:pt x="206" y="176"/>
                      <a:pt x="206" y="176"/>
                    </a:cubicBezTo>
                    <a:cubicBezTo>
                      <a:pt x="207" y="176"/>
                      <a:pt x="208" y="176"/>
                      <a:pt x="208" y="176"/>
                    </a:cubicBezTo>
                    <a:cubicBezTo>
                      <a:pt x="209" y="176"/>
                      <a:pt x="209" y="176"/>
                      <a:pt x="209" y="176"/>
                    </a:cubicBezTo>
                    <a:cubicBezTo>
                      <a:pt x="210" y="177"/>
                      <a:pt x="210" y="177"/>
                      <a:pt x="211" y="177"/>
                    </a:cubicBezTo>
                    <a:cubicBezTo>
                      <a:pt x="211" y="177"/>
                      <a:pt x="212" y="177"/>
                      <a:pt x="212" y="177"/>
                    </a:cubicBezTo>
                    <a:cubicBezTo>
                      <a:pt x="213" y="177"/>
                      <a:pt x="213" y="177"/>
                      <a:pt x="214" y="177"/>
                    </a:cubicBezTo>
                    <a:cubicBezTo>
                      <a:pt x="214" y="177"/>
                      <a:pt x="215" y="178"/>
                      <a:pt x="215" y="178"/>
                    </a:cubicBezTo>
                    <a:cubicBezTo>
                      <a:pt x="216" y="178"/>
                      <a:pt x="216" y="178"/>
                      <a:pt x="216" y="178"/>
                    </a:cubicBezTo>
                    <a:cubicBezTo>
                      <a:pt x="217" y="178"/>
                      <a:pt x="217" y="179"/>
                      <a:pt x="218" y="179"/>
                    </a:cubicBezTo>
                    <a:cubicBezTo>
                      <a:pt x="218" y="179"/>
                      <a:pt x="219" y="179"/>
                      <a:pt x="219" y="179"/>
                    </a:cubicBezTo>
                    <a:cubicBezTo>
                      <a:pt x="220" y="180"/>
                      <a:pt x="220" y="180"/>
                      <a:pt x="220" y="180"/>
                    </a:cubicBezTo>
                    <a:cubicBezTo>
                      <a:pt x="221" y="180"/>
                      <a:pt x="221" y="181"/>
                      <a:pt x="222" y="181"/>
                    </a:cubicBezTo>
                    <a:cubicBezTo>
                      <a:pt x="222" y="181"/>
                      <a:pt x="222" y="181"/>
                      <a:pt x="223" y="182"/>
                    </a:cubicBezTo>
                    <a:cubicBezTo>
                      <a:pt x="223" y="182"/>
                      <a:pt x="224" y="182"/>
                      <a:pt x="224" y="183"/>
                    </a:cubicBezTo>
                    <a:cubicBezTo>
                      <a:pt x="224" y="183"/>
                      <a:pt x="225" y="183"/>
                      <a:pt x="225" y="183"/>
                    </a:cubicBezTo>
                    <a:cubicBezTo>
                      <a:pt x="225" y="184"/>
                      <a:pt x="226" y="184"/>
                      <a:pt x="226" y="184"/>
                    </a:cubicBezTo>
                    <a:cubicBezTo>
                      <a:pt x="227" y="185"/>
                      <a:pt x="227" y="185"/>
                      <a:pt x="227" y="185"/>
                    </a:cubicBezTo>
                    <a:cubicBezTo>
                      <a:pt x="227" y="186"/>
                      <a:pt x="228" y="186"/>
                      <a:pt x="228" y="186"/>
                    </a:cubicBezTo>
                    <a:cubicBezTo>
                      <a:pt x="228" y="187"/>
                      <a:pt x="229" y="187"/>
                      <a:pt x="229" y="187"/>
                    </a:cubicBezTo>
                    <a:cubicBezTo>
                      <a:pt x="229" y="188"/>
                      <a:pt x="230" y="188"/>
                      <a:pt x="230" y="189"/>
                    </a:cubicBezTo>
                    <a:cubicBezTo>
                      <a:pt x="230" y="189"/>
                      <a:pt x="230" y="189"/>
                      <a:pt x="231" y="190"/>
                    </a:cubicBezTo>
                    <a:cubicBezTo>
                      <a:pt x="231" y="190"/>
                      <a:pt x="231" y="190"/>
                      <a:pt x="231" y="191"/>
                    </a:cubicBezTo>
                    <a:cubicBezTo>
                      <a:pt x="232" y="191"/>
                      <a:pt x="232" y="192"/>
                      <a:pt x="232" y="192"/>
                    </a:cubicBezTo>
                    <a:cubicBezTo>
                      <a:pt x="232" y="193"/>
                      <a:pt x="232" y="193"/>
                      <a:pt x="233" y="193"/>
                    </a:cubicBezTo>
                    <a:cubicBezTo>
                      <a:pt x="233" y="194"/>
                      <a:pt x="233" y="194"/>
                      <a:pt x="233" y="195"/>
                    </a:cubicBezTo>
                    <a:cubicBezTo>
                      <a:pt x="233" y="195"/>
                      <a:pt x="233" y="196"/>
                      <a:pt x="234" y="196"/>
                    </a:cubicBezTo>
                    <a:cubicBezTo>
                      <a:pt x="234" y="196"/>
                      <a:pt x="234" y="197"/>
                      <a:pt x="234" y="197"/>
                    </a:cubicBezTo>
                    <a:cubicBezTo>
                      <a:pt x="234" y="198"/>
                      <a:pt x="234" y="198"/>
                      <a:pt x="234" y="199"/>
                    </a:cubicBezTo>
                    <a:cubicBezTo>
                      <a:pt x="235" y="199"/>
                      <a:pt x="235" y="200"/>
                      <a:pt x="235" y="200"/>
                    </a:cubicBezTo>
                    <a:cubicBezTo>
                      <a:pt x="235" y="201"/>
                      <a:pt x="235" y="201"/>
                      <a:pt x="235" y="202"/>
                    </a:cubicBezTo>
                    <a:cubicBezTo>
                      <a:pt x="235" y="202"/>
                      <a:pt x="235" y="202"/>
                      <a:pt x="235" y="203"/>
                    </a:cubicBezTo>
                    <a:cubicBezTo>
                      <a:pt x="235" y="203"/>
                      <a:pt x="235" y="204"/>
                      <a:pt x="235" y="205"/>
                    </a:cubicBezTo>
                    <a:cubicBezTo>
                      <a:pt x="235" y="205"/>
                      <a:pt x="235" y="205"/>
                      <a:pt x="235" y="206"/>
                    </a:cubicBezTo>
                    <a:cubicBezTo>
                      <a:pt x="235" y="206"/>
                      <a:pt x="235" y="207"/>
                      <a:pt x="235" y="208"/>
                    </a:cubicBezTo>
                    <a:cubicBezTo>
                      <a:pt x="235" y="208"/>
                      <a:pt x="235" y="208"/>
                      <a:pt x="235" y="209"/>
                    </a:cubicBezTo>
                    <a:cubicBezTo>
                      <a:pt x="235" y="209"/>
                      <a:pt x="235" y="210"/>
                      <a:pt x="235" y="210"/>
                    </a:cubicBezTo>
                    <a:cubicBezTo>
                      <a:pt x="235" y="211"/>
                      <a:pt x="235" y="211"/>
                      <a:pt x="235" y="212"/>
                    </a:cubicBezTo>
                    <a:cubicBezTo>
                      <a:pt x="234" y="212"/>
                      <a:pt x="234" y="212"/>
                      <a:pt x="234" y="213"/>
                    </a:cubicBezTo>
                    <a:cubicBezTo>
                      <a:pt x="234" y="213"/>
                      <a:pt x="234" y="214"/>
                      <a:pt x="234" y="215"/>
                    </a:cubicBezTo>
                    <a:cubicBezTo>
                      <a:pt x="234" y="215"/>
                      <a:pt x="233" y="215"/>
                      <a:pt x="233" y="216"/>
                    </a:cubicBezTo>
                    <a:cubicBezTo>
                      <a:pt x="233" y="216"/>
                      <a:pt x="233" y="217"/>
                      <a:pt x="233" y="217"/>
                    </a:cubicBezTo>
                    <a:cubicBezTo>
                      <a:pt x="233" y="218"/>
                      <a:pt x="232" y="218"/>
                      <a:pt x="232" y="218"/>
                    </a:cubicBezTo>
                    <a:cubicBezTo>
                      <a:pt x="232" y="219"/>
                      <a:pt x="232" y="219"/>
                      <a:pt x="231" y="220"/>
                    </a:cubicBezTo>
                    <a:cubicBezTo>
                      <a:pt x="231" y="220"/>
                      <a:pt x="231" y="221"/>
                      <a:pt x="231" y="221"/>
                    </a:cubicBezTo>
                    <a:cubicBezTo>
                      <a:pt x="230" y="221"/>
                      <a:pt x="230" y="222"/>
                      <a:pt x="230" y="222"/>
                    </a:cubicBezTo>
                    <a:cubicBezTo>
                      <a:pt x="230" y="223"/>
                      <a:pt x="229" y="223"/>
                      <a:pt x="229" y="223"/>
                    </a:cubicBezTo>
                    <a:cubicBezTo>
                      <a:pt x="229" y="224"/>
                      <a:pt x="228" y="224"/>
                      <a:pt x="228" y="224"/>
                    </a:cubicBezTo>
                    <a:cubicBezTo>
                      <a:pt x="228" y="225"/>
                      <a:pt x="228" y="225"/>
                      <a:pt x="227" y="226"/>
                    </a:cubicBezTo>
                    <a:cubicBezTo>
                      <a:pt x="227" y="226"/>
                      <a:pt x="227" y="226"/>
                      <a:pt x="226" y="226"/>
                    </a:cubicBezTo>
                    <a:cubicBezTo>
                      <a:pt x="226" y="227"/>
                      <a:pt x="226" y="227"/>
                      <a:pt x="225" y="227"/>
                    </a:cubicBezTo>
                    <a:cubicBezTo>
                      <a:pt x="225" y="228"/>
                      <a:pt x="224" y="228"/>
                      <a:pt x="224" y="22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27"/>
              <p:cNvSpPr>
                <a:spLocks noEditPoints="1"/>
              </p:cNvSpPr>
              <p:nvPr/>
            </p:nvSpPr>
            <p:spPr bwMode="auto">
              <a:xfrm>
                <a:off x="4867275" y="3484563"/>
                <a:ext cx="1196975" cy="1196975"/>
              </a:xfrm>
              <a:custGeom>
                <a:avLst/>
                <a:gdLst>
                  <a:gd name="T0" fmla="*/ 318 w 319"/>
                  <a:gd name="T1" fmla="*/ 143 h 319"/>
                  <a:gd name="T2" fmla="*/ 288 w 319"/>
                  <a:gd name="T3" fmla="*/ 65 h 319"/>
                  <a:gd name="T4" fmla="*/ 267 w 319"/>
                  <a:gd name="T5" fmla="*/ 42 h 319"/>
                  <a:gd name="T6" fmla="*/ 228 w 319"/>
                  <a:gd name="T7" fmla="*/ 35 h 319"/>
                  <a:gd name="T8" fmla="*/ 181 w 319"/>
                  <a:gd name="T9" fmla="*/ 2 h 319"/>
                  <a:gd name="T10" fmla="*/ 97 w 319"/>
                  <a:gd name="T11" fmla="*/ 13 h 319"/>
                  <a:gd name="T12" fmla="*/ 72 w 319"/>
                  <a:gd name="T13" fmla="*/ 27 h 319"/>
                  <a:gd name="T14" fmla="*/ 33 w 319"/>
                  <a:gd name="T15" fmla="*/ 96 h 319"/>
                  <a:gd name="T16" fmla="*/ 3 w 319"/>
                  <a:gd name="T17" fmla="*/ 133 h 319"/>
                  <a:gd name="T18" fmla="*/ 21 w 319"/>
                  <a:gd name="T19" fmla="*/ 192 h 319"/>
                  <a:gd name="T20" fmla="*/ 30 w 319"/>
                  <a:gd name="T21" fmla="*/ 252 h 319"/>
                  <a:gd name="T22" fmla="*/ 82 w 319"/>
                  <a:gd name="T23" fmla="*/ 298 h 319"/>
                  <a:gd name="T24" fmla="*/ 114 w 319"/>
                  <a:gd name="T25" fmla="*/ 312 h 319"/>
                  <a:gd name="T26" fmla="*/ 156 w 319"/>
                  <a:gd name="T27" fmla="*/ 302 h 319"/>
                  <a:gd name="T28" fmla="*/ 216 w 319"/>
                  <a:gd name="T29" fmla="*/ 309 h 319"/>
                  <a:gd name="T30" fmla="*/ 262 w 319"/>
                  <a:gd name="T31" fmla="*/ 282 h 319"/>
                  <a:gd name="T32" fmla="*/ 296 w 319"/>
                  <a:gd name="T33" fmla="*/ 203 h 319"/>
                  <a:gd name="T34" fmla="*/ 285 w 319"/>
                  <a:gd name="T35" fmla="*/ 183 h 319"/>
                  <a:gd name="T36" fmla="*/ 287 w 319"/>
                  <a:gd name="T37" fmla="*/ 164 h 319"/>
                  <a:gd name="T38" fmla="*/ 266 w 319"/>
                  <a:gd name="T39" fmla="*/ 229 h 319"/>
                  <a:gd name="T40" fmla="*/ 198 w 319"/>
                  <a:gd name="T41" fmla="*/ 182 h 319"/>
                  <a:gd name="T42" fmla="*/ 230 w 319"/>
                  <a:gd name="T43" fmla="*/ 265 h 319"/>
                  <a:gd name="T44" fmla="*/ 237 w 319"/>
                  <a:gd name="T45" fmla="*/ 260 h 319"/>
                  <a:gd name="T46" fmla="*/ 176 w 319"/>
                  <a:gd name="T47" fmla="*/ 286 h 319"/>
                  <a:gd name="T48" fmla="*/ 173 w 319"/>
                  <a:gd name="T49" fmla="*/ 202 h 319"/>
                  <a:gd name="T50" fmla="*/ 136 w 319"/>
                  <a:gd name="T51" fmla="*/ 284 h 319"/>
                  <a:gd name="T52" fmla="*/ 155 w 319"/>
                  <a:gd name="T53" fmla="*/ 287 h 319"/>
                  <a:gd name="T54" fmla="*/ 90 w 319"/>
                  <a:gd name="T55" fmla="*/ 266 h 319"/>
                  <a:gd name="T56" fmla="*/ 136 w 319"/>
                  <a:gd name="T57" fmla="*/ 197 h 319"/>
                  <a:gd name="T58" fmla="*/ 53 w 319"/>
                  <a:gd name="T59" fmla="*/ 229 h 319"/>
                  <a:gd name="T60" fmla="*/ 59 w 319"/>
                  <a:gd name="T61" fmla="*/ 236 h 319"/>
                  <a:gd name="T62" fmla="*/ 34 w 319"/>
                  <a:gd name="T63" fmla="*/ 175 h 319"/>
                  <a:gd name="T64" fmla="*/ 117 w 319"/>
                  <a:gd name="T65" fmla="*/ 172 h 319"/>
                  <a:gd name="T66" fmla="*/ 35 w 319"/>
                  <a:gd name="T67" fmla="*/ 135 h 319"/>
                  <a:gd name="T68" fmla="*/ 33 w 319"/>
                  <a:gd name="T69" fmla="*/ 154 h 319"/>
                  <a:gd name="T70" fmla="*/ 54 w 319"/>
                  <a:gd name="T71" fmla="*/ 90 h 319"/>
                  <a:gd name="T72" fmla="*/ 123 w 319"/>
                  <a:gd name="T73" fmla="*/ 136 h 319"/>
                  <a:gd name="T74" fmla="*/ 100 w 319"/>
                  <a:gd name="T75" fmla="*/ 47 h 319"/>
                  <a:gd name="T76" fmla="*/ 124 w 319"/>
                  <a:gd name="T77" fmla="*/ 38 h 319"/>
                  <a:gd name="T78" fmla="*/ 149 w 319"/>
                  <a:gd name="T79" fmla="*/ 33 h 319"/>
                  <a:gd name="T80" fmla="*/ 146 w 319"/>
                  <a:gd name="T81" fmla="*/ 118 h 319"/>
                  <a:gd name="T82" fmla="*/ 191 w 319"/>
                  <a:gd name="T83" fmla="*/ 36 h 319"/>
                  <a:gd name="T84" fmla="*/ 171 w 319"/>
                  <a:gd name="T85" fmla="*/ 33 h 319"/>
                  <a:gd name="T86" fmla="*/ 234 w 319"/>
                  <a:gd name="T87" fmla="*/ 56 h 319"/>
                  <a:gd name="T88" fmla="*/ 181 w 319"/>
                  <a:gd name="T89" fmla="*/ 121 h 319"/>
                  <a:gd name="T90" fmla="*/ 197 w 319"/>
                  <a:gd name="T91" fmla="*/ 135 h 319"/>
                  <a:gd name="T92" fmla="*/ 283 w 319"/>
                  <a:gd name="T93" fmla="*/ 128 h 319"/>
                  <a:gd name="T94" fmla="*/ 204 w 319"/>
                  <a:gd name="T95" fmla="*/ 154 h 319"/>
                  <a:gd name="T96" fmla="*/ 280 w 319"/>
                  <a:gd name="T97" fmla="*/ 118 h 319"/>
                  <a:gd name="T98" fmla="*/ 166 w 319"/>
                  <a:gd name="T99" fmla="*/ 181 h 319"/>
                  <a:gd name="T100" fmla="*/ 155 w 319"/>
                  <a:gd name="T101" fmla="*/ 182 h 319"/>
                  <a:gd name="T102" fmla="*/ 145 w 319"/>
                  <a:gd name="T103" fmla="*/ 177 h 319"/>
                  <a:gd name="T104" fmla="*/ 139 w 319"/>
                  <a:gd name="T105" fmla="*/ 168 h 319"/>
                  <a:gd name="T106" fmla="*/ 138 w 319"/>
                  <a:gd name="T107" fmla="*/ 157 h 319"/>
                  <a:gd name="T108" fmla="*/ 141 w 319"/>
                  <a:gd name="T109" fmla="*/ 147 h 319"/>
                  <a:gd name="T110" fmla="*/ 150 w 319"/>
                  <a:gd name="T111" fmla="*/ 140 h 319"/>
                  <a:gd name="T112" fmla="*/ 160 w 319"/>
                  <a:gd name="T113" fmla="*/ 137 h 319"/>
                  <a:gd name="T114" fmla="*/ 171 w 319"/>
                  <a:gd name="T115" fmla="*/ 140 h 319"/>
                  <a:gd name="T116" fmla="*/ 179 w 319"/>
                  <a:gd name="T117" fmla="*/ 147 h 319"/>
                  <a:gd name="T118" fmla="*/ 182 w 319"/>
                  <a:gd name="T119" fmla="*/ 158 h 319"/>
                  <a:gd name="T120" fmla="*/ 181 w 319"/>
                  <a:gd name="T121" fmla="*/ 169 h 319"/>
                  <a:gd name="T122" fmla="*/ 174 w 319"/>
                  <a:gd name="T123" fmla="*/ 17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319">
                    <a:moveTo>
                      <a:pt x="318" y="180"/>
                    </a:moveTo>
                    <a:cubicBezTo>
                      <a:pt x="318" y="179"/>
                      <a:pt x="318" y="179"/>
                      <a:pt x="318" y="179"/>
                    </a:cubicBezTo>
                    <a:cubicBezTo>
                      <a:pt x="318" y="178"/>
                      <a:pt x="318" y="178"/>
                      <a:pt x="318" y="178"/>
                    </a:cubicBezTo>
                    <a:cubicBezTo>
                      <a:pt x="319" y="173"/>
                      <a:pt x="319" y="167"/>
                      <a:pt x="319" y="162"/>
                    </a:cubicBezTo>
                    <a:cubicBezTo>
                      <a:pt x="319" y="162"/>
                      <a:pt x="319" y="162"/>
                      <a:pt x="319" y="162"/>
                    </a:cubicBezTo>
                    <a:cubicBezTo>
                      <a:pt x="319" y="162"/>
                      <a:pt x="319" y="162"/>
                      <a:pt x="319" y="162"/>
                    </a:cubicBezTo>
                    <a:cubicBezTo>
                      <a:pt x="302" y="157"/>
                      <a:pt x="302" y="157"/>
                      <a:pt x="302" y="157"/>
                    </a:cubicBezTo>
                    <a:cubicBezTo>
                      <a:pt x="302" y="154"/>
                      <a:pt x="302" y="152"/>
                      <a:pt x="302" y="149"/>
                    </a:cubicBezTo>
                    <a:cubicBezTo>
                      <a:pt x="318" y="143"/>
                      <a:pt x="318" y="143"/>
                      <a:pt x="318" y="143"/>
                    </a:cubicBezTo>
                    <a:cubicBezTo>
                      <a:pt x="318" y="143"/>
                      <a:pt x="318" y="143"/>
                      <a:pt x="318" y="143"/>
                    </a:cubicBezTo>
                    <a:cubicBezTo>
                      <a:pt x="318" y="143"/>
                      <a:pt x="318" y="143"/>
                      <a:pt x="318" y="143"/>
                    </a:cubicBezTo>
                    <a:cubicBezTo>
                      <a:pt x="318" y="141"/>
                      <a:pt x="318" y="140"/>
                      <a:pt x="318" y="139"/>
                    </a:cubicBezTo>
                    <a:cubicBezTo>
                      <a:pt x="318" y="139"/>
                      <a:pt x="318" y="139"/>
                      <a:pt x="318" y="139"/>
                    </a:cubicBezTo>
                    <a:cubicBezTo>
                      <a:pt x="317" y="129"/>
                      <a:pt x="314" y="119"/>
                      <a:pt x="311" y="110"/>
                    </a:cubicBezTo>
                    <a:cubicBezTo>
                      <a:pt x="294" y="111"/>
                      <a:pt x="294" y="111"/>
                      <a:pt x="294" y="111"/>
                    </a:cubicBezTo>
                    <a:cubicBezTo>
                      <a:pt x="293" y="109"/>
                      <a:pt x="292" y="106"/>
                      <a:pt x="291" y="104"/>
                    </a:cubicBezTo>
                    <a:cubicBezTo>
                      <a:pt x="304" y="92"/>
                      <a:pt x="304" y="92"/>
                      <a:pt x="304" y="92"/>
                    </a:cubicBezTo>
                    <a:cubicBezTo>
                      <a:pt x="304" y="92"/>
                      <a:pt x="304" y="92"/>
                      <a:pt x="304" y="92"/>
                    </a:cubicBezTo>
                    <a:cubicBezTo>
                      <a:pt x="304" y="92"/>
                      <a:pt x="304" y="92"/>
                      <a:pt x="304" y="92"/>
                    </a:cubicBezTo>
                    <a:cubicBezTo>
                      <a:pt x="300" y="82"/>
                      <a:pt x="294" y="73"/>
                      <a:pt x="288" y="65"/>
                    </a:cubicBezTo>
                    <a:cubicBezTo>
                      <a:pt x="288" y="64"/>
                      <a:pt x="287" y="64"/>
                      <a:pt x="287" y="64"/>
                    </a:cubicBezTo>
                    <a:cubicBezTo>
                      <a:pt x="287" y="64"/>
                      <a:pt x="287" y="64"/>
                      <a:pt x="287" y="64"/>
                    </a:cubicBezTo>
                    <a:cubicBezTo>
                      <a:pt x="287" y="64"/>
                      <a:pt x="287" y="64"/>
                      <a:pt x="287" y="64"/>
                    </a:cubicBezTo>
                    <a:cubicBezTo>
                      <a:pt x="271" y="70"/>
                      <a:pt x="271" y="70"/>
                      <a:pt x="271" y="70"/>
                    </a:cubicBezTo>
                    <a:cubicBezTo>
                      <a:pt x="269" y="69"/>
                      <a:pt x="268" y="67"/>
                      <a:pt x="266" y="65"/>
                    </a:cubicBezTo>
                    <a:cubicBezTo>
                      <a:pt x="266" y="65"/>
                      <a:pt x="266" y="64"/>
                      <a:pt x="265" y="64"/>
                    </a:cubicBezTo>
                    <a:cubicBezTo>
                      <a:pt x="274" y="49"/>
                      <a:pt x="274" y="49"/>
                      <a:pt x="274" y="49"/>
                    </a:cubicBezTo>
                    <a:cubicBezTo>
                      <a:pt x="274" y="48"/>
                      <a:pt x="273" y="48"/>
                      <a:pt x="273" y="47"/>
                    </a:cubicBezTo>
                    <a:cubicBezTo>
                      <a:pt x="272" y="46"/>
                      <a:pt x="271" y="45"/>
                      <a:pt x="270" y="45"/>
                    </a:cubicBezTo>
                    <a:cubicBezTo>
                      <a:pt x="269" y="44"/>
                      <a:pt x="268" y="43"/>
                      <a:pt x="267" y="42"/>
                    </a:cubicBezTo>
                    <a:cubicBezTo>
                      <a:pt x="266" y="41"/>
                      <a:pt x="265" y="40"/>
                      <a:pt x="264" y="39"/>
                    </a:cubicBezTo>
                    <a:cubicBezTo>
                      <a:pt x="263" y="38"/>
                      <a:pt x="262" y="37"/>
                      <a:pt x="261" y="37"/>
                    </a:cubicBezTo>
                    <a:cubicBezTo>
                      <a:pt x="260" y="36"/>
                      <a:pt x="258" y="34"/>
                      <a:pt x="257" y="33"/>
                    </a:cubicBezTo>
                    <a:cubicBezTo>
                      <a:pt x="256" y="33"/>
                      <a:pt x="256" y="32"/>
                      <a:pt x="255" y="32"/>
                    </a:cubicBezTo>
                    <a:cubicBezTo>
                      <a:pt x="253" y="31"/>
                      <a:pt x="251" y="29"/>
                      <a:pt x="250" y="28"/>
                    </a:cubicBezTo>
                    <a:cubicBezTo>
                      <a:pt x="249" y="28"/>
                      <a:pt x="249" y="28"/>
                      <a:pt x="249" y="28"/>
                    </a:cubicBezTo>
                    <a:cubicBezTo>
                      <a:pt x="249" y="28"/>
                      <a:pt x="249" y="28"/>
                      <a:pt x="249" y="28"/>
                    </a:cubicBezTo>
                    <a:cubicBezTo>
                      <a:pt x="249" y="28"/>
                      <a:pt x="249" y="28"/>
                      <a:pt x="249" y="28"/>
                    </a:cubicBezTo>
                    <a:cubicBezTo>
                      <a:pt x="236" y="39"/>
                      <a:pt x="236" y="39"/>
                      <a:pt x="236" y="39"/>
                    </a:cubicBezTo>
                    <a:cubicBezTo>
                      <a:pt x="233" y="38"/>
                      <a:pt x="231" y="36"/>
                      <a:pt x="228" y="35"/>
                    </a:cubicBezTo>
                    <a:cubicBezTo>
                      <a:pt x="231" y="23"/>
                      <a:pt x="231" y="23"/>
                      <a:pt x="231" y="23"/>
                    </a:cubicBezTo>
                    <a:cubicBezTo>
                      <a:pt x="232" y="17"/>
                      <a:pt x="232" y="17"/>
                      <a:pt x="232" y="17"/>
                    </a:cubicBezTo>
                    <a:cubicBezTo>
                      <a:pt x="232" y="17"/>
                      <a:pt x="232" y="17"/>
                      <a:pt x="232" y="17"/>
                    </a:cubicBezTo>
                    <a:cubicBezTo>
                      <a:pt x="232" y="17"/>
                      <a:pt x="232" y="17"/>
                      <a:pt x="232" y="17"/>
                    </a:cubicBezTo>
                    <a:cubicBezTo>
                      <a:pt x="222" y="13"/>
                      <a:pt x="212" y="9"/>
                      <a:pt x="201" y="6"/>
                    </a:cubicBezTo>
                    <a:cubicBezTo>
                      <a:pt x="192" y="21"/>
                      <a:pt x="192" y="21"/>
                      <a:pt x="192" y="21"/>
                    </a:cubicBezTo>
                    <a:cubicBezTo>
                      <a:pt x="190" y="21"/>
                      <a:pt x="188" y="20"/>
                      <a:pt x="186" y="20"/>
                    </a:cubicBezTo>
                    <a:cubicBezTo>
                      <a:pt x="185" y="20"/>
                      <a:pt x="184" y="20"/>
                      <a:pt x="184" y="19"/>
                    </a:cubicBezTo>
                    <a:cubicBezTo>
                      <a:pt x="181" y="2"/>
                      <a:pt x="181" y="2"/>
                      <a:pt x="181" y="2"/>
                    </a:cubicBezTo>
                    <a:cubicBezTo>
                      <a:pt x="181" y="2"/>
                      <a:pt x="181" y="2"/>
                      <a:pt x="181" y="2"/>
                    </a:cubicBezTo>
                    <a:cubicBezTo>
                      <a:pt x="181" y="2"/>
                      <a:pt x="181" y="2"/>
                      <a:pt x="181" y="2"/>
                    </a:cubicBezTo>
                    <a:cubicBezTo>
                      <a:pt x="170" y="0"/>
                      <a:pt x="159" y="0"/>
                      <a:pt x="149" y="1"/>
                    </a:cubicBezTo>
                    <a:cubicBezTo>
                      <a:pt x="149" y="1"/>
                      <a:pt x="149" y="1"/>
                      <a:pt x="149" y="1"/>
                    </a:cubicBezTo>
                    <a:cubicBezTo>
                      <a:pt x="149" y="1"/>
                      <a:pt x="149" y="1"/>
                      <a:pt x="149" y="1"/>
                    </a:cubicBezTo>
                    <a:cubicBezTo>
                      <a:pt x="148" y="6"/>
                      <a:pt x="148" y="6"/>
                      <a:pt x="148" y="6"/>
                    </a:cubicBezTo>
                    <a:cubicBezTo>
                      <a:pt x="145" y="18"/>
                      <a:pt x="145" y="18"/>
                      <a:pt x="145" y="18"/>
                    </a:cubicBezTo>
                    <a:cubicBezTo>
                      <a:pt x="145" y="18"/>
                      <a:pt x="145" y="18"/>
                      <a:pt x="145" y="18"/>
                    </a:cubicBezTo>
                    <a:cubicBezTo>
                      <a:pt x="142" y="19"/>
                      <a:pt x="139" y="19"/>
                      <a:pt x="136" y="19"/>
                    </a:cubicBezTo>
                    <a:cubicBezTo>
                      <a:pt x="128" y="4"/>
                      <a:pt x="128" y="4"/>
                      <a:pt x="128" y="4"/>
                    </a:cubicBezTo>
                    <a:cubicBezTo>
                      <a:pt x="118" y="6"/>
                      <a:pt x="107" y="9"/>
                      <a:pt x="97" y="13"/>
                    </a:cubicBezTo>
                    <a:cubicBezTo>
                      <a:pt x="97" y="13"/>
                      <a:pt x="97" y="13"/>
                      <a:pt x="97" y="13"/>
                    </a:cubicBezTo>
                    <a:cubicBezTo>
                      <a:pt x="97" y="13"/>
                      <a:pt x="97" y="13"/>
                      <a:pt x="97" y="13"/>
                    </a:cubicBezTo>
                    <a:cubicBezTo>
                      <a:pt x="100" y="31"/>
                      <a:pt x="100" y="31"/>
                      <a:pt x="100" y="31"/>
                    </a:cubicBezTo>
                    <a:cubicBezTo>
                      <a:pt x="97" y="32"/>
                      <a:pt x="94" y="33"/>
                      <a:pt x="92" y="35"/>
                    </a:cubicBezTo>
                    <a:cubicBezTo>
                      <a:pt x="85" y="29"/>
                      <a:pt x="85" y="29"/>
                      <a:pt x="85" y="29"/>
                    </a:cubicBezTo>
                    <a:cubicBezTo>
                      <a:pt x="79" y="22"/>
                      <a:pt x="79" y="22"/>
                      <a:pt x="79" y="22"/>
                    </a:cubicBezTo>
                    <a:cubicBezTo>
                      <a:pt x="79" y="22"/>
                      <a:pt x="79" y="22"/>
                      <a:pt x="79" y="22"/>
                    </a:cubicBezTo>
                    <a:cubicBezTo>
                      <a:pt x="79" y="22"/>
                      <a:pt x="79" y="22"/>
                      <a:pt x="79" y="22"/>
                    </a:cubicBezTo>
                    <a:cubicBezTo>
                      <a:pt x="77" y="24"/>
                      <a:pt x="75" y="25"/>
                      <a:pt x="72" y="27"/>
                    </a:cubicBezTo>
                    <a:cubicBezTo>
                      <a:pt x="72" y="27"/>
                      <a:pt x="72" y="27"/>
                      <a:pt x="72" y="27"/>
                    </a:cubicBezTo>
                    <a:cubicBezTo>
                      <a:pt x="72" y="27"/>
                      <a:pt x="72" y="27"/>
                      <a:pt x="72" y="27"/>
                    </a:cubicBezTo>
                    <a:cubicBezTo>
                      <a:pt x="65" y="31"/>
                      <a:pt x="59" y="36"/>
                      <a:pt x="53" y="42"/>
                    </a:cubicBezTo>
                    <a:cubicBezTo>
                      <a:pt x="61" y="58"/>
                      <a:pt x="61" y="58"/>
                      <a:pt x="61" y="58"/>
                    </a:cubicBezTo>
                    <a:cubicBezTo>
                      <a:pt x="59" y="60"/>
                      <a:pt x="57" y="62"/>
                      <a:pt x="55" y="64"/>
                    </a:cubicBezTo>
                    <a:cubicBezTo>
                      <a:pt x="39" y="56"/>
                      <a:pt x="39" y="56"/>
                      <a:pt x="39" y="56"/>
                    </a:cubicBezTo>
                    <a:cubicBezTo>
                      <a:pt x="32" y="65"/>
                      <a:pt x="25" y="74"/>
                      <a:pt x="20" y="83"/>
                    </a:cubicBezTo>
                    <a:cubicBezTo>
                      <a:pt x="20" y="83"/>
                      <a:pt x="20" y="83"/>
                      <a:pt x="20" y="83"/>
                    </a:cubicBezTo>
                    <a:cubicBezTo>
                      <a:pt x="20" y="83"/>
                      <a:pt x="20" y="83"/>
                      <a:pt x="20" y="83"/>
                    </a:cubicBezTo>
                    <a:cubicBezTo>
                      <a:pt x="26" y="89"/>
                      <a:pt x="26" y="89"/>
                      <a:pt x="26" y="89"/>
                    </a:cubicBezTo>
                    <a:cubicBezTo>
                      <a:pt x="33" y="96"/>
                      <a:pt x="33" y="96"/>
                      <a:pt x="33" y="96"/>
                    </a:cubicBezTo>
                    <a:cubicBezTo>
                      <a:pt x="32" y="98"/>
                      <a:pt x="30" y="101"/>
                      <a:pt x="29" y="104"/>
                    </a:cubicBezTo>
                    <a:cubicBezTo>
                      <a:pt x="12" y="102"/>
                      <a:pt x="12" y="102"/>
                      <a:pt x="12" y="102"/>
                    </a:cubicBezTo>
                    <a:cubicBezTo>
                      <a:pt x="12" y="102"/>
                      <a:pt x="12" y="102"/>
                      <a:pt x="12" y="102"/>
                    </a:cubicBezTo>
                    <a:cubicBezTo>
                      <a:pt x="12" y="102"/>
                      <a:pt x="12" y="102"/>
                      <a:pt x="12" y="102"/>
                    </a:cubicBezTo>
                    <a:cubicBezTo>
                      <a:pt x="9" y="108"/>
                      <a:pt x="7" y="114"/>
                      <a:pt x="6" y="120"/>
                    </a:cubicBezTo>
                    <a:cubicBezTo>
                      <a:pt x="6" y="120"/>
                      <a:pt x="6" y="120"/>
                      <a:pt x="6" y="120"/>
                    </a:cubicBezTo>
                    <a:cubicBezTo>
                      <a:pt x="5" y="122"/>
                      <a:pt x="5" y="124"/>
                      <a:pt x="4" y="126"/>
                    </a:cubicBezTo>
                    <a:cubicBezTo>
                      <a:pt x="4" y="127"/>
                      <a:pt x="4" y="127"/>
                      <a:pt x="4" y="128"/>
                    </a:cubicBezTo>
                    <a:cubicBezTo>
                      <a:pt x="4" y="129"/>
                      <a:pt x="3" y="130"/>
                      <a:pt x="3" y="131"/>
                    </a:cubicBezTo>
                    <a:cubicBezTo>
                      <a:pt x="3" y="132"/>
                      <a:pt x="3" y="133"/>
                      <a:pt x="3" y="133"/>
                    </a:cubicBezTo>
                    <a:cubicBezTo>
                      <a:pt x="3" y="133"/>
                      <a:pt x="3" y="133"/>
                      <a:pt x="3" y="133"/>
                    </a:cubicBezTo>
                    <a:cubicBezTo>
                      <a:pt x="3" y="133"/>
                      <a:pt x="3" y="133"/>
                      <a:pt x="3" y="133"/>
                    </a:cubicBezTo>
                    <a:cubicBezTo>
                      <a:pt x="19" y="141"/>
                      <a:pt x="19" y="141"/>
                      <a:pt x="19" y="141"/>
                    </a:cubicBezTo>
                    <a:cubicBezTo>
                      <a:pt x="19" y="144"/>
                      <a:pt x="18" y="146"/>
                      <a:pt x="18" y="149"/>
                    </a:cubicBezTo>
                    <a:cubicBezTo>
                      <a:pt x="1" y="153"/>
                      <a:pt x="1" y="153"/>
                      <a:pt x="1" y="153"/>
                    </a:cubicBezTo>
                    <a:cubicBezTo>
                      <a:pt x="0" y="164"/>
                      <a:pt x="1" y="175"/>
                      <a:pt x="3" y="186"/>
                    </a:cubicBezTo>
                    <a:cubicBezTo>
                      <a:pt x="3" y="186"/>
                      <a:pt x="3" y="186"/>
                      <a:pt x="3" y="186"/>
                    </a:cubicBezTo>
                    <a:cubicBezTo>
                      <a:pt x="3" y="186"/>
                      <a:pt x="3" y="186"/>
                      <a:pt x="3" y="186"/>
                    </a:cubicBezTo>
                    <a:cubicBezTo>
                      <a:pt x="21" y="188"/>
                      <a:pt x="21" y="188"/>
                      <a:pt x="21" y="188"/>
                    </a:cubicBezTo>
                    <a:cubicBezTo>
                      <a:pt x="21" y="189"/>
                      <a:pt x="21" y="190"/>
                      <a:pt x="21" y="192"/>
                    </a:cubicBezTo>
                    <a:cubicBezTo>
                      <a:pt x="21" y="192"/>
                      <a:pt x="21" y="192"/>
                      <a:pt x="21" y="192"/>
                    </a:cubicBezTo>
                    <a:cubicBezTo>
                      <a:pt x="21" y="192"/>
                      <a:pt x="22" y="193"/>
                      <a:pt x="22" y="194"/>
                    </a:cubicBezTo>
                    <a:cubicBezTo>
                      <a:pt x="22" y="194"/>
                      <a:pt x="22" y="195"/>
                      <a:pt x="22" y="196"/>
                    </a:cubicBezTo>
                    <a:cubicBezTo>
                      <a:pt x="7" y="205"/>
                      <a:pt x="7" y="205"/>
                      <a:pt x="7" y="205"/>
                    </a:cubicBezTo>
                    <a:cubicBezTo>
                      <a:pt x="7" y="205"/>
                      <a:pt x="7" y="205"/>
                      <a:pt x="7" y="205"/>
                    </a:cubicBezTo>
                    <a:cubicBezTo>
                      <a:pt x="7" y="205"/>
                      <a:pt x="7" y="205"/>
                      <a:pt x="7" y="205"/>
                    </a:cubicBezTo>
                    <a:cubicBezTo>
                      <a:pt x="11" y="216"/>
                      <a:pt x="15" y="226"/>
                      <a:pt x="20" y="236"/>
                    </a:cubicBezTo>
                    <a:cubicBezTo>
                      <a:pt x="37" y="232"/>
                      <a:pt x="37" y="232"/>
                      <a:pt x="37" y="232"/>
                    </a:cubicBezTo>
                    <a:cubicBezTo>
                      <a:pt x="39" y="234"/>
                      <a:pt x="40" y="236"/>
                      <a:pt x="41" y="238"/>
                    </a:cubicBezTo>
                    <a:cubicBezTo>
                      <a:pt x="30" y="252"/>
                      <a:pt x="30" y="252"/>
                      <a:pt x="30" y="252"/>
                    </a:cubicBezTo>
                    <a:cubicBezTo>
                      <a:pt x="36" y="261"/>
                      <a:pt x="44" y="269"/>
                      <a:pt x="52" y="277"/>
                    </a:cubicBezTo>
                    <a:cubicBezTo>
                      <a:pt x="52" y="277"/>
                      <a:pt x="52" y="277"/>
                      <a:pt x="52" y="277"/>
                    </a:cubicBezTo>
                    <a:cubicBezTo>
                      <a:pt x="52" y="277"/>
                      <a:pt x="52" y="277"/>
                      <a:pt x="52" y="277"/>
                    </a:cubicBezTo>
                    <a:cubicBezTo>
                      <a:pt x="67" y="268"/>
                      <a:pt x="67" y="268"/>
                      <a:pt x="67" y="268"/>
                    </a:cubicBezTo>
                    <a:cubicBezTo>
                      <a:pt x="68" y="268"/>
                      <a:pt x="69" y="269"/>
                      <a:pt x="70" y="270"/>
                    </a:cubicBezTo>
                    <a:cubicBezTo>
                      <a:pt x="70" y="270"/>
                      <a:pt x="71" y="270"/>
                      <a:pt x="71" y="271"/>
                    </a:cubicBezTo>
                    <a:cubicBezTo>
                      <a:pt x="72" y="271"/>
                      <a:pt x="72" y="272"/>
                      <a:pt x="73" y="272"/>
                    </a:cubicBezTo>
                    <a:cubicBezTo>
                      <a:pt x="67" y="289"/>
                      <a:pt x="67" y="289"/>
                      <a:pt x="67" y="289"/>
                    </a:cubicBezTo>
                    <a:cubicBezTo>
                      <a:pt x="71" y="292"/>
                      <a:pt x="76" y="295"/>
                      <a:pt x="81" y="298"/>
                    </a:cubicBezTo>
                    <a:cubicBezTo>
                      <a:pt x="81" y="298"/>
                      <a:pt x="81" y="298"/>
                      <a:pt x="82" y="298"/>
                    </a:cubicBezTo>
                    <a:cubicBezTo>
                      <a:pt x="83" y="299"/>
                      <a:pt x="84" y="300"/>
                      <a:pt x="85" y="300"/>
                    </a:cubicBezTo>
                    <a:cubicBezTo>
                      <a:pt x="85" y="301"/>
                      <a:pt x="86" y="301"/>
                      <a:pt x="87" y="301"/>
                    </a:cubicBezTo>
                    <a:cubicBezTo>
                      <a:pt x="88" y="302"/>
                      <a:pt x="88" y="302"/>
                      <a:pt x="88" y="302"/>
                    </a:cubicBezTo>
                    <a:cubicBezTo>
                      <a:pt x="91" y="303"/>
                      <a:pt x="93" y="305"/>
                      <a:pt x="96" y="306"/>
                    </a:cubicBezTo>
                    <a:cubicBezTo>
                      <a:pt x="108" y="292"/>
                      <a:pt x="108" y="292"/>
                      <a:pt x="108" y="292"/>
                    </a:cubicBezTo>
                    <a:cubicBezTo>
                      <a:pt x="109" y="293"/>
                      <a:pt x="111" y="293"/>
                      <a:pt x="113" y="294"/>
                    </a:cubicBezTo>
                    <a:cubicBezTo>
                      <a:pt x="113" y="294"/>
                      <a:pt x="113" y="294"/>
                      <a:pt x="113" y="294"/>
                    </a:cubicBezTo>
                    <a:cubicBezTo>
                      <a:pt x="114" y="294"/>
                      <a:pt x="114" y="294"/>
                      <a:pt x="114" y="294"/>
                    </a:cubicBezTo>
                    <a:cubicBezTo>
                      <a:pt x="113" y="312"/>
                      <a:pt x="113" y="312"/>
                      <a:pt x="113" y="312"/>
                    </a:cubicBezTo>
                    <a:cubicBezTo>
                      <a:pt x="113" y="312"/>
                      <a:pt x="114" y="312"/>
                      <a:pt x="114" y="312"/>
                    </a:cubicBezTo>
                    <a:cubicBezTo>
                      <a:pt x="114" y="312"/>
                      <a:pt x="114" y="312"/>
                      <a:pt x="114" y="312"/>
                    </a:cubicBezTo>
                    <a:cubicBezTo>
                      <a:pt x="119" y="314"/>
                      <a:pt x="124" y="315"/>
                      <a:pt x="129" y="316"/>
                    </a:cubicBezTo>
                    <a:cubicBezTo>
                      <a:pt x="129" y="316"/>
                      <a:pt x="130" y="316"/>
                      <a:pt x="130" y="316"/>
                    </a:cubicBezTo>
                    <a:cubicBezTo>
                      <a:pt x="130" y="316"/>
                      <a:pt x="131" y="316"/>
                      <a:pt x="132" y="316"/>
                    </a:cubicBezTo>
                    <a:cubicBezTo>
                      <a:pt x="136" y="317"/>
                      <a:pt x="141" y="318"/>
                      <a:pt x="146" y="318"/>
                    </a:cubicBezTo>
                    <a:cubicBezTo>
                      <a:pt x="146" y="318"/>
                      <a:pt x="146" y="318"/>
                      <a:pt x="146" y="318"/>
                    </a:cubicBezTo>
                    <a:cubicBezTo>
                      <a:pt x="146" y="318"/>
                      <a:pt x="147" y="318"/>
                      <a:pt x="147" y="318"/>
                    </a:cubicBezTo>
                    <a:cubicBezTo>
                      <a:pt x="153" y="302"/>
                      <a:pt x="153" y="302"/>
                      <a:pt x="153" y="302"/>
                    </a:cubicBezTo>
                    <a:cubicBezTo>
                      <a:pt x="153" y="302"/>
                      <a:pt x="154" y="302"/>
                      <a:pt x="154" y="302"/>
                    </a:cubicBezTo>
                    <a:cubicBezTo>
                      <a:pt x="155" y="302"/>
                      <a:pt x="156" y="302"/>
                      <a:pt x="156" y="302"/>
                    </a:cubicBezTo>
                    <a:cubicBezTo>
                      <a:pt x="157" y="302"/>
                      <a:pt x="157" y="302"/>
                      <a:pt x="158" y="302"/>
                    </a:cubicBezTo>
                    <a:cubicBezTo>
                      <a:pt x="159" y="302"/>
                      <a:pt x="159" y="302"/>
                      <a:pt x="160" y="302"/>
                    </a:cubicBezTo>
                    <a:cubicBezTo>
                      <a:pt x="165" y="319"/>
                      <a:pt x="165" y="319"/>
                      <a:pt x="165" y="319"/>
                    </a:cubicBezTo>
                    <a:cubicBezTo>
                      <a:pt x="172" y="319"/>
                      <a:pt x="179" y="318"/>
                      <a:pt x="186" y="317"/>
                    </a:cubicBezTo>
                    <a:cubicBezTo>
                      <a:pt x="187" y="317"/>
                      <a:pt x="188" y="317"/>
                      <a:pt x="188" y="316"/>
                    </a:cubicBezTo>
                    <a:cubicBezTo>
                      <a:pt x="189" y="316"/>
                      <a:pt x="189" y="316"/>
                      <a:pt x="190" y="316"/>
                    </a:cubicBezTo>
                    <a:cubicBezTo>
                      <a:pt x="193" y="316"/>
                      <a:pt x="196" y="315"/>
                      <a:pt x="199" y="314"/>
                    </a:cubicBezTo>
                    <a:cubicBezTo>
                      <a:pt x="199" y="296"/>
                      <a:pt x="199" y="296"/>
                      <a:pt x="199" y="296"/>
                    </a:cubicBezTo>
                    <a:cubicBezTo>
                      <a:pt x="201" y="296"/>
                      <a:pt x="203" y="295"/>
                      <a:pt x="205" y="295"/>
                    </a:cubicBezTo>
                    <a:cubicBezTo>
                      <a:pt x="216" y="309"/>
                      <a:pt x="216" y="309"/>
                      <a:pt x="216" y="309"/>
                    </a:cubicBezTo>
                    <a:cubicBezTo>
                      <a:pt x="216" y="309"/>
                      <a:pt x="216" y="309"/>
                      <a:pt x="217" y="309"/>
                    </a:cubicBezTo>
                    <a:cubicBezTo>
                      <a:pt x="217" y="309"/>
                      <a:pt x="217" y="309"/>
                      <a:pt x="217" y="309"/>
                    </a:cubicBezTo>
                    <a:cubicBezTo>
                      <a:pt x="227" y="305"/>
                      <a:pt x="237" y="300"/>
                      <a:pt x="247" y="293"/>
                    </a:cubicBezTo>
                    <a:cubicBezTo>
                      <a:pt x="241" y="277"/>
                      <a:pt x="241" y="277"/>
                      <a:pt x="241" y="277"/>
                    </a:cubicBezTo>
                    <a:cubicBezTo>
                      <a:pt x="241" y="276"/>
                      <a:pt x="241" y="276"/>
                      <a:pt x="241" y="276"/>
                    </a:cubicBezTo>
                    <a:cubicBezTo>
                      <a:pt x="243" y="275"/>
                      <a:pt x="245" y="274"/>
                      <a:pt x="246" y="273"/>
                    </a:cubicBezTo>
                    <a:cubicBezTo>
                      <a:pt x="261" y="283"/>
                      <a:pt x="261" y="283"/>
                      <a:pt x="261" y="283"/>
                    </a:cubicBezTo>
                    <a:cubicBezTo>
                      <a:pt x="261" y="283"/>
                      <a:pt x="261" y="283"/>
                      <a:pt x="262" y="282"/>
                    </a:cubicBezTo>
                    <a:cubicBezTo>
                      <a:pt x="262" y="282"/>
                      <a:pt x="262" y="282"/>
                      <a:pt x="262" y="282"/>
                    </a:cubicBezTo>
                    <a:cubicBezTo>
                      <a:pt x="262" y="282"/>
                      <a:pt x="262" y="282"/>
                      <a:pt x="262" y="282"/>
                    </a:cubicBezTo>
                    <a:cubicBezTo>
                      <a:pt x="270" y="275"/>
                      <a:pt x="278" y="268"/>
                      <a:pt x="284" y="259"/>
                    </a:cubicBezTo>
                    <a:cubicBezTo>
                      <a:pt x="284" y="259"/>
                      <a:pt x="284" y="259"/>
                      <a:pt x="284" y="259"/>
                    </a:cubicBezTo>
                    <a:cubicBezTo>
                      <a:pt x="285" y="259"/>
                      <a:pt x="285" y="259"/>
                      <a:pt x="285" y="258"/>
                    </a:cubicBezTo>
                    <a:cubicBezTo>
                      <a:pt x="274" y="244"/>
                      <a:pt x="274" y="244"/>
                      <a:pt x="274" y="244"/>
                    </a:cubicBezTo>
                    <a:cubicBezTo>
                      <a:pt x="276" y="242"/>
                      <a:pt x="277" y="241"/>
                      <a:pt x="278" y="239"/>
                    </a:cubicBezTo>
                    <a:cubicBezTo>
                      <a:pt x="295" y="244"/>
                      <a:pt x="295" y="244"/>
                      <a:pt x="295" y="244"/>
                    </a:cubicBezTo>
                    <a:cubicBezTo>
                      <a:pt x="295" y="244"/>
                      <a:pt x="296" y="243"/>
                      <a:pt x="296" y="243"/>
                    </a:cubicBezTo>
                    <a:cubicBezTo>
                      <a:pt x="296" y="243"/>
                      <a:pt x="296" y="243"/>
                      <a:pt x="296" y="243"/>
                    </a:cubicBezTo>
                    <a:cubicBezTo>
                      <a:pt x="302" y="234"/>
                      <a:pt x="306" y="224"/>
                      <a:pt x="310" y="213"/>
                    </a:cubicBezTo>
                    <a:cubicBezTo>
                      <a:pt x="296" y="203"/>
                      <a:pt x="296" y="203"/>
                      <a:pt x="296" y="203"/>
                    </a:cubicBezTo>
                    <a:cubicBezTo>
                      <a:pt x="296" y="201"/>
                      <a:pt x="297" y="198"/>
                      <a:pt x="298" y="196"/>
                    </a:cubicBezTo>
                    <a:cubicBezTo>
                      <a:pt x="315" y="195"/>
                      <a:pt x="315" y="195"/>
                      <a:pt x="315" y="195"/>
                    </a:cubicBezTo>
                    <a:cubicBezTo>
                      <a:pt x="315" y="195"/>
                      <a:pt x="315" y="195"/>
                      <a:pt x="315" y="195"/>
                    </a:cubicBezTo>
                    <a:cubicBezTo>
                      <a:pt x="315" y="195"/>
                      <a:pt x="315" y="195"/>
                      <a:pt x="315" y="195"/>
                    </a:cubicBezTo>
                    <a:cubicBezTo>
                      <a:pt x="317" y="190"/>
                      <a:pt x="317" y="185"/>
                      <a:pt x="318" y="180"/>
                    </a:cubicBezTo>
                    <a:close/>
                    <a:moveTo>
                      <a:pt x="287" y="170"/>
                    </a:moveTo>
                    <a:cubicBezTo>
                      <a:pt x="286" y="172"/>
                      <a:pt x="286" y="173"/>
                      <a:pt x="286" y="175"/>
                    </a:cubicBezTo>
                    <a:cubicBezTo>
                      <a:pt x="286" y="176"/>
                      <a:pt x="286" y="176"/>
                      <a:pt x="286" y="177"/>
                    </a:cubicBezTo>
                    <a:cubicBezTo>
                      <a:pt x="286" y="178"/>
                      <a:pt x="285" y="179"/>
                      <a:pt x="285" y="180"/>
                    </a:cubicBezTo>
                    <a:cubicBezTo>
                      <a:pt x="285" y="181"/>
                      <a:pt x="285" y="182"/>
                      <a:pt x="285" y="183"/>
                    </a:cubicBezTo>
                    <a:cubicBezTo>
                      <a:pt x="285" y="184"/>
                      <a:pt x="284" y="185"/>
                      <a:pt x="284" y="185"/>
                    </a:cubicBezTo>
                    <a:cubicBezTo>
                      <a:pt x="284" y="187"/>
                      <a:pt x="284" y="188"/>
                      <a:pt x="283" y="190"/>
                    </a:cubicBezTo>
                    <a:cubicBezTo>
                      <a:pt x="283" y="190"/>
                      <a:pt x="283" y="190"/>
                      <a:pt x="283" y="191"/>
                    </a:cubicBezTo>
                    <a:cubicBezTo>
                      <a:pt x="283" y="193"/>
                      <a:pt x="282" y="194"/>
                      <a:pt x="282" y="196"/>
                    </a:cubicBezTo>
                    <a:cubicBezTo>
                      <a:pt x="203" y="169"/>
                      <a:pt x="203" y="169"/>
                      <a:pt x="203" y="169"/>
                    </a:cubicBezTo>
                    <a:cubicBezTo>
                      <a:pt x="203" y="169"/>
                      <a:pt x="203" y="169"/>
                      <a:pt x="203" y="168"/>
                    </a:cubicBezTo>
                    <a:cubicBezTo>
                      <a:pt x="203" y="168"/>
                      <a:pt x="203" y="167"/>
                      <a:pt x="204" y="166"/>
                    </a:cubicBezTo>
                    <a:cubicBezTo>
                      <a:pt x="204" y="166"/>
                      <a:pt x="204" y="165"/>
                      <a:pt x="204" y="165"/>
                    </a:cubicBezTo>
                    <a:cubicBezTo>
                      <a:pt x="204" y="165"/>
                      <a:pt x="204" y="164"/>
                      <a:pt x="204" y="164"/>
                    </a:cubicBezTo>
                    <a:cubicBezTo>
                      <a:pt x="287" y="164"/>
                      <a:pt x="287" y="164"/>
                      <a:pt x="287" y="164"/>
                    </a:cubicBezTo>
                    <a:cubicBezTo>
                      <a:pt x="287" y="166"/>
                      <a:pt x="287" y="168"/>
                      <a:pt x="287" y="170"/>
                    </a:cubicBezTo>
                    <a:cubicBezTo>
                      <a:pt x="287" y="170"/>
                      <a:pt x="287" y="170"/>
                      <a:pt x="287" y="170"/>
                    </a:cubicBezTo>
                    <a:close/>
                    <a:moveTo>
                      <a:pt x="276" y="211"/>
                    </a:moveTo>
                    <a:cubicBezTo>
                      <a:pt x="275" y="212"/>
                      <a:pt x="275" y="214"/>
                      <a:pt x="274" y="215"/>
                    </a:cubicBezTo>
                    <a:cubicBezTo>
                      <a:pt x="274" y="216"/>
                      <a:pt x="274" y="216"/>
                      <a:pt x="273" y="217"/>
                    </a:cubicBezTo>
                    <a:cubicBezTo>
                      <a:pt x="273" y="218"/>
                      <a:pt x="272" y="219"/>
                      <a:pt x="272" y="220"/>
                    </a:cubicBezTo>
                    <a:cubicBezTo>
                      <a:pt x="271" y="221"/>
                      <a:pt x="271" y="222"/>
                      <a:pt x="270" y="222"/>
                    </a:cubicBezTo>
                    <a:cubicBezTo>
                      <a:pt x="270" y="223"/>
                      <a:pt x="270" y="224"/>
                      <a:pt x="269" y="225"/>
                    </a:cubicBezTo>
                    <a:cubicBezTo>
                      <a:pt x="268" y="226"/>
                      <a:pt x="268" y="227"/>
                      <a:pt x="267" y="227"/>
                    </a:cubicBezTo>
                    <a:cubicBezTo>
                      <a:pt x="267" y="228"/>
                      <a:pt x="267" y="228"/>
                      <a:pt x="266" y="229"/>
                    </a:cubicBezTo>
                    <a:cubicBezTo>
                      <a:pt x="266" y="230"/>
                      <a:pt x="265" y="231"/>
                      <a:pt x="264" y="232"/>
                    </a:cubicBezTo>
                    <a:cubicBezTo>
                      <a:pt x="264" y="233"/>
                      <a:pt x="264" y="233"/>
                      <a:pt x="263" y="233"/>
                    </a:cubicBezTo>
                    <a:cubicBezTo>
                      <a:pt x="263" y="235"/>
                      <a:pt x="262" y="236"/>
                      <a:pt x="261" y="237"/>
                    </a:cubicBezTo>
                    <a:cubicBezTo>
                      <a:pt x="261" y="237"/>
                      <a:pt x="260" y="237"/>
                      <a:pt x="260" y="237"/>
                    </a:cubicBezTo>
                    <a:cubicBezTo>
                      <a:pt x="258" y="240"/>
                      <a:pt x="256" y="243"/>
                      <a:pt x="253" y="246"/>
                    </a:cubicBezTo>
                    <a:cubicBezTo>
                      <a:pt x="195" y="187"/>
                      <a:pt x="195" y="187"/>
                      <a:pt x="195" y="187"/>
                    </a:cubicBezTo>
                    <a:cubicBezTo>
                      <a:pt x="195" y="187"/>
                      <a:pt x="195" y="187"/>
                      <a:pt x="195" y="187"/>
                    </a:cubicBezTo>
                    <a:cubicBezTo>
                      <a:pt x="195" y="186"/>
                      <a:pt x="196" y="185"/>
                      <a:pt x="196" y="185"/>
                    </a:cubicBezTo>
                    <a:cubicBezTo>
                      <a:pt x="196" y="185"/>
                      <a:pt x="196" y="184"/>
                      <a:pt x="197" y="184"/>
                    </a:cubicBezTo>
                    <a:cubicBezTo>
                      <a:pt x="197" y="184"/>
                      <a:pt x="197" y="183"/>
                      <a:pt x="198" y="182"/>
                    </a:cubicBezTo>
                    <a:cubicBezTo>
                      <a:pt x="198" y="182"/>
                      <a:pt x="198" y="182"/>
                      <a:pt x="198" y="182"/>
                    </a:cubicBezTo>
                    <a:cubicBezTo>
                      <a:pt x="199" y="181"/>
                      <a:pt x="199" y="180"/>
                      <a:pt x="199" y="180"/>
                    </a:cubicBezTo>
                    <a:cubicBezTo>
                      <a:pt x="199" y="180"/>
                      <a:pt x="200" y="179"/>
                      <a:pt x="200" y="179"/>
                    </a:cubicBezTo>
                    <a:cubicBezTo>
                      <a:pt x="200" y="178"/>
                      <a:pt x="200" y="178"/>
                      <a:pt x="200" y="178"/>
                    </a:cubicBezTo>
                    <a:cubicBezTo>
                      <a:pt x="278" y="205"/>
                      <a:pt x="278" y="205"/>
                      <a:pt x="278" y="205"/>
                    </a:cubicBezTo>
                    <a:cubicBezTo>
                      <a:pt x="278" y="207"/>
                      <a:pt x="277" y="209"/>
                      <a:pt x="276" y="211"/>
                    </a:cubicBezTo>
                    <a:cubicBezTo>
                      <a:pt x="276" y="211"/>
                      <a:pt x="276" y="211"/>
                      <a:pt x="276" y="211"/>
                    </a:cubicBezTo>
                    <a:close/>
                    <a:moveTo>
                      <a:pt x="237" y="260"/>
                    </a:moveTo>
                    <a:cubicBezTo>
                      <a:pt x="236" y="261"/>
                      <a:pt x="235" y="262"/>
                      <a:pt x="234" y="263"/>
                    </a:cubicBezTo>
                    <a:cubicBezTo>
                      <a:pt x="233" y="264"/>
                      <a:pt x="231" y="265"/>
                      <a:pt x="230" y="265"/>
                    </a:cubicBezTo>
                    <a:cubicBezTo>
                      <a:pt x="230" y="266"/>
                      <a:pt x="230" y="266"/>
                      <a:pt x="230" y="266"/>
                    </a:cubicBezTo>
                    <a:cubicBezTo>
                      <a:pt x="226" y="268"/>
                      <a:pt x="223" y="270"/>
                      <a:pt x="220" y="272"/>
                    </a:cubicBezTo>
                    <a:cubicBezTo>
                      <a:pt x="184" y="197"/>
                      <a:pt x="184" y="197"/>
                      <a:pt x="184" y="197"/>
                    </a:cubicBezTo>
                    <a:cubicBezTo>
                      <a:pt x="184" y="197"/>
                      <a:pt x="184" y="197"/>
                      <a:pt x="184" y="196"/>
                    </a:cubicBezTo>
                    <a:cubicBezTo>
                      <a:pt x="185" y="196"/>
                      <a:pt x="185" y="196"/>
                      <a:pt x="186" y="195"/>
                    </a:cubicBezTo>
                    <a:cubicBezTo>
                      <a:pt x="186" y="195"/>
                      <a:pt x="187" y="195"/>
                      <a:pt x="187" y="194"/>
                    </a:cubicBezTo>
                    <a:cubicBezTo>
                      <a:pt x="187" y="194"/>
                      <a:pt x="188" y="194"/>
                      <a:pt x="188" y="194"/>
                    </a:cubicBezTo>
                    <a:cubicBezTo>
                      <a:pt x="247" y="253"/>
                      <a:pt x="247" y="253"/>
                      <a:pt x="247" y="253"/>
                    </a:cubicBezTo>
                    <a:cubicBezTo>
                      <a:pt x="244" y="255"/>
                      <a:pt x="241" y="257"/>
                      <a:pt x="238" y="260"/>
                    </a:cubicBezTo>
                    <a:cubicBezTo>
                      <a:pt x="238" y="260"/>
                      <a:pt x="238" y="260"/>
                      <a:pt x="237" y="260"/>
                    </a:cubicBezTo>
                    <a:close/>
                    <a:moveTo>
                      <a:pt x="201" y="280"/>
                    </a:moveTo>
                    <a:cubicBezTo>
                      <a:pt x="199" y="280"/>
                      <a:pt x="198" y="281"/>
                      <a:pt x="196" y="281"/>
                    </a:cubicBezTo>
                    <a:cubicBezTo>
                      <a:pt x="196" y="281"/>
                      <a:pt x="196" y="282"/>
                      <a:pt x="195" y="282"/>
                    </a:cubicBezTo>
                    <a:cubicBezTo>
                      <a:pt x="194" y="282"/>
                      <a:pt x="193" y="282"/>
                      <a:pt x="191" y="283"/>
                    </a:cubicBezTo>
                    <a:cubicBezTo>
                      <a:pt x="191" y="283"/>
                      <a:pt x="190" y="283"/>
                      <a:pt x="190" y="283"/>
                    </a:cubicBezTo>
                    <a:cubicBezTo>
                      <a:pt x="188" y="283"/>
                      <a:pt x="187" y="284"/>
                      <a:pt x="186" y="284"/>
                    </a:cubicBezTo>
                    <a:cubicBezTo>
                      <a:pt x="185" y="284"/>
                      <a:pt x="184" y="284"/>
                      <a:pt x="184" y="284"/>
                    </a:cubicBezTo>
                    <a:cubicBezTo>
                      <a:pt x="183" y="285"/>
                      <a:pt x="182" y="285"/>
                      <a:pt x="181" y="285"/>
                    </a:cubicBezTo>
                    <a:cubicBezTo>
                      <a:pt x="180" y="285"/>
                      <a:pt x="179" y="285"/>
                      <a:pt x="177" y="285"/>
                    </a:cubicBezTo>
                    <a:cubicBezTo>
                      <a:pt x="177" y="286"/>
                      <a:pt x="176" y="286"/>
                      <a:pt x="176" y="286"/>
                    </a:cubicBezTo>
                    <a:cubicBezTo>
                      <a:pt x="174" y="286"/>
                      <a:pt x="173" y="286"/>
                      <a:pt x="171" y="286"/>
                    </a:cubicBezTo>
                    <a:cubicBezTo>
                      <a:pt x="171" y="286"/>
                      <a:pt x="171" y="286"/>
                      <a:pt x="171" y="286"/>
                    </a:cubicBezTo>
                    <a:cubicBezTo>
                      <a:pt x="169" y="286"/>
                      <a:pt x="167" y="286"/>
                      <a:pt x="165" y="287"/>
                    </a:cubicBezTo>
                    <a:cubicBezTo>
                      <a:pt x="165" y="203"/>
                      <a:pt x="165" y="203"/>
                      <a:pt x="165" y="203"/>
                    </a:cubicBezTo>
                    <a:cubicBezTo>
                      <a:pt x="165" y="203"/>
                      <a:pt x="165" y="203"/>
                      <a:pt x="165" y="203"/>
                    </a:cubicBezTo>
                    <a:cubicBezTo>
                      <a:pt x="166" y="203"/>
                      <a:pt x="167" y="203"/>
                      <a:pt x="167" y="203"/>
                    </a:cubicBezTo>
                    <a:cubicBezTo>
                      <a:pt x="168" y="203"/>
                      <a:pt x="168" y="203"/>
                      <a:pt x="169" y="203"/>
                    </a:cubicBezTo>
                    <a:cubicBezTo>
                      <a:pt x="169" y="203"/>
                      <a:pt x="170" y="203"/>
                      <a:pt x="170" y="203"/>
                    </a:cubicBezTo>
                    <a:cubicBezTo>
                      <a:pt x="171" y="202"/>
                      <a:pt x="171" y="202"/>
                      <a:pt x="172" y="202"/>
                    </a:cubicBezTo>
                    <a:cubicBezTo>
                      <a:pt x="172" y="202"/>
                      <a:pt x="173" y="202"/>
                      <a:pt x="173" y="202"/>
                    </a:cubicBezTo>
                    <a:cubicBezTo>
                      <a:pt x="174" y="202"/>
                      <a:pt x="174" y="201"/>
                      <a:pt x="175" y="201"/>
                    </a:cubicBezTo>
                    <a:cubicBezTo>
                      <a:pt x="175" y="201"/>
                      <a:pt x="175" y="201"/>
                      <a:pt x="175" y="201"/>
                    </a:cubicBezTo>
                    <a:cubicBezTo>
                      <a:pt x="211" y="276"/>
                      <a:pt x="211" y="276"/>
                      <a:pt x="211" y="276"/>
                    </a:cubicBezTo>
                    <a:cubicBezTo>
                      <a:pt x="208" y="277"/>
                      <a:pt x="205" y="279"/>
                      <a:pt x="201" y="280"/>
                    </a:cubicBezTo>
                    <a:cubicBezTo>
                      <a:pt x="201" y="280"/>
                      <a:pt x="201" y="280"/>
                      <a:pt x="201" y="280"/>
                    </a:cubicBezTo>
                    <a:close/>
                    <a:moveTo>
                      <a:pt x="149" y="286"/>
                    </a:moveTo>
                    <a:cubicBezTo>
                      <a:pt x="147" y="286"/>
                      <a:pt x="146" y="286"/>
                      <a:pt x="144" y="286"/>
                    </a:cubicBezTo>
                    <a:cubicBezTo>
                      <a:pt x="143" y="286"/>
                      <a:pt x="143" y="285"/>
                      <a:pt x="142" y="285"/>
                    </a:cubicBezTo>
                    <a:cubicBezTo>
                      <a:pt x="141" y="285"/>
                      <a:pt x="140" y="285"/>
                      <a:pt x="139" y="285"/>
                    </a:cubicBezTo>
                    <a:cubicBezTo>
                      <a:pt x="138" y="285"/>
                      <a:pt x="137" y="284"/>
                      <a:pt x="136" y="284"/>
                    </a:cubicBezTo>
                    <a:cubicBezTo>
                      <a:pt x="135" y="284"/>
                      <a:pt x="134" y="284"/>
                      <a:pt x="134" y="284"/>
                    </a:cubicBezTo>
                    <a:cubicBezTo>
                      <a:pt x="132" y="284"/>
                      <a:pt x="131" y="283"/>
                      <a:pt x="129" y="283"/>
                    </a:cubicBezTo>
                    <a:cubicBezTo>
                      <a:pt x="129" y="283"/>
                      <a:pt x="129" y="283"/>
                      <a:pt x="129" y="283"/>
                    </a:cubicBezTo>
                    <a:cubicBezTo>
                      <a:pt x="127" y="282"/>
                      <a:pt x="125" y="282"/>
                      <a:pt x="123" y="281"/>
                    </a:cubicBezTo>
                    <a:cubicBezTo>
                      <a:pt x="150" y="203"/>
                      <a:pt x="150" y="203"/>
                      <a:pt x="150" y="203"/>
                    </a:cubicBezTo>
                    <a:cubicBezTo>
                      <a:pt x="150" y="203"/>
                      <a:pt x="151" y="203"/>
                      <a:pt x="151" y="203"/>
                    </a:cubicBezTo>
                    <a:cubicBezTo>
                      <a:pt x="151" y="203"/>
                      <a:pt x="152" y="203"/>
                      <a:pt x="153" y="203"/>
                    </a:cubicBezTo>
                    <a:cubicBezTo>
                      <a:pt x="153" y="203"/>
                      <a:pt x="154" y="203"/>
                      <a:pt x="154" y="203"/>
                    </a:cubicBezTo>
                    <a:cubicBezTo>
                      <a:pt x="155" y="203"/>
                      <a:pt x="155" y="203"/>
                      <a:pt x="155" y="203"/>
                    </a:cubicBezTo>
                    <a:cubicBezTo>
                      <a:pt x="155" y="287"/>
                      <a:pt x="155" y="287"/>
                      <a:pt x="155" y="287"/>
                    </a:cubicBezTo>
                    <a:cubicBezTo>
                      <a:pt x="153" y="286"/>
                      <a:pt x="151" y="286"/>
                      <a:pt x="149" y="286"/>
                    </a:cubicBezTo>
                    <a:cubicBezTo>
                      <a:pt x="149" y="286"/>
                      <a:pt x="149" y="286"/>
                      <a:pt x="149" y="286"/>
                    </a:cubicBezTo>
                    <a:close/>
                    <a:moveTo>
                      <a:pt x="108" y="276"/>
                    </a:moveTo>
                    <a:cubicBezTo>
                      <a:pt x="107" y="275"/>
                      <a:pt x="105" y="274"/>
                      <a:pt x="104" y="273"/>
                    </a:cubicBezTo>
                    <a:cubicBezTo>
                      <a:pt x="103" y="273"/>
                      <a:pt x="103" y="273"/>
                      <a:pt x="102" y="273"/>
                    </a:cubicBezTo>
                    <a:cubicBezTo>
                      <a:pt x="101" y="272"/>
                      <a:pt x="100" y="272"/>
                      <a:pt x="99" y="271"/>
                    </a:cubicBezTo>
                    <a:cubicBezTo>
                      <a:pt x="98" y="271"/>
                      <a:pt x="98" y="270"/>
                      <a:pt x="97" y="270"/>
                    </a:cubicBezTo>
                    <a:cubicBezTo>
                      <a:pt x="96" y="269"/>
                      <a:pt x="95" y="269"/>
                      <a:pt x="94" y="268"/>
                    </a:cubicBezTo>
                    <a:cubicBezTo>
                      <a:pt x="93" y="268"/>
                      <a:pt x="93" y="267"/>
                      <a:pt x="92" y="267"/>
                    </a:cubicBezTo>
                    <a:cubicBezTo>
                      <a:pt x="91" y="266"/>
                      <a:pt x="91" y="266"/>
                      <a:pt x="90" y="266"/>
                    </a:cubicBezTo>
                    <a:cubicBezTo>
                      <a:pt x="89" y="265"/>
                      <a:pt x="88" y="264"/>
                      <a:pt x="87" y="263"/>
                    </a:cubicBezTo>
                    <a:cubicBezTo>
                      <a:pt x="86" y="263"/>
                      <a:pt x="86" y="263"/>
                      <a:pt x="86" y="263"/>
                    </a:cubicBezTo>
                    <a:cubicBezTo>
                      <a:pt x="85" y="262"/>
                      <a:pt x="83" y="261"/>
                      <a:pt x="82" y="260"/>
                    </a:cubicBezTo>
                    <a:cubicBezTo>
                      <a:pt x="82" y="260"/>
                      <a:pt x="82" y="260"/>
                      <a:pt x="82" y="260"/>
                    </a:cubicBezTo>
                    <a:cubicBezTo>
                      <a:pt x="79" y="257"/>
                      <a:pt x="76" y="255"/>
                      <a:pt x="73" y="253"/>
                    </a:cubicBezTo>
                    <a:cubicBezTo>
                      <a:pt x="132" y="194"/>
                      <a:pt x="132" y="194"/>
                      <a:pt x="132" y="194"/>
                    </a:cubicBezTo>
                    <a:cubicBezTo>
                      <a:pt x="132" y="194"/>
                      <a:pt x="132" y="194"/>
                      <a:pt x="132" y="194"/>
                    </a:cubicBezTo>
                    <a:cubicBezTo>
                      <a:pt x="133" y="194"/>
                      <a:pt x="133" y="195"/>
                      <a:pt x="134" y="195"/>
                    </a:cubicBezTo>
                    <a:cubicBezTo>
                      <a:pt x="134" y="195"/>
                      <a:pt x="135" y="196"/>
                      <a:pt x="135" y="196"/>
                    </a:cubicBezTo>
                    <a:cubicBezTo>
                      <a:pt x="135" y="196"/>
                      <a:pt x="136" y="197"/>
                      <a:pt x="136" y="197"/>
                    </a:cubicBezTo>
                    <a:cubicBezTo>
                      <a:pt x="137" y="197"/>
                      <a:pt x="137" y="197"/>
                      <a:pt x="138" y="198"/>
                    </a:cubicBezTo>
                    <a:cubicBezTo>
                      <a:pt x="138" y="198"/>
                      <a:pt x="138" y="198"/>
                      <a:pt x="139" y="198"/>
                    </a:cubicBezTo>
                    <a:cubicBezTo>
                      <a:pt x="139" y="199"/>
                      <a:pt x="140" y="199"/>
                      <a:pt x="141" y="199"/>
                    </a:cubicBezTo>
                    <a:cubicBezTo>
                      <a:pt x="141" y="199"/>
                      <a:pt x="141" y="199"/>
                      <a:pt x="141" y="199"/>
                    </a:cubicBezTo>
                    <a:cubicBezTo>
                      <a:pt x="114" y="278"/>
                      <a:pt x="114" y="278"/>
                      <a:pt x="114" y="278"/>
                    </a:cubicBezTo>
                    <a:cubicBezTo>
                      <a:pt x="112" y="277"/>
                      <a:pt x="110" y="277"/>
                      <a:pt x="109" y="276"/>
                    </a:cubicBezTo>
                    <a:cubicBezTo>
                      <a:pt x="108" y="276"/>
                      <a:pt x="108" y="276"/>
                      <a:pt x="108" y="276"/>
                    </a:cubicBezTo>
                    <a:close/>
                    <a:moveTo>
                      <a:pt x="59" y="236"/>
                    </a:moveTo>
                    <a:cubicBezTo>
                      <a:pt x="58" y="235"/>
                      <a:pt x="57" y="234"/>
                      <a:pt x="56" y="233"/>
                    </a:cubicBezTo>
                    <a:cubicBezTo>
                      <a:pt x="55" y="232"/>
                      <a:pt x="54" y="230"/>
                      <a:pt x="53" y="229"/>
                    </a:cubicBezTo>
                    <a:cubicBezTo>
                      <a:pt x="53" y="229"/>
                      <a:pt x="53" y="229"/>
                      <a:pt x="53" y="229"/>
                    </a:cubicBezTo>
                    <a:cubicBezTo>
                      <a:pt x="51" y="226"/>
                      <a:pt x="49" y="222"/>
                      <a:pt x="48" y="219"/>
                    </a:cubicBezTo>
                    <a:cubicBezTo>
                      <a:pt x="122" y="183"/>
                      <a:pt x="122" y="183"/>
                      <a:pt x="122" y="183"/>
                    </a:cubicBezTo>
                    <a:cubicBezTo>
                      <a:pt x="123" y="183"/>
                      <a:pt x="123" y="183"/>
                      <a:pt x="123" y="184"/>
                    </a:cubicBezTo>
                    <a:cubicBezTo>
                      <a:pt x="123" y="184"/>
                      <a:pt x="124" y="184"/>
                      <a:pt x="124" y="185"/>
                    </a:cubicBezTo>
                    <a:cubicBezTo>
                      <a:pt x="124" y="185"/>
                      <a:pt x="125" y="186"/>
                      <a:pt x="125" y="186"/>
                    </a:cubicBezTo>
                    <a:cubicBezTo>
                      <a:pt x="125" y="187"/>
                      <a:pt x="125" y="187"/>
                      <a:pt x="125" y="187"/>
                    </a:cubicBezTo>
                    <a:cubicBezTo>
                      <a:pt x="67" y="246"/>
                      <a:pt x="67" y="246"/>
                      <a:pt x="67" y="246"/>
                    </a:cubicBezTo>
                    <a:cubicBezTo>
                      <a:pt x="64" y="243"/>
                      <a:pt x="62" y="240"/>
                      <a:pt x="59" y="237"/>
                    </a:cubicBezTo>
                    <a:cubicBezTo>
                      <a:pt x="59" y="237"/>
                      <a:pt x="59" y="237"/>
                      <a:pt x="59" y="236"/>
                    </a:cubicBezTo>
                    <a:close/>
                    <a:moveTo>
                      <a:pt x="40" y="200"/>
                    </a:moveTo>
                    <a:cubicBezTo>
                      <a:pt x="39" y="198"/>
                      <a:pt x="39" y="197"/>
                      <a:pt x="38" y="195"/>
                    </a:cubicBezTo>
                    <a:cubicBezTo>
                      <a:pt x="38" y="195"/>
                      <a:pt x="38" y="195"/>
                      <a:pt x="38" y="194"/>
                    </a:cubicBezTo>
                    <a:cubicBezTo>
                      <a:pt x="37" y="193"/>
                      <a:pt x="37" y="192"/>
                      <a:pt x="37" y="190"/>
                    </a:cubicBezTo>
                    <a:cubicBezTo>
                      <a:pt x="37" y="190"/>
                      <a:pt x="36" y="189"/>
                      <a:pt x="36" y="189"/>
                    </a:cubicBezTo>
                    <a:cubicBezTo>
                      <a:pt x="36" y="188"/>
                      <a:pt x="36" y="186"/>
                      <a:pt x="36" y="185"/>
                    </a:cubicBezTo>
                    <a:cubicBezTo>
                      <a:pt x="35" y="184"/>
                      <a:pt x="35" y="184"/>
                      <a:pt x="35" y="183"/>
                    </a:cubicBezTo>
                    <a:cubicBezTo>
                      <a:pt x="35" y="182"/>
                      <a:pt x="35" y="181"/>
                      <a:pt x="35" y="180"/>
                    </a:cubicBezTo>
                    <a:cubicBezTo>
                      <a:pt x="34" y="179"/>
                      <a:pt x="34" y="178"/>
                      <a:pt x="34" y="176"/>
                    </a:cubicBezTo>
                    <a:cubicBezTo>
                      <a:pt x="34" y="176"/>
                      <a:pt x="34" y="176"/>
                      <a:pt x="34" y="175"/>
                    </a:cubicBezTo>
                    <a:cubicBezTo>
                      <a:pt x="34" y="173"/>
                      <a:pt x="34" y="172"/>
                      <a:pt x="33" y="170"/>
                    </a:cubicBezTo>
                    <a:cubicBezTo>
                      <a:pt x="33" y="170"/>
                      <a:pt x="33" y="170"/>
                      <a:pt x="33" y="170"/>
                    </a:cubicBezTo>
                    <a:cubicBezTo>
                      <a:pt x="33" y="168"/>
                      <a:pt x="33" y="166"/>
                      <a:pt x="33" y="164"/>
                    </a:cubicBezTo>
                    <a:cubicBezTo>
                      <a:pt x="116" y="164"/>
                      <a:pt x="116" y="164"/>
                      <a:pt x="116" y="164"/>
                    </a:cubicBezTo>
                    <a:cubicBezTo>
                      <a:pt x="116" y="164"/>
                      <a:pt x="116" y="164"/>
                      <a:pt x="116" y="164"/>
                    </a:cubicBezTo>
                    <a:cubicBezTo>
                      <a:pt x="116" y="165"/>
                      <a:pt x="116" y="166"/>
                      <a:pt x="116" y="166"/>
                    </a:cubicBezTo>
                    <a:cubicBezTo>
                      <a:pt x="116" y="167"/>
                      <a:pt x="117" y="167"/>
                      <a:pt x="117" y="168"/>
                    </a:cubicBezTo>
                    <a:cubicBezTo>
                      <a:pt x="117" y="168"/>
                      <a:pt x="117" y="168"/>
                      <a:pt x="117" y="169"/>
                    </a:cubicBezTo>
                    <a:cubicBezTo>
                      <a:pt x="117" y="170"/>
                      <a:pt x="117" y="170"/>
                      <a:pt x="117" y="171"/>
                    </a:cubicBezTo>
                    <a:cubicBezTo>
                      <a:pt x="117" y="171"/>
                      <a:pt x="117" y="171"/>
                      <a:pt x="117" y="172"/>
                    </a:cubicBezTo>
                    <a:cubicBezTo>
                      <a:pt x="118" y="172"/>
                      <a:pt x="118" y="173"/>
                      <a:pt x="118" y="174"/>
                    </a:cubicBezTo>
                    <a:cubicBezTo>
                      <a:pt x="118" y="174"/>
                      <a:pt x="118" y="174"/>
                      <a:pt x="118" y="174"/>
                    </a:cubicBezTo>
                    <a:cubicBezTo>
                      <a:pt x="44" y="210"/>
                      <a:pt x="44" y="210"/>
                      <a:pt x="44" y="210"/>
                    </a:cubicBezTo>
                    <a:cubicBezTo>
                      <a:pt x="42" y="207"/>
                      <a:pt x="41" y="204"/>
                      <a:pt x="40" y="200"/>
                    </a:cubicBezTo>
                    <a:cubicBezTo>
                      <a:pt x="40" y="200"/>
                      <a:pt x="40" y="200"/>
                      <a:pt x="40" y="200"/>
                    </a:cubicBezTo>
                    <a:close/>
                    <a:moveTo>
                      <a:pt x="34" y="148"/>
                    </a:moveTo>
                    <a:cubicBezTo>
                      <a:pt x="34" y="146"/>
                      <a:pt x="34" y="145"/>
                      <a:pt x="34" y="143"/>
                    </a:cubicBezTo>
                    <a:cubicBezTo>
                      <a:pt x="34" y="143"/>
                      <a:pt x="34" y="142"/>
                      <a:pt x="34" y="141"/>
                    </a:cubicBezTo>
                    <a:cubicBezTo>
                      <a:pt x="34" y="140"/>
                      <a:pt x="35" y="139"/>
                      <a:pt x="35" y="138"/>
                    </a:cubicBezTo>
                    <a:cubicBezTo>
                      <a:pt x="35" y="137"/>
                      <a:pt x="35" y="136"/>
                      <a:pt x="35" y="135"/>
                    </a:cubicBezTo>
                    <a:cubicBezTo>
                      <a:pt x="36" y="134"/>
                      <a:pt x="36" y="134"/>
                      <a:pt x="36" y="133"/>
                    </a:cubicBezTo>
                    <a:cubicBezTo>
                      <a:pt x="36" y="131"/>
                      <a:pt x="37" y="130"/>
                      <a:pt x="37" y="128"/>
                    </a:cubicBezTo>
                    <a:cubicBezTo>
                      <a:pt x="37" y="128"/>
                      <a:pt x="37" y="128"/>
                      <a:pt x="37" y="128"/>
                    </a:cubicBezTo>
                    <a:cubicBezTo>
                      <a:pt x="38" y="126"/>
                      <a:pt x="38" y="124"/>
                      <a:pt x="39" y="122"/>
                    </a:cubicBezTo>
                    <a:cubicBezTo>
                      <a:pt x="117" y="149"/>
                      <a:pt x="117" y="149"/>
                      <a:pt x="117" y="149"/>
                    </a:cubicBezTo>
                    <a:cubicBezTo>
                      <a:pt x="117" y="150"/>
                      <a:pt x="117" y="150"/>
                      <a:pt x="117" y="150"/>
                    </a:cubicBezTo>
                    <a:cubicBezTo>
                      <a:pt x="117" y="151"/>
                      <a:pt x="117" y="151"/>
                      <a:pt x="117" y="152"/>
                    </a:cubicBezTo>
                    <a:cubicBezTo>
                      <a:pt x="116" y="152"/>
                      <a:pt x="116" y="153"/>
                      <a:pt x="116" y="154"/>
                    </a:cubicBezTo>
                    <a:cubicBezTo>
                      <a:pt x="116" y="154"/>
                      <a:pt x="116" y="154"/>
                      <a:pt x="116" y="154"/>
                    </a:cubicBezTo>
                    <a:cubicBezTo>
                      <a:pt x="33" y="154"/>
                      <a:pt x="33" y="154"/>
                      <a:pt x="33" y="154"/>
                    </a:cubicBezTo>
                    <a:cubicBezTo>
                      <a:pt x="33" y="152"/>
                      <a:pt x="33" y="151"/>
                      <a:pt x="33" y="149"/>
                    </a:cubicBezTo>
                    <a:cubicBezTo>
                      <a:pt x="33" y="148"/>
                      <a:pt x="33" y="148"/>
                      <a:pt x="34" y="148"/>
                    </a:cubicBezTo>
                    <a:close/>
                    <a:moveTo>
                      <a:pt x="44" y="107"/>
                    </a:moveTo>
                    <a:cubicBezTo>
                      <a:pt x="45" y="106"/>
                      <a:pt x="46" y="104"/>
                      <a:pt x="46" y="103"/>
                    </a:cubicBezTo>
                    <a:cubicBezTo>
                      <a:pt x="47" y="103"/>
                      <a:pt x="47" y="102"/>
                      <a:pt x="47" y="102"/>
                    </a:cubicBezTo>
                    <a:cubicBezTo>
                      <a:pt x="48" y="101"/>
                      <a:pt x="48" y="99"/>
                      <a:pt x="49" y="98"/>
                    </a:cubicBezTo>
                    <a:cubicBezTo>
                      <a:pt x="49" y="98"/>
                      <a:pt x="50" y="97"/>
                      <a:pt x="50" y="96"/>
                    </a:cubicBezTo>
                    <a:cubicBezTo>
                      <a:pt x="50" y="95"/>
                      <a:pt x="51" y="95"/>
                      <a:pt x="51" y="94"/>
                    </a:cubicBezTo>
                    <a:cubicBezTo>
                      <a:pt x="52" y="93"/>
                      <a:pt x="52" y="92"/>
                      <a:pt x="53" y="91"/>
                    </a:cubicBezTo>
                    <a:cubicBezTo>
                      <a:pt x="53" y="91"/>
                      <a:pt x="54" y="90"/>
                      <a:pt x="54" y="90"/>
                    </a:cubicBezTo>
                    <a:cubicBezTo>
                      <a:pt x="55" y="89"/>
                      <a:pt x="56" y="87"/>
                      <a:pt x="56" y="86"/>
                    </a:cubicBezTo>
                    <a:cubicBezTo>
                      <a:pt x="57" y="86"/>
                      <a:pt x="57" y="86"/>
                      <a:pt x="57" y="86"/>
                    </a:cubicBezTo>
                    <a:cubicBezTo>
                      <a:pt x="58" y="84"/>
                      <a:pt x="59" y="83"/>
                      <a:pt x="60" y="81"/>
                    </a:cubicBezTo>
                    <a:cubicBezTo>
                      <a:pt x="60" y="81"/>
                      <a:pt x="60" y="81"/>
                      <a:pt x="60" y="81"/>
                    </a:cubicBezTo>
                    <a:cubicBezTo>
                      <a:pt x="62" y="79"/>
                      <a:pt x="65" y="76"/>
                      <a:pt x="67" y="73"/>
                    </a:cubicBezTo>
                    <a:cubicBezTo>
                      <a:pt x="126" y="132"/>
                      <a:pt x="126" y="132"/>
                      <a:pt x="126" y="132"/>
                    </a:cubicBezTo>
                    <a:cubicBezTo>
                      <a:pt x="126" y="132"/>
                      <a:pt x="126" y="132"/>
                      <a:pt x="126" y="132"/>
                    </a:cubicBezTo>
                    <a:cubicBezTo>
                      <a:pt x="125" y="132"/>
                      <a:pt x="125" y="133"/>
                      <a:pt x="125" y="133"/>
                    </a:cubicBezTo>
                    <a:cubicBezTo>
                      <a:pt x="124" y="134"/>
                      <a:pt x="124" y="134"/>
                      <a:pt x="124" y="134"/>
                    </a:cubicBezTo>
                    <a:cubicBezTo>
                      <a:pt x="123" y="135"/>
                      <a:pt x="123" y="135"/>
                      <a:pt x="123" y="136"/>
                    </a:cubicBezTo>
                    <a:cubicBezTo>
                      <a:pt x="123" y="136"/>
                      <a:pt x="122" y="137"/>
                      <a:pt x="122" y="137"/>
                    </a:cubicBezTo>
                    <a:cubicBezTo>
                      <a:pt x="122" y="137"/>
                      <a:pt x="122" y="138"/>
                      <a:pt x="122" y="138"/>
                    </a:cubicBezTo>
                    <a:cubicBezTo>
                      <a:pt x="121" y="139"/>
                      <a:pt x="121" y="139"/>
                      <a:pt x="120" y="140"/>
                    </a:cubicBezTo>
                    <a:cubicBezTo>
                      <a:pt x="120" y="140"/>
                      <a:pt x="120" y="140"/>
                      <a:pt x="120" y="140"/>
                    </a:cubicBezTo>
                    <a:cubicBezTo>
                      <a:pt x="42" y="113"/>
                      <a:pt x="42" y="113"/>
                      <a:pt x="42" y="113"/>
                    </a:cubicBezTo>
                    <a:cubicBezTo>
                      <a:pt x="43" y="111"/>
                      <a:pt x="43" y="110"/>
                      <a:pt x="44" y="108"/>
                    </a:cubicBezTo>
                    <a:cubicBezTo>
                      <a:pt x="44" y="108"/>
                      <a:pt x="44" y="108"/>
                      <a:pt x="44" y="107"/>
                    </a:cubicBezTo>
                    <a:close/>
                    <a:moveTo>
                      <a:pt x="83" y="59"/>
                    </a:moveTo>
                    <a:cubicBezTo>
                      <a:pt x="84" y="58"/>
                      <a:pt x="85" y="57"/>
                      <a:pt x="87" y="56"/>
                    </a:cubicBezTo>
                    <a:cubicBezTo>
                      <a:pt x="91" y="53"/>
                      <a:pt x="96" y="50"/>
                      <a:pt x="100" y="47"/>
                    </a:cubicBezTo>
                    <a:cubicBezTo>
                      <a:pt x="137" y="122"/>
                      <a:pt x="137" y="122"/>
                      <a:pt x="137" y="122"/>
                    </a:cubicBezTo>
                    <a:cubicBezTo>
                      <a:pt x="136" y="122"/>
                      <a:pt x="136" y="123"/>
                      <a:pt x="136" y="123"/>
                    </a:cubicBezTo>
                    <a:cubicBezTo>
                      <a:pt x="135" y="123"/>
                      <a:pt x="135" y="123"/>
                      <a:pt x="135" y="123"/>
                    </a:cubicBezTo>
                    <a:cubicBezTo>
                      <a:pt x="134" y="124"/>
                      <a:pt x="134" y="124"/>
                      <a:pt x="133" y="125"/>
                    </a:cubicBezTo>
                    <a:cubicBezTo>
                      <a:pt x="133" y="125"/>
                      <a:pt x="133" y="125"/>
                      <a:pt x="133" y="125"/>
                    </a:cubicBezTo>
                    <a:cubicBezTo>
                      <a:pt x="74" y="66"/>
                      <a:pt x="74" y="66"/>
                      <a:pt x="74" y="66"/>
                    </a:cubicBezTo>
                    <a:cubicBezTo>
                      <a:pt x="77" y="64"/>
                      <a:pt x="79" y="61"/>
                      <a:pt x="82" y="59"/>
                    </a:cubicBezTo>
                    <a:cubicBezTo>
                      <a:pt x="82" y="59"/>
                      <a:pt x="83" y="59"/>
                      <a:pt x="83" y="59"/>
                    </a:cubicBezTo>
                    <a:close/>
                    <a:moveTo>
                      <a:pt x="120" y="39"/>
                    </a:moveTo>
                    <a:cubicBezTo>
                      <a:pt x="121" y="39"/>
                      <a:pt x="123" y="38"/>
                      <a:pt x="124" y="38"/>
                    </a:cubicBezTo>
                    <a:cubicBezTo>
                      <a:pt x="125" y="38"/>
                      <a:pt x="125" y="38"/>
                      <a:pt x="125" y="38"/>
                    </a:cubicBezTo>
                    <a:cubicBezTo>
                      <a:pt x="126" y="37"/>
                      <a:pt x="128" y="37"/>
                      <a:pt x="129" y="36"/>
                    </a:cubicBezTo>
                    <a:cubicBezTo>
                      <a:pt x="130" y="36"/>
                      <a:pt x="130" y="36"/>
                      <a:pt x="131" y="36"/>
                    </a:cubicBezTo>
                    <a:cubicBezTo>
                      <a:pt x="132" y="36"/>
                      <a:pt x="133" y="36"/>
                      <a:pt x="134" y="35"/>
                    </a:cubicBezTo>
                    <a:cubicBezTo>
                      <a:pt x="135" y="35"/>
                      <a:pt x="136" y="35"/>
                      <a:pt x="137" y="35"/>
                    </a:cubicBezTo>
                    <a:cubicBezTo>
                      <a:pt x="137" y="35"/>
                      <a:pt x="138" y="35"/>
                      <a:pt x="139" y="34"/>
                    </a:cubicBezTo>
                    <a:cubicBezTo>
                      <a:pt x="140" y="34"/>
                      <a:pt x="142" y="34"/>
                      <a:pt x="143" y="34"/>
                    </a:cubicBezTo>
                    <a:cubicBezTo>
                      <a:pt x="143" y="34"/>
                      <a:pt x="144" y="34"/>
                      <a:pt x="144" y="34"/>
                    </a:cubicBezTo>
                    <a:cubicBezTo>
                      <a:pt x="146" y="33"/>
                      <a:pt x="147" y="33"/>
                      <a:pt x="149" y="33"/>
                    </a:cubicBezTo>
                    <a:cubicBezTo>
                      <a:pt x="149" y="33"/>
                      <a:pt x="149" y="33"/>
                      <a:pt x="149" y="33"/>
                    </a:cubicBezTo>
                    <a:cubicBezTo>
                      <a:pt x="151" y="33"/>
                      <a:pt x="153" y="33"/>
                      <a:pt x="155" y="33"/>
                    </a:cubicBezTo>
                    <a:cubicBezTo>
                      <a:pt x="155" y="116"/>
                      <a:pt x="155" y="116"/>
                      <a:pt x="155" y="116"/>
                    </a:cubicBezTo>
                    <a:cubicBezTo>
                      <a:pt x="155" y="116"/>
                      <a:pt x="155" y="116"/>
                      <a:pt x="155" y="116"/>
                    </a:cubicBezTo>
                    <a:cubicBezTo>
                      <a:pt x="154" y="116"/>
                      <a:pt x="154" y="116"/>
                      <a:pt x="153" y="116"/>
                    </a:cubicBezTo>
                    <a:cubicBezTo>
                      <a:pt x="153" y="116"/>
                      <a:pt x="152" y="116"/>
                      <a:pt x="152" y="116"/>
                    </a:cubicBezTo>
                    <a:cubicBezTo>
                      <a:pt x="151" y="116"/>
                      <a:pt x="151" y="116"/>
                      <a:pt x="151" y="117"/>
                    </a:cubicBezTo>
                    <a:cubicBezTo>
                      <a:pt x="150" y="117"/>
                      <a:pt x="149" y="117"/>
                      <a:pt x="148" y="117"/>
                    </a:cubicBezTo>
                    <a:cubicBezTo>
                      <a:pt x="148" y="117"/>
                      <a:pt x="148" y="117"/>
                      <a:pt x="148" y="117"/>
                    </a:cubicBezTo>
                    <a:cubicBezTo>
                      <a:pt x="147" y="117"/>
                      <a:pt x="146" y="118"/>
                      <a:pt x="146" y="118"/>
                    </a:cubicBezTo>
                    <a:cubicBezTo>
                      <a:pt x="146" y="118"/>
                      <a:pt x="146" y="118"/>
                      <a:pt x="146" y="118"/>
                    </a:cubicBezTo>
                    <a:cubicBezTo>
                      <a:pt x="109" y="43"/>
                      <a:pt x="109" y="43"/>
                      <a:pt x="109" y="43"/>
                    </a:cubicBezTo>
                    <a:cubicBezTo>
                      <a:pt x="113" y="42"/>
                      <a:pt x="116" y="40"/>
                      <a:pt x="119" y="39"/>
                    </a:cubicBezTo>
                    <a:cubicBezTo>
                      <a:pt x="119" y="39"/>
                      <a:pt x="119" y="39"/>
                      <a:pt x="120" y="39"/>
                    </a:cubicBezTo>
                    <a:close/>
                    <a:moveTo>
                      <a:pt x="171" y="33"/>
                    </a:moveTo>
                    <a:cubicBezTo>
                      <a:pt x="173" y="33"/>
                      <a:pt x="174" y="33"/>
                      <a:pt x="176" y="34"/>
                    </a:cubicBezTo>
                    <a:cubicBezTo>
                      <a:pt x="176" y="34"/>
                      <a:pt x="177" y="34"/>
                      <a:pt x="178" y="34"/>
                    </a:cubicBezTo>
                    <a:cubicBezTo>
                      <a:pt x="179" y="34"/>
                      <a:pt x="180" y="34"/>
                      <a:pt x="181" y="34"/>
                    </a:cubicBezTo>
                    <a:cubicBezTo>
                      <a:pt x="182" y="35"/>
                      <a:pt x="183" y="35"/>
                      <a:pt x="184" y="35"/>
                    </a:cubicBezTo>
                    <a:cubicBezTo>
                      <a:pt x="185" y="35"/>
                      <a:pt x="186" y="35"/>
                      <a:pt x="186" y="35"/>
                    </a:cubicBezTo>
                    <a:cubicBezTo>
                      <a:pt x="188" y="36"/>
                      <a:pt x="189" y="36"/>
                      <a:pt x="191" y="36"/>
                    </a:cubicBezTo>
                    <a:cubicBezTo>
                      <a:pt x="191" y="37"/>
                      <a:pt x="191" y="37"/>
                      <a:pt x="191" y="37"/>
                    </a:cubicBezTo>
                    <a:cubicBezTo>
                      <a:pt x="193" y="37"/>
                      <a:pt x="195" y="38"/>
                      <a:pt x="197" y="38"/>
                    </a:cubicBezTo>
                    <a:cubicBezTo>
                      <a:pt x="170" y="117"/>
                      <a:pt x="170" y="117"/>
                      <a:pt x="170" y="117"/>
                    </a:cubicBezTo>
                    <a:cubicBezTo>
                      <a:pt x="169" y="117"/>
                      <a:pt x="169" y="117"/>
                      <a:pt x="169" y="116"/>
                    </a:cubicBezTo>
                    <a:cubicBezTo>
                      <a:pt x="168" y="116"/>
                      <a:pt x="168" y="116"/>
                      <a:pt x="167" y="116"/>
                    </a:cubicBezTo>
                    <a:cubicBezTo>
                      <a:pt x="167" y="116"/>
                      <a:pt x="166" y="116"/>
                      <a:pt x="166" y="116"/>
                    </a:cubicBezTo>
                    <a:cubicBezTo>
                      <a:pt x="165" y="116"/>
                      <a:pt x="165" y="116"/>
                      <a:pt x="165" y="116"/>
                    </a:cubicBezTo>
                    <a:cubicBezTo>
                      <a:pt x="165" y="33"/>
                      <a:pt x="165" y="33"/>
                      <a:pt x="165" y="33"/>
                    </a:cubicBezTo>
                    <a:cubicBezTo>
                      <a:pt x="167" y="33"/>
                      <a:pt x="169" y="33"/>
                      <a:pt x="171" y="33"/>
                    </a:cubicBezTo>
                    <a:cubicBezTo>
                      <a:pt x="171" y="33"/>
                      <a:pt x="171" y="33"/>
                      <a:pt x="171" y="33"/>
                    </a:cubicBezTo>
                    <a:close/>
                    <a:moveTo>
                      <a:pt x="212" y="44"/>
                    </a:moveTo>
                    <a:cubicBezTo>
                      <a:pt x="213" y="44"/>
                      <a:pt x="215" y="45"/>
                      <a:pt x="216" y="46"/>
                    </a:cubicBezTo>
                    <a:cubicBezTo>
                      <a:pt x="217" y="46"/>
                      <a:pt x="217" y="46"/>
                      <a:pt x="217" y="46"/>
                    </a:cubicBezTo>
                    <a:cubicBezTo>
                      <a:pt x="218" y="47"/>
                      <a:pt x="220" y="48"/>
                      <a:pt x="221" y="48"/>
                    </a:cubicBezTo>
                    <a:cubicBezTo>
                      <a:pt x="221" y="49"/>
                      <a:pt x="222" y="49"/>
                      <a:pt x="223" y="49"/>
                    </a:cubicBezTo>
                    <a:cubicBezTo>
                      <a:pt x="224" y="50"/>
                      <a:pt x="224" y="50"/>
                      <a:pt x="225" y="51"/>
                    </a:cubicBezTo>
                    <a:cubicBezTo>
                      <a:pt x="226" y="51"/>
                      <a:pt x="227" y="52"/>
                      <a:pt x="228" y="52"/>
                    </a:cubicBezTo>
                    <a:cubicBezTo>
                      <a:pt x="228" y="53"/>
                      <a:pt x="229" y="53"/>
                      <a:pt x="229" y="53"/>
                    </a:cubicBezTo>
                    <a:cubicBezTo>
                      <a:pt x="231" y="54"/>
                      <a:pt x="232" y="55"/>
                      <a:pt x="233" y="56"/>
                    </a:cubicBezTo>
                    <a:cubicBezTo>
                      <a:pt x="233" y="56"/>
                      <a:pt x="233" y="56"/>
                      <a:pt x="234" y="56"/>
                    </a:cubicBezTo>
                    <a:cubicBezTo>
                      <a:pt x="235" y="57"/>
                      <a:pt x="236" y="58"/>
                      <a:pt x="238" y="59"/>
                    </a:cubicBezTo>
                    <a:cubicBezTo>
                      <a:pt x="238" y="59"/>
                      <a:pt x="238" y="59"/>
                      <a:pt x="238" y="59"/>
                    </a:cubicBezTo>
                    <a:cubicBezTo>
                      <a:pt x="241" y="61"/>
                      <a:pt x="243" y="64"/>
                      <a:pt x="246" y="66"/>
                    </a:cubicBezTo>
                    <a:cubicBezTo>
                      <a:pt x="187" y="125"/>
                      <a:pt x="187" y="125"/>
                      <a:pt x="187" y="125"/>
                    </a:cubicBezTo>
                    <a:cubicBezTo>
                      <a:pt x="187" y="125"/>
                      <a:pt x="187" y="125"/>
                      <a:pt x="187" y="125"/>
                    </a:cubicBezTo>
                    <a:cubicBezTo>
                      <a:pt x="187" y="124"/>
                      <a:pt x="186" y="124"/>
                      <a:pt x="185" y="123"/>
                    </a:cubicBezTo>
                    <a:cubicBezTo>
                      <a:pt x="185" y="123"/>
                      <a:pt x="185" y="123"/>
                      <a:pt x="185" y="123"/>
                    </a:cubicBezTo>
                    <a:cubicBezTo>
                      <a:pt x="184" y="123"/>
                      <a:pt x="184" y="122"/>
                      <a:pt x="183" y="122"/>
                    </a:cubicBezTo>
                    <a:cubicBezTo>
                      <a:pt x="183" y="122"/>
                      <a:pt x="182" y="122"/>
                      <a:pt x="182" y="121"/>
                    </a:cubicBezTo>
                    <a:cubicBezTo>
                      <a:pt x="182" y="121"/>
                      <a:pt x="181" y="121"/>
                      <a:pt x="181" y="121"/>
                    </a:cubicBezTo>
                    <a:cubicBezTo>
                      <a:pt x="180" y="120"/>
                      <a:pt x="180" y="120"/>
                      <a:pt x="179" y="120"/>
                    </a:cubicBezTo>
                    <a:cubicBezTo>
                      <a:pt x="179" y="120"/>
                      <a:pt x="179" y="120"/>
                      <a:pt x="179" y="120"/>
                    </a:cubicBezTo>
                    <a:cubicBezTo>
                      <a:pt x="206" y="41"/>
                      <a:pt x="206" y="41"/>
                      <a:pt x="206" y="41"/>
                    </a:cubicBezTo>
                    <a:cubicBezTo>
                      <a:pt x="208" y="42"/>
                      <a:pt x="210" y="43"/>
                      <a:pt x="211" y="43"/>
                    </a:cubicBezTo>
                    <a:cubicBezTo>
                      <a:pt x="211" y="44"/>
                      <a:pt x="212" y="44"/>
                      <a:pt x="212" y="44"/>
                    </a:cubicBezTo>
                    <a:close/>
                    <a:moveTo>
                      <a:pt x="266" y="90"/>
                    </a:moveTo>
                    <a:cubicBezTo>
                      <a:pt x="266" y="90"/>
                      <a:pt x="266" y="90"/>
                      <a:pt x="266" y="90"/>
                    </a:cubicBezTo>
                    <a:cubicBezTo>
                      <a:pt x="268" y="93"/>
                      <a:pt x="270" y="96"/>
                      <a:pt x="272" y="100"/>
                    </a:cubicBezTo>
                    <a:cubicBezTo>
                      <a:pt x="197" y="136"/>
                      <a:pt x="197" y="136"/>
                      <a:pt x="197" y="136"/>
                    </a:cubicBezTo>
                    <a:cubicBezTo>
                      <a:pt x="197" y="136"/>
                      <a:pt x="197" y="135"/>
                      <a:pt x="197" y="135"/>
                    </a:cubicBezTo>
                    <a:cubicBezTo>
                      <a:pt x="196" y="135"/>
                      <a:pt x="196" y="134"/>
                      <a:pt x="196" y="134"/>
                    </a:cubicBezTo>
                    <a:cubicBezTo>
                      <a:pt x="195" y="133"/>
                      <a:pt x="195" y="133"/>
                      <a:pt x="195" y="133"/>
                    </a:cubicBezTo>
                    <a:cubicBezTo>
                      <a:pt x="195" y="132"/>
                      <a:pt x="194" y="132"/>
                      <a:pt x="194" y="132"/>
                    </a:cubicBezTo>
                    <a:cubicBezTo>
                      <a:pt x="253" y="73"/>
                      <a:pt x="253" y="73"/>
                      <a:pt x="253" y="73"/>
                    </a:cubicBezTo>
                    <a:cubicBezTo>
                      <a:pt x="257" y="77"/>
                      <a:pt x="260" y="81"/>
                      <a:pt x="263" y="86"/>
                    </a:cubicBezTo>
                    <a:cubicBezTo>
                      <a:pt x="264" y="87"/>
                      <a:pt x="265" y="88"/>
                      <a:pt x="266" y="90"/>
                    </a:cubicBezTo>
                    <a:close/>
                    <a:moveTo>
                      <a:pt x="280" y="119"/>
                    </a:moveTo>
                    <a:cubicBezTo>
                      <a:pt x="281" y="120"/>
                      <a:pt x="281" y="122"/>
                      <a:pt x="282" y="123"/>
                    </a:cubicBezTo>
                    <a:cubicBezTo>
                      <a:pt x="282" y="124"/>
                      <a:pt x="282" y="124"/>
                      <a:pt x="282" y="124"/>
                    </a:cubicBezTo>
                    <a:cubicBezTo>
                      <a:pt x="282" y="125"/>
                      <a:pt x="283" y="127"/>
                      <a:pt x="283" y="128"/>
                    </a:cubicBezTo>
                    <a:cubicBezTo>
                      <a:pt x="283" y="129"/>
                      <a:pt x="283" y="129"/>
                      <a:pt x="283" y="130"/>
                    </a:cubicBezTo>
                    <a:cubicBezTo>
                      <a:pt x="284" y="131"/>
                      <a:pt x="284" y="132"/>
                      <a:pt x="284" y="133"/>
                    </a:cubicBezTo>
                    <a:cubicBezTo>
                      <a:pt x="284" y="134"/>
                      <a:pt x="285" y="135"/>
                      <a:pt x="285" y="136"/>
                    </a:cubicBezTo>
                    <a:cubicBezTo>
                      <a:pt x="285" y="137"/>
                      <a:pt x="285" y="137"/>
                      <a:pt x="285" y="138"/>
                    </a:cubicBezTo>
                    <a:cubicBezTo>
                      <a:pt x="285" y="139"/>
                      <a:pt x="286" y="141"/>
                      <a:pt x="286" y="142"/>
                    </a:cubicBezTo>
                    <a:cubicBezTo>
                      <a:pt x="286" y="142"/>
                      <a:pt x="286" y="143"/>
                      <a:pt x="286" y="143"/>
                    </a:cubicBezTo>
                    <a:cubicBezTo>
                      <a:pt x="286" y="145"/>
                      <a:pt x="286" y="146"/>
                      <a:pt x="286" y="148"/>
                    </a:cubicBezTo>
                    <a:cubicBezTo>
                      <a:pt x="286" y="148"/>
                      <a:pt x="286" y="148"/>
                      <a:pt x="286" y="149"/>
                    </a:cubicBezTo>
                    <a:cubicBezTo>
                      <a:pt x="287" y="151"/>
                      <a:pt x="287" y="152"/>
                      <a:pt x="287" y="154"/>
                    </a:cubicBezTo>
                    <a:cubicBezTo>
                      <a:pt x="204" y="154"/>
                      <a:pt x="204" y="154"/>
                      <a:pt x="204" y="154"/>
                    </a:cubicBezTo>
                    <a:cubicBezTo>
                      <a:pt x="204" y="154"/>
                      <a:pt x="204" y="154"/>
                      <a:pt x="204" y="154"/>
                    </a:cubicBezTo>
                    <a:cubicBezTo>
                      <a:pt x="204" y="153"/>
                      <a:pt x="204" y="153"/>
                      <a:pt x="203" y="152"/>
                    </a:cubicBezTo>
                    <a:cubicBezTo>
                      <a:pt x="203" y="152"/>
                      <a:pt x="203" y="151"/>
                      <a:pt x="203" y="151"/>
                    </a:cubicBezTo>
                    <a:cubicBezTo>
                      <a:pt x="203" y="150"/>
                      <a:pt x="203" y="150"/>
                      <a:pt x="203" y="149"/>
                    </a:cubicBezTo>
                    <a:cubicBezTo>
                      <a:pt x="203" y="149"/>
                      <a:pt x="203" y="148"/>
                      <a:pt x="202" y="148"/>
                    </a:cubicBezTo>
                    <a:cubicBezTo>
                      <a:pt x="202" y="147"/>
                      <a:pt x="202" y="147"/>
                      <a:pt x="202" y="146"/>
                    </a:cubicBezTo>
                    <a:cubicBezTo>
                      <a:pt x="202" y="146"/>
                      <a:pt x="202" y="145"/>
                      <a:pt x="201" y="145"/>
                    </a:cubicBezTo>
                    <a:cubicBezTo>
                      <a:pt x="201" y="145"/>
                      <a:pt x="201" y="145"/>
                      <a:pt x="201" y="145"/>
                    </a:cubicBezTo>
                    <a:cubicBezTo>
                      <a:pt x="276" y="108"/>
                      <a:pt x="276" y="108"/>
                      <a:pt x="276" y="108"/>
                    </a:cubicBezTo>
                    <a:cubicBezTo>
                      <a:pt x="278" y="112"/>
                      <a:pt x="279" y="115"/>
                      <a:pt x="280" y="118"/>
                    </a:cubicBezTo>
                    <a:cubicBezTo>
                      <a:pt x="280" y="118"/>
                      <a:pt x="280" y="119"/>
                      <a:pt x="280" y="119"/>
                    </a:cubicBezTo>
                    <a:close/>
                    <a:moveTo>
                      <a:pt x="174" y="177"/>
                    </a:moveTo>
                    <a:cubicBezTo>
                      <a:pt x="174" y="178"/>
                      <a:pt x="173" y="178"/>
                      <a:pt x="173" y="178"/>
                    </a:cubicBezTo>
                    <a:cubicBezTo>
                      <a:pt x="173" y="178"/>
                      <a:pt x="172" y="178"/>
                      <a:pt x="172" y="179"/>
                    </a:cubicBezTo>
                    <a:cubicBezTo>
                      <a:pt x="172" y="179"/>
                      <a:pt x="172" y="179"/>
                      <a:pt x="171" y="179"/>
                    </a:cubicBezTo>
                    <a:cubicBezTo>
                      <a:pt x="171" y="179"/>
                      <a:pt x="171" y="180"/>
                      <a:pt x="170" y="180"/>
                    </a:cubicBezTo>
                    <a:cubicBezTo>
                      <a:pt x="170" y="180"/>
                      <a:pt x="170" y="180"/>
                      <a:pt x="169" y="180"/>
                    </a:cubicBezTo>
                    <a:cubicBezTo>
                      <a:pt x="169" y="180"/>
                      <a:pt x="169" y="181"/>
                      <a:pt x="168" y="181"/>
                    </a:cubicBezTo>
                    <a:cubicBezTo>
                      <a:pt x="168" y="181"/>
                      <a:pt x="168" y="181"/>
                      <a:pt x="167" y="181"/>
                    </a:cubicBezTo>
                    <a:cubicBezTo>
                      <a:pt x="167" y="181"/>
                      <a:pt x="167" y="181"/>
                      <a:pt x="166" y="181"/>
                    </a:cubicBezTo>
                    <a:cubicBezTo>
                      <a:pt x="166" y="181"/>
                      <a:pt x="166" y="182"/>
                      <a:pt x="165" y="182"/>
                    </a:cubicBezTo>
                    <a:cubicBezTo>
                      <a:pt x="165" y="182"/>
                      <a:pt x="164" y="182"/>
                      <a:pt x="164" y="182"/>
                    </a:cubicBezTo>
                    <a:cubicBezTo>
                      <a:pt x="164" y="182"/>
                      <a:pt x="163" y="182"/>
                      <a:pt x="163" y="182"/>
                    </a:cubicBezTo>
                    <a:cubicBezTo>
                      <a:pt x="163" y="182"/>
                      <a:pt x="162" y="182"/>
                      <a:pt x="162" y="182"/>
                    </a:cubicBezTo>
                    <a:cubicBezTo>
                      <a:pt x="161" y="182"/>
                      <a:pt x="161" y="182"/>
                      <a:pt x="161" y="182"/>
                    </a:cubicBezTo>
                    <a:cubicBezTo>
                      <a:pt x="160" y="182"/>
                      <a:pt x="160" y="182"/>
                      <a:pt x="160" y="182"/>
                    </a:cubicBezTo>
                    <a:cubicBezTo>
                      <a:pt x="159" y="182"/>
                      <a:pt x="159" y="182"/>
                      <a:pt x="158" y="182"/>
                    </a:cubicBezTo>
                    <a:cubicBezTo>
                      <a:pt x="158" y="182"/>
                      <a:pt x="158" y="182"/>
                      <a:pt x="157" y="182"/>
                    </a:cubicBezTo>
                    <a:cubicBezTo>
                      <a:pt x="157" y="182"/>
                      <a:pt x="157" y="182"/>
                      <a:pt x="156" y="182"/>
                    </a:cubicBezTo>
                    <a:cubicBezTo>
                      <a:pt x="156" y="182"/>
                      <a:pt x="155" y="182"/>
                      <a:pt x="155" y="182"/>
                    </a:cubicBezTo>
                    <a:cubicBezTo>
                      <a:pt x="155" y="182"/>
                      <a:pt x="154" y="182"/>
                      <a:pt x="154" y="181"/>
                    </a:cubicBezTo>
                    <a:cubicBezTo>
                      <a:pt x="154" y="181"/>
                      <a:pt x="153" y="181"/>
                      <a:pt x="153" y="181"/>
                    </a:cubicBezTo>
                    <a:cubicBezTo>
                      <a:pt x="153" y="181"/>
                      <a:pt x="152" y="181"/>
                      <a:pt x="152" y="181"/>
                    </a:cubicBezTo>
                    <a:cubicBezTo>
                      <a:pt x="152" y="181"/>
                      <a:pt x="151" y="180"/>
                      <a:pt x="151" y="180"/>
                    </a:cubicBezTo>
                    <a:cubicBezTo>
                      <a:pt x="150" y="180"/>
                      <a:pt x="150" y="180"/>
                      <a:pt x="150" y="180"/>
                    </a:cubicBezTo>
                    <a:cubicBezTo>
                      <a:pt x="150" y="180"/>
                      <a:pt x="149" y="179"/>
                      <a:pt x="149" y="179"/>
                    </a:cubicBezTo>
                    <a:cubicBezTo>
                      <a:pt x="148" y="179"/>
                      <a:pt x="148" y="179"/>
                      <a:pt x="148" y="179"/>
                    </a:cubicBezTo>
                    <a:cubicBezTo>
                      <a:pt x="148" y="179"/>
                      <a:pt x="147" y="178"/>
                      <a:pt x="147" y="178"/>
                    </a:cubicBezTo>
                    <a:cubicBezTo>
                      <a:pt x="147" y="178"/>
                      <a:pt x="146" y="178"/>
                      <a:pt x="146" y="177"/>
                    </a:cubicBezTo>
                    <a:cubicBezTo>
                      <a:pt x="146" y="177"/>
                      <a:pt x="146" y="177"/>
                      <a:pt x="145" y="177"/>
                    </a:cubicBezTo>
                    <a:cubicBezTo>
                      <a:pt x="145" y="177"/>
                      <a:pt x="145" y="176"/>
                      <a:pt x="144" y="176"/>
                    </a:cubicBezTo>
                    <a:cubicBezTo>
                      <a:pt x="144" y="176"/>
                      <a:pt x="144" y="176"/>
                      <a:pt x="144" y="175"/>
                    </a:cubicBezTo>
                    <a:cubicBezTo>
                      <a:pt x="143" y="175"/>
                      <a:pt x="143" y="175"/>
                      <a:pt x="143" y="174"/>
                    </a:cubicBezTo>
                    <a:cubicBezTo>
                      <a:pt x="143" y="174"/>
                      <a:pt x="142" y="174"/>
                      <a:pt x="142" y="174"/>
                    </a:cubicBezTo>
                    <a:cubicBezTo>
                      <a:pt x="142" y="173"/>
                      <a:pt x="142" y="173"/>
                      <a:pt x="142" y="173"/>
                    </a:cubicBezTo>
                    <a:cubicBezTo>
                      <a:pt x="141" y="172"/>
                      <a:pt x="141" y="172"/>
                      <a:pt x="141" y="172"/>
                    </a:cubicBezTo>
                    <a:cubicBezTo>
                      <a:pt x="141" y="172"/>
                      <a:pt x="141" y="171"/>
                      <a:pt x="140" y="171"/>
                    </a:cubicBezTo>
                    <a:cubicBezTo>
                      <a:pt x="140" y="171"/>
                      <a:pt x="140" y="170"/>
                      <a:pt x="140" y="170"/>
                    </a:cubicBezTo>
                    <a:cubicBezTo>
                      <a:pt x="140" y="170"/>
                      <a:pt x="140" y="169"/>
                      <a:pt x="139" y="169"/>
                    </a:cubicBezTo>
                    <a:cubicBezTo>
                      <a:pt x="139" y="169"/>
                      <a:pt x="139" y="168"/>
                      <a:pt x="139" y="168"/>
                    </a:cubicBezTo>
                    <a:cubicBezTo>
                      <a:pt x="139" y="168"/>
                      <a:pt x="139" y="167"/>
                      <a:pt x="139" y="167"/>
                    </a:cubicBezTo>
                    <a:cubicBezTo>
                      <a:pt x="138" y="167"/>
                      <a:pt x="138" y="166"/>
                      <a:pt x="138" y="166"/>
                    </a:cubicBezTo>
                    <a:cubicBezTo>
                      <a:pt x="138" y="166"/>
                      <a:pt x="138" y="165"/>
                      <a:pt x="138" y="165"/>
                    </a:cubicBezTo>
                    <a:cubicBezTo>
                      <a:pt x="138" y="164"/>
                      <a:pt x="138" y="164"/>
                      <a:pt x="138" y="164"/>
                    </a:cubicBezTo>
                    <a:cubicBezTo>
                      <a:pt x="138" y="163"/>
                      <a:pt x="138" y="163"/>
                      <a:pt x="138" y="163"/>
                    </a:cubicBezTo>
                    <a:cubicBezTo>
                      <a:pt x="138" y="162"/>
                      <a:pt x="137" y="162"/>
                      <a:pt x="137" y="162"/>
                    </a:cubicBezTo>
                    <a:cubicBezTo>
                      <a:pt x="137" y="161"/>
                      <a:pt x="137" y="161"/>
                      <a:pt x="137" y="160"/>
                    </a:cubicBezTo>
                    <a:cubicBezTo>
                      <a:pt x="137" y="160"/>
                      <a:pt x="137" y="160"/>
                      <a:pt x="137" y="159"/>
                    </a:cubicBezTo>
                    <a:cubicBezTo>
                      <a:pt x="137" y="159"/>
                      <a:pt x="137" y="158"/>
                      <a:pt x="137" y="158"/>
                    </a:cubicBezTo>
                    <a:cubicBezTo>
                      <a:pt x="137" y="158"/>
                      <a:pt x="137" y="157"/>
                      <a:pt x="138" y="157"/>
                    </a:cubicBezTo>
                    <a:cubicBezTo>
                      <a:pt x="138" y="157"/>
                      <a:pt x="138" y="156"/>
                      <a:pt x="138" y="156"/>
                    </a:cubicBezTo>
                    <a:cubicBezTo>
                      <a:pt x="138" y="156"/>
                      <a:pt x="138" y="155"/>
                      <a:pt x="138" y="155"/>
                    </a:cubicBezTo>
                    <a:cubicBezTo>
                      <a:pt x="138" y="154"/>
                      <a:pt x="138" y="154"/>
                      <a:pt x="138" y="154"/>
                    </a:cubicBezTo>
                    <a:cubicBezTo>
                      <a:pt x="138" y="153"/>
                      <a:pt x="138" y="153"/>
                      <a:pt x="139" y="152"/>
                    </a:cubicBezTo>
                    <a:cubicBezTo>
                      <a:pt x="139" y="152"/>
                      <a:pt x="139" y="152"/>
                      <a:pt x="139" y="152"/>
                    </a:cubicBezTo>
                    <a:cubicBezTo>
                      <a:pt x="139" y="151"/>
                      <a:pt x="139" y="151"/>
                      <a:pt x="139" y="150"/>
                    </a:cubicBezTo>
                    <a:cubicBezTo>
                      <a:pt x="139" y="150"/>
                      <a:pt x="140" y="150"/>
                      <a:pt x="140" y="150"/>
                    </a:cubicBezTo>
                    <a:cubicBezTo>
                      <a:pt x="140" y="149"/>
                      <a:pt x="140" y="149"/>
                      <a:pt x="140" y="148"/>
                    </a:cubicBezTo>
                    <a:cubicBezTo>
                      <a:pt x="141" y="148"/>
                      <a:pt x="141" y="148"/>
                      <a:pt x="141" y="148"/>
                    </a:cubicBezTo>
                    <a:cubicBezTo>
                      <a:pt x="141" y="147"/>
                      <a:pt x="141" y="147"/>
                      <a:pt x="141" y="147"/>
                    </a:cubicBezTo>
                    <a:cubicBezTo>
                      <a:pt x="142" y="146"/>
                      <a:pt x="142" y="146"/>
                      <a:pt x="142" y="146"/>
                    </a:cubicBezTo>
                    <a:cubicBezTo>
                      <a:pt x="142" y="145"/>
                      <a:pt x="143" y="145"/>
                      <a:pt x="143" y="145"/>
                    </a:cubicBezTo>
                    <a:cubicBezTo>
                      <a:pt x="143" y="145"/>
                      <a:pt x="143" y="144"/>
                      <a:pt x="144" y="144"/>
                    </a:cubicBezTo>
                    <a:cubicBezTo>
                      <a:pt x="144" y="144"/>
                      <a:pt x="144" y="144"/>
                      <a:pt x="144" y="143"/>
                    </a:cubicBezTo>
                    <a:cubicBezTo>
                      <a:pt x="145" y="143"/>
                      <a:pt x="145" y="143"/>
                      <a:pt x="145" y="143"/>
                    </a:cubicBezTo>
                    <a:cubicBezTo>
                      <a:pt x="145" y="142"/>
                      <a:pt x="146" y="142"/>
                      <a:pt x="146" y="142"/>
                    </a:cubicBezTo>
                    <a:cubicBezTo>
                      <a:pt x="146" y="142"/>
                      <a:pt x="147" y="141"/>
                      <a:pt x="147" y="141"/>
                    </a:cubicBezTo>
                    <a:cubicBezTo>
                      <a:pt x="147" y="141"/>
                      <a:pt x="147" y="141"/>
                      <a:pt x="148" y="141"/>
                    </a:cubicBezTo>
                    <a:cubicBezTo>
                      <a:pt x="148" y="140"/>
                      <a:pt x="148" y="140"/>
                      <a:pt x="149" y="140"/>
                    </a:cubicBezTo>
                    <a:cubicBezTo>
                      <a:pt x="149" y="140"/>
                      <a:pt x="149" y="140"/>
                      <a:pt x="150" y="140"/>
                    </a:cubicBezTo>
                    <a:cubicBezTo>
                      <a:pt x="150" y="139"/>
                      <a:pt x="150" y="139"/>
                      <a:pt x="151" y="139"/>
                    </a:cubicBezTo>
                    <a:cubicBezTo>
                      <a:pt x="151" y="139"/>
                      <a:pt x="151" y="139"/>
                      <a:pt x="152" y="139"/>
                    </a:cubicBezTo>
                    <a:cubicBezTo>
                      <a:pt x="152" y="139"/>
                      <a:pt x="152" y="138"/>
                      <a:pt x="153" y="138"/>
                    </a:cubicBezTo>
                    <a:cubicBezTo>
                      <a:pt x="153" y="138"/>
                      <a:pt x="153" y="138"/>
                      <a:pt x="154" y="138"/>
                    </a:cubicBezTo>
                    <a:cubicBezTo>
                      <a:pt x="154" y="138"/>
                      <a:pt x="154" y="138"/>
                      <a:pt x="155" y="138"/>
                    </a:cubicBezTo>
                    <a:cubicBezTo>
                      <a:pt x="155" y="138"/>
                      <a:pt x="155" y="138"/>
                      <a:pt x="156" y="137"/>
                    </a:cubicBezTo>
                    <a:cubicBezTo>
                      <a:pt x="156" y="137"/>
                      <a:pt x="157" y="137"/>
                      <a:pt x="157" y="137"/>
                    </a:cubicBezTo>
                    <a:cubicBezTo>
                      <a:pt x="157" y="137"/>
                      <a:pt x="158" y="137"/>
                      <a:pt x="158" y="137"/>
                    </a:cubicBezTo>
                    <a:cubicBezTo>
                      <a:pt x="158" y="137"/>
                      <a:pt x="159" y="137"/>
                      <a:pt x="159" y="137"/>
                    </a:cubicBezTo>
                    <a:cubicBezTo>
                      <a:pt x="160" y="137"/>
                      <a:pt x="160" y="137"/>
                      <a:pt x="160" y="137"/>
                    </a:cubicBezTo>
                    <a:cubicBezTo>
                      <a:pt x="161" y="137"/>
                      <a:pt x="161" y="137"/>
                      <a:pt x="162" y="137"/>
                    </a:cubicBezTo>
                    <a:cubicBezTo>
                      <a:pt x="162" y="137"/>
                      <a:pt x="162" y="137"/>
                      <a:pt x="163" y="137"/>
                    </a:cubicBezTo>
                    <a:cubicBezTo>
                      <a:pt x="163" y="137"/>
                      <a:pt x="163" y="137"/>
                      <a:pt x="164" y="137"/>
                    </a:cubicBezTo>
                    <a:cubicBezTo>
                      <a:pt x="164" y="137"/>
                      <a:pt x="164" y="138"/>
                      <a:pt x="165" y="138"/>
                    </a:cubicBezTo>
                    <a:cubicBezTo>
                      <a:pt x="165" y="138"/>
                      <a:pt x="165" y="138"/>
                      <a:pt x="166" y="138"/>
                    </a:cubicBezTo>
                    <a:cubicBezTo>
                      <a:pt x="166" y="138"/>
                      <a:pt x="167" y="138"/>
                      <a:pt x="167" y="138"/>
                    </a:cubicBezTo>
                    <a:cubicBezTo>
                      <a:pt x="167" y="138"/>
                      <a:pt x="168" y="138"/>
                      <a:pt x="168" y="138"/>
                    </a:cubicBezTo>
                    <a:cubicBezTo>
                      <a:pt x="168" y="139"/>
                      <a:pt x="169" y="139"/>
                      <a:pt x="169" y="139"/>
                    </a:cubicBezTo>
                    <a:cubicBezTo>
                      <a:pt x="169" y="139"/>
                      <a:pt x="170" y="139"/>
                      <a:pt x="170" y="139"/>
                    </a:cubicBezTo>
                    <a:cubicBezTo>
                      <a:pt x="170" y="140"/>
                      <a:pt x="171" y="140"/>
                      <a:pt x="171" y="140"/>
                    </a:cubicBezTo>
                    <a:cubicBezTo>
                      <a:pt x="171" y="140"/>
                      <a:pt x="172" y="140"/>
                      <a:pt x="172" y="141"/>
                    </a:cubicBezTo>
                    <a:cubicBezTo>
                      <a:pt x="172" y="141"/>
                      <a:pt x="173" y="141"/>
                      <a:pt x="173" y="141"/>
                    </a:cubicBezTo>
                    <a:cubicBezTo>
                      <a:pt x="173" y="141"/>
                      <a:pt x="174" y="142"/>
                      <a:pt x="174" y="142"/>
                    </a:cubicBezTo>
                    <a:cubicBezTo>
                      <a:pt x="174" y="142"/>
                      <a:pt x="174" y="142"/>
                      <a:pt x="175" y="142"/>
                    </a:cubicBezTo>
                    <a:cubicBezTo>
                      <a:pt x="175" y="143"/>
                      <a:pt x="175" y="143"/>
                      <a:pt x="176" y="143"/>
                    </a:cubicBezTo>
                    <a:cubicBezTo>
                      <a:pt x="176" y="144"/>
                      <a:pt x="176" y="144"/>
                      <a:pt x="176" y="144"/>
                    </a:cubicBezTo>
                    <a:cubicBezTo>
                      <a:pt x="177" y="144"/>
                      <a:pt x="177" y="145"/>
                      <a:pt x="177" y="145"/>
                    </a:cubicBezTo>
                    <a:cubicBezTo>
                      <a:pt x="177" y="145"/>
                      <a:pt x="177" y="145"/>
                      <a:pt x="178" y="146"/>
                    </a:cubicBezTo>
                    <a:cubicBezTo>
                      <a:pt x="178" y="146"/>
                      <a:pt x="178" y="146"/>
                      <a:pt x="178" y="147"/>
                    </a:cubicBezTo>
                    <a:cubicBezTo>
                      <a:pt x="179" y="147"/>
                      <a:pt x="179" y="147"/>
                      <a:pt x="179" y="147"/>
                    </a:cubicBezTo>
                    <a:cubicBezTo>
                      <a:pt x="179" y="148"/>
                      <a:pt x="179" y="148"/>
                      <a:pt x="179" y="148"/>
                    </a:cubicBezTo>
                    <a:cubicBezTo>
                      <a:pt x="180" y="149"/>
                      <a:pt x="180" y="149"/>
                      <a:pt x="180" y="149"/>
                    </a:cubicBezTo>
                    <a:cubicBezTo>
                      <a:pt x="180" y="150"/>
                      <a:pt x="180" y="150"/>
                      <a:pt x="180" y="150"/>
                    </a:cubicBezTo>
                    <a:cubicBezTo>
                      <a:pt x="181" y="151"/>
                      <a:pt x="181" y="151"/>
                      <a:pt x="181" y="151"/>
                    </a:cubicBezTo>
                    <a:cubicBezTo>
                      <a:pt x="181" y="152"/>
                      <a:pt x="181" y="152"/>
                      <a:pt x="181" y="152"/>
                    </a:cubicBezTo>
                    <a:cubicBezTo>
                      <a:pt x="181" y="153"/>
                      <a:pt x="182" y="153"/>
                      <a:pt x="182" y="153"/>
                    </a:cubicBezTo>
                    <a:cubicBezTo>
                      <a:pt x="182" y="154"/>
                      <a:pt x="182" y="154"/>
                      <a:pt x="182" y="154"/>
                    </a:cubicBezTo>
                    <a:cubicBezTo>
                      <a:pt x="182" y="155"/>
                      <a:pt x="182" y="155"/>
                      <a:pt x="182" y="156"/>
                    </a:cubicBezTo>
                    <a:cubicBezTo>
                      <a:pt x="182" y="156"/>
                      <a:pt x="182" y="156"/>
                      <a:pt x="182" y="157"/>
                    </a:cubicBezTo>
                    <a:cubicBezTo>
                      <a:pt x="182" y="157"/>
                      <a:pt x="182" y="157"/>
                      <a:pt x="182" y="158"/>
                    </a:cubicBezTo>
                    <a:cubicBezTo>
                      <a:pt x="183" y="158"/>
                      <a:pt x="183" y="159"/>
                      <a:pt x="183" y="159"/>
                    </a:cubicBezTo>
                    <a:cubicBezTo>
                      <a:pt x="183" y="159"/>
                      <a:pt x="183" y="160"/>
                      <a:pt x="183" y="160"/>
                    </a:cubicBezTo>
                    <a:cubicBezTo>
                      <a:pt x="183" y="160"/>
                      <a:pt x="183" y="161"/>
                      <a:pt x="182" y="161"/>
                    </a:cubicBezTo>
                    <a:cubicBezTo>
                      <a:pt x="182" y="162"/>
                      <a:pt x="182" y="162"/>
                      <a:pt x="182" y="162"/>
                    </a:cubicBezTo>
                    <a:cubicBezTo>
                      <a:pt x="182" y="163"/>
                      <a:pt x="182" y="163"/>
                      <a:pt x="182" y="163"/>
                    </a:cubicBezTo>
                    <a:cubicBezTo>
                      <a:pt x="182" y="164"/>
                      <a:pt x="182" y="164"/>
                      <a:pt x="182" y="165"/>
                    </a:cubicBezTo>
                    <a:cubicBezTo>
                      <a:pt x="182" y="165"/>
                      <a:pt x="182" y="165"/>
                      <a:pt x="182" y="165"/>
                    </a:cubicBezTo>
                    <a:cubicBezTo>
                      <a:pt x="182" y="166"/>
                      <a:pt x="182" y="166"/>
                      <a:pt x="181" y="167"/>
                    </a:cubicBezTo>
                    <a:cubicBezTo>
                      <a:pt x="181" y="167"/>
                      <a:pt x="181" y="167"/>
                      <a:pt x="181" y="168"/>
                    </a:cubicBezTo>
                    <a:cubicBezTo>
                      <a:pt x="181" y="168"/>
                      <a:pt x="181" y="168"/>
                      <a:pt x="181" y="169"/>
                    </a:cubicBezTo>
                    <a:cubicBezTo>
                      <a:pt x="180" y="169"/>
                      <a:pt x="180" y="169"/>
                      <a:pt x="180" y="170"/>
                    </a:cubicBezTo>
                    <a:cubicBezTo>
                      <a:pt x="180" y="170"/>
                      <a:pt x="180" y="170"/>
                      <a:pt x="180" y="171"/>
                    </a:cubicBezTo>
                    <a:cubicBezTo>
                      <a:pt x="179" y="171"/>
                      <a:pt x="179" y="171"/>
                      <a:pt x="179" y="172"/>
                    </a:cubicBezTo>
                    <a:cubicBezTo>
                      <a:pt x="179" y="172"/>
                      <a:pt x="179" y="172"/>
                      <a:pt x="178" y="173"/>
                    </a:cubicBezTo>
                    <a:cubicBezTo>
                      <a:pt x="178" y="173"/>
                      <a:pt x="178" y="173"/>
                      <a:pt x="178" y="174"/>
                    </a:cubicBezTo>
                    <a:cubicBezTo>
                      <a:pt x="178" y="174"/>
                      <a:pt x="177" y="174"/>
                      <a:pt x="177" y="174"/>
                    </a:cubicBezTo>
                    <a:cubicBezTo>
                      <a:pt x="177" y="175"/>
                      <a:pt x="177" y="175"/>
                      <a:pt x="176" y="175"/>
                    </a:cubicBezTo>
                    <a:cubicBezTo>
                      <a:pt x="176" y="175"/>
                      <a:pt x="176" y="176"/>
                      <a:pt x="176" y="176"/>
                    </a:cubicBezTo>
                    <a:cubicBezTo>
                      <a:pt x="175" y="176"/>
                      <a:pt x="175" y="176"/>
                      <a:pt x="175" y="177"/>
                    </a:cubicBezTo>
                    <a:cubicBezTo>
                      <a:pt x="174" y="177"/>
                      <a:pt x="174" y="177"/>
                      <a:pt x="174" y="17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29"/>
              <p:cNvSpPr>
                <a:spLocks noEditPoints="1"/>
              </p:cNvSpPr>
              <p:nvPr/>
            </p:nvSpPr>
            <p:spPr bwMode="auto">
              <a:xfrm>
                <a:off x="1943100" y="1533525"/>
                <a:ext cx="1546225" cy="1546225"/>
              </a:xfrm>
              <a:custGeom>
                <a:avLst/>
                <a:gdLst>
                  <a:gd name="T0" fmla="*/ 410 w 412"/>
                  <a:gd name="T1" fmla="*/ 184 h 412"/>
                  <a:gd name="T2" fmla="*/ 371 w 412"/>
                  <a:gd name="T3" fmla="*/ 84 h 412"/>
                  <a:gd name="T4" fmla="*/ 344 w 412"/>
                  <a:gd name="T5" fmla="*/ 54 h 412"/>
                  <a:gd name="T6" fmla="*/ 294 w 412"/>
                  <a:gd name="T7" fmla="*/ 45 h 412"/>
                  <a:gd name="T8" fmla="*/ 234 w 412"/>
                  <a:gd name="T9" fmla="*/ 3 h 412"/>
                  <a:gd name="T10" fmla="*/ 125 w 412"/>
                  <a:gd name="T11" fmla="*/ 17 h 412"/>
                  <a:gd name="T12" fmla="*/ 93 w 412"/>
                  <a:gd name="T13" fmla="*/ 35 h 412"/>
                  <a:gd name="T14" fmla="*/ 42 w 412"/>
                  <a:gd name="T15" fmla="*/ 124 h 412"/>
                  <a:gd name="T16" fmla="*/ 4 w 412"/>
                  <a:gd name="T17" fmla="*/ 172 h 412"/>
                  <a:gd name="T18" fmla="*/ 28 w 412"/>
                  <a:gd name="T19" fmla="*/ 248 h 412"/>
                  <a:gd name="T20" fmla="*/ 39 w 412"/>
                  <a:gd name="T21" fmla="*/ 325 h 412"/>
                  <a:gd name="T22" fmla="*/ 105 w 412"/>
                  <a:gd name="T23" fmla="*/ 385 h 412"/>
                  <a:gd name="T24" fmla="*/ 147 w 412"/>
                  <a:gd name="T25" fmla="*/ 403 h 412"/>
                  <a:gd name="T26" fmla="*/ 201 w 412"/>
                  <a:gd name="T27" fmla="*/ 390 h 412"/>
                  <a:gd name="T28" fmla="*/ 278 w 412"/>
                  <a:gd name="T29" fmla="*/ 399 h 412"/>
                  <a:gd name="T30" fmla="*/ 337 w 412"/>
                  <a:gd name="T31" fmla="*/ 364 h 412"/>
                  <a:gd name="T32" fmla="*/ 381 w 412"/>
                  <a:gd name="T33" fmla="*/ 262 h 412"/>
                  <a:gd name="T34" fmla="*/ 367 w 412"/>
                  <a:gd name="T35" fmla="*/ 237 h 412"/>
                  <a:gd name="T36" fmla="*/ 370 w 412"/>
                  <a:gd name="T37" fmla="*/ 212 h 412"/>
                  <a:gd name="T38" fmla="*/ 343 w 412"/>
                  <a:gd name="T39" fmla="*/ 296 h 412"/>
                  <a:gd name="T40" fmla="*/ 255 w 412"/>
                  <a:gd name="T41" fmla="*/ 236 h 412"/>
                  <a:gd name="T42" fmla="*/ 297 w 412"/>
                  <a:gd name="T43" fmla="*/ 343 h 412"/>
                  <a:gd name="T44" fmla="*/ 306 w 412"/>
                  <a:gd name="T45" fmla="*/ 336 h 412"/>
                  <a:gd name="T46" fmla="*/ 227 w 412"/>
                  <a:gd name="T47" fmla="*/ 369 h 412"/>
                  <a:gd name="T48" fmla="*/ 223 w 412"/>
                  <a:gd name="T49" fmla="*/ 261 h 412"/>
                  <a:gd name="T50" fmla="*/ 175 w 412"/>
                  <a:gd name="T51" fmla="*/ 367 h 412"/>
                  <a:gd name="T52" fmla="*/ 200 w 412"/>
                  <a:gd name="T53" fmla="*/ 370 h 412"/>
                  <a:gd name="T54" fmla="*/ 116 w 412"/>
                  <a:gd name="T55" fmla="*/ 343 h 412"/>
                  <a:gd name="T56" fmla="*/ 176 w 412"/>
                  <a:gd name="T57" fmla="*/ 254 h 412"/>
                  <a:gd name="T58" fmla="*/ 69 w 412"/>
                  <a:gd name="T59" fmla="*/ 295 h 412"/>
                  <a:gd name="T60" fmla="*/ 76 w 412"/>
                  <a:gd name="T61" fmla="*/ 305 h 412"/>
                  <a:gd name="T62" fmla="*/ 44 w 412"/>
                  <a:gd name="T63" fmla="*/ 226 h 412"/>
                  <a:gd name="T64" fmla="*/ 151 w 412"/>
                  <a:gd name="T65" fmla="*/ 222 h 412"/>
                  <a:gd name="T66" fmla="*/ 46 w 412"/>
                  <a:gd name="T67" fmla="*/ 174 h 412"/>
                  <a:gd name="T68" fmla="*/ 43 w 412"/>
                  <a:gd name="T69" fmla="*/ 199 h 412"/>
                  <a:gd name="T70" fmla="*/ 70 w 412"/>
                  <a:gd name="T71" fmla="*/ 116 h 412"/>
                  <a:gd name="T72" fmla="*/ 159 w 412"/>
                  <a:gd name="T73" fmla="*/ 175 h 412"/>
                  <a:gd name="T74" fmla="*/ 130 w 412"/>
                  <a:gd name="T75" fmla="*/ 62 h 412"/>
                  <a:gd name="T76" fmla="*/ 160 w 412"/>
                  <a:gd name="T77" fmla="*/ 49 h 412"/>
                  <a:gd name="T78" fmla="*/ 193 w 412"/>
                  <a:gd name="T79" fmla="*/ 43 h 412"/>
                  <a:gd name="T80" fmla="*/ 188 w 412"/>
                  <a:gd name="T81" fmla="*/ 152 h 412"/>
                  <a:gd name="T82" fmla="*/ 246 w 412"/>
                  <a:gd name="T83" fmla="*/ 47 h 412"/>
                  <a:gd name="T84" fmla="*/ 220 w 412"/>
                  <a:gd name="T85" fmla="*/ 43 h 412"/>
                  <a:gd name="T86" fmla="*/ 301 w 412"/>
                  <a:gd name="T87" fmla="*/ 73 h 412"/>
                  <a:gd name="T88" fmla="*/ 233 w 412"/>
                  <a:gd name="T89" fmla="*/ 156 h 412"/>
                  <a:gd name="T90" fmla="*/ 254 w 412"/>
                  <a:gd name="T91" fmla="*/ 175 h 412"/>
                  <a:gd name="T92" fmla="*/ 365 w 412"/>
                  <a:gd name="T93" fmla="*/ 166 h 412"/>
                  <a:gd name="T94" fmla="*/ 263 w 412"/>
                  <a:gd name="T95" fmla="*/ 199 h 412"/>
                  <a:gd name="T96" fmla="*/ 361 w 412"/>
                  <a:gd name="T97" fmla="*/ 153 h 412"/>
                  <a:gd name="T98" fmla="*/ 214 w 412"/>
                  <a:gd name="T99" fmla="*/ 234 h 412"/>
                  <a:gd name="T100" fmla="*/ 200 w 412"/>
                  <a:gd name="T101" fmla="*/ 235 h 412"/>
                  <a:gd name="T102" fmla="*/ 187 w 412"/>
                  <a:gd name="T103" fmla="*/ 228 h 412"/>
                  <a:gd name="T104" fmla="*/ 179 w 412"/>
                  <a:gd name="T105" fmla="*/ 217 h 412"/>
                  <a:gd name="T106" fmla="*/ 177 w 412"/>
                  <a:gd name="T107" fmla="*/ 203 h 412"/>
                  <a:gd name="T108" fmla="*/ 182 w 412"/>
                  <a:gd name="T109" fmla="*/ 189 h 412"/>
                  <a:gd name="T110" fmla="*/ 193 w 412"/>
                  <a:gd name="T111" fmla="*/ 180 h 412"/>
                  <a:gd name="T112" fmla="*/ 207 w 412"/>
                  <a:gd name="T113" fmla="*/ 177 h 412"/>
                  <a:gd name="T114" fmla="*/ 221 w 412"/>
                  <a:gd name="T115" fmla="*/ 181 h 412"/>
                  <a:gd name="T116" fmla="*/ 231 w 412"/>
                  <a:gd name="T117" fmla="*/ 190 h 412"/>
                  <a:gd name="T118" fmla="*/ 235 w 412"/>
                  <a:gd name="T119" fmla="*/ 204 h 412"/>
                  <a:gd name="T120" fmla="*/ 233 w 412"/>
                  <a:gd name="T121" fmla="*/ 218 h 412"/>
                  <a:gd name="T122" fmla="*/ 224 w 412"/>
                  <a:gd name="T123" fmla="*/ 2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12">
                    <a:moveTo>
                      <a:pt x="410" y="232"/>
                    </a:moveTo>
                    <a:cubicBezTo>
                      <a:pt x="410" y="231"/>
                      <a:pt x="410" y="231"/>
                      <a:pt x="410" y="231"/>
                    </a:cubicBezTo>
                    <a:cubicBezTo>
                      <a:pt x="410" y="230"/>
                      <a:pt x="410" y="230"/>
                      <a:pt x="410" y="229"/>
                    </a:cubicBezTo>
                    <a:cubicBezTo>
                      <a:pt x="411" y="223"/>
                      <a:pt x="411" y="216"/>
                      <a:pt x="412" y="210"/>
                    </a:cubicBezTo>
                    <a:cubicBezTo>
                      <a:pt x="411" y="210"/>
                      <a:pt x="411" y="210"/>
                      <a:pt x="411" y="210"/>
                    </a:cubicBezTo>
                    <a:cubicBezTo>
                      <a:pt x="411" y="209"/>
                      <a:pt x="411" y="209"/>
                      <a:pt x="411" y="209"/>
                    </a:cubicBezTo>
                    <a:cubicBezTo>
                      <a:pt x="390" y="203"/>
                      <a:pt x="390" y="203"/>
                      <a:pt x="390" y="203"/>
                    </a:cubicBezTo>
                    <a:cubicBezTo>
                      <a:pt x="390" y="199"/>
                      <a:pt x="389" y="196"/>
                      <a:pt x="389" y="193"/>
                    </a:cubicBezTo>
                    <a:cubicBezTo>
                      <a:pt x="410" y="185"/>
                      <a:pt x="410" y="185"/>
                      <a:pt x="410" y="185"/>
                    </a:cubicBezTo>
                    <a:cubicBezTo>
                      <a:pt x="410" y="184"/>
                      <a:pt x="410" y="184"/>
                      <a:pt x="410" y="184"/>
                    </a:cubicBezTo>
                    <a:cubicBezTo>
                      <a:pt x="410" y="184"/>
                      <a:pt x="410" y="184"/>
                      <a:pt x="410" y="184"/>
                    </a:cubicBezTo>
                    <a:cubicBezTo>
                      <a:pt x="410" y="183"/>
                      <a:pt x="410" y="181"/>
                      <a:pt x="410" y="180"/>
                    </a:cubicBezTo>
                    <a:cubicBezTo>
                      <a:pt x="410" y="180"/>
                      <a:pt x="410" y="179"/>
                      <a:pt x="410" y="179"/>
                    </a:cubicBezTo>
                    <a:cubicBezTo>
                      <a:pt x="408" y="167"/>
                      <a:pt x="405" y="154"/>
                      <a:pt x="401" y="142"/>
                    </a:cubicBezTo>
                    <a:cubicBezTo>
                      <a:pt x="379" y="144"/>
                      <a:pt x="379" y="144"/>
                      <a:pt x="379" y="144"/>
                    </a:cubicBezTo>
                    <a:cubicBezTo>
                      <a:pt x="377" y="140"/>
                      <a:pt x="376" y="137"/>
                      <a:pt x="375" y="134"/>
                    </a:cubicBezTo>
                    <a:cubicBezTo>
                      <a:pt x="392" y="119"/>
                      <a:pt x="392" y="119"/>
                      <a:pt x="392" y="119"/>
                    </a:cubicBezTo>
                    <a:cubicBezTo>
                      <a:pt x="392" y="119"/>
                      <a:pt x="392" y="119"/>
                      <a:pt x="392" y="119"/>
                    </a:cubicBezTo>
                    <a:cubicBezTo>
                      <a:pt x="392" y="119"/>
                      <a:pt x="392" y="119"/>
                      <a:pt x="392" y="119"/>
                    </a:cubicBezTo>
                    <a:cubicBezTo>
                      <a:pt x="386" y="107"/>
                      <a:pt x="379" y="95"/>
                      <a:pt x="371" y="84"/>
                    </a:cubicBezTo>
                    <a:cubicBezTo>
                      <a:pt x="371" y="83"/>
                      <a:pt x="371" y="83"/>
                      <a:pt x="370" y="83"/>
                    </a:cubicBezTo>
                    <a:cubicBezTo>
                      <a:pt x="370" y="83"/>
                      <a:pt x="370" y="83"/>
                      <a:pt x="370" y="83"/>
                    </a:cubicBezTo>
                    <a:cubicBezTo>
                      <a:pt x="370" y="83"/>
                      <a:pt x="370" y="83"/>
                      <a:pt x="370" y="82"/>
                    </a:cubicBezTo>
                    <a:cubicBezTo>
                      <a:pt x="349" y="91"/>
                      <a:pt x="349" y="91"/>
                      <a:pt x="349" y="91"/>
                    </a:cubicBezTo>
                    <a:cubicBezTo>
                      <a:pt x="347" y="89"/>
                      <a:pt x="345" y="87"/>
                      <a:pt x="343" y="84"/>
                    </a:cubicBezTo>
                    <a:cubicBezTo>
                      <a:pt x="343" y="84"/>
                      <a:pt x="342" y="83"/>
                      <a:pt x="342" y="83"/>
                    </a:cubicBezTo>
                    <a:cubicBezTo>
                      <a:pt x="354" y="63"/>
                      <a:pt x="354" y="63"/>
                      <a:pt x="354" y="63"/>
                    </a:cubicBezTo>
                    <a:cubicBezTo>
                      <a:pt x="353" y="63"/>
                      <a:pt x="352" y="62"/>
                      <a:pt x="352" y="61"/>
                    </a:cubicBezTo>
                    <a:cubicBezTo>
                      <a:pt x="351" y="60"/>
                      <a:pt x="349" y="59"/>
                      <a:pt x="348" y="58"/>
                    </a:cubicBezTo>
                    <a:cubicBezTo>
                      <a:pt x="347" y="57"/>
                      <a:pt x="345" y="55"/>
                      <a:pt x="344" y="54"/>
                    </a:cubicBezTo>
                    <a:cubicBezTo>
                      <a:pt x="343" y="53"/>
                      <a:pt x="341" y="52"/>
                      <a:pt x="340" y="51"/>
                    </a:cubicBezTo>
                    <a:cubicBezTo>
                      <a:pt x="339" y="50"/>
                      <a:pt x="338" y="49"/>
                      <a:pt x="337" y="48"/>
                    </a:cubicBezTo>
                    <a:cubicBezTo>
                      <a:pt x="335" y="46"/>
                      <a:pt x="333" y="45"/>
                      <a:pt x="331" y="43"/>
                    </a:cubicBezTo>
                    <a:cubicBezTo>
                      <a:pt x="330" y="43"/>
                      <a:pt x="330" y="42"/>
                      <a:pt x="329" y="42"/>
                    </a:cubicBezTo>
                    <a:cubicBezTo>
                      <a:pt x="327" y="40"/>
                      <a:pt x="324" y="38"/>
                      <a:pt x="322" y="36"/>
                    </a:cubicBezTo>
                    <a:cubicBezTo>
                      <a:pt x="322" y="36"/>
                      <a:pt x="321" y="36"/>
                      <a:pt x="321" y="36"/>
                    </a:cubicBezTo>
                    <a:cubicBezTo>
                      <a:pt x="321" y="36"/>
                      <a:pt x="321" y="36"/>
                      <a:pt x="321" y="36"/>
                    </a:cubicBezTo>
                    <a:cubicBezTo>
                      <a:pt x="321" y="36"/>
                      <a:pt x="321" y="36"/>
                      <a:pt x="321" y="36"/>
                    </a:cubicBezTo>
                    <a:cubicBezTo>
                      <a:pt x="304" y="51"/>
                      <a:pt x="304" y="51"/>
                      <a:pt x="304" y="51"/>
                    </a:cubicBezTo>
                    <a:cubicBezTo>
                      <a:pt x="301" y="49"/>
                      <a:pt x="297" y="47"/>
                      <a:pt x="294" y="45"/>
                    </a:cubicBezTo>
                    <a:cubicBezTo>
                      <a:pt x="297" y="30"/>
                      <a:pt x="297" y="30"/>
                      <a:pt x="297" y="30"/>
                    </a:cubicBezTo>
                    <a:cubicBezTo>
                      <a:pt x="299" y="23"/>
                      <a:pt x="299" y="23"/>
                      <a:pt x="299" y="23"/>
                    </a:cubicBezTo>
                    <a:cubicBezTo>
                      <a:pt x="299" y="23"/>
                      <a:pt x="299" y="23"/>
                      <a:pt x="299" y="23"/>
                    </a:cubicBezTo>
                    <a:cubicBezTo>
                      <a:pt x="299" y="23"/>
                      <a:pt x="299" y="23"/>
                      <a:pt x="299" y="23"/>
                    </a:cubicBezTo>
                    <a:cubicBezTo>
                      <a:pt x="286" y="17"/>
                      <a:pt x="273" y="12"/>
                      <a:pt x="259" y="8"/>
                    </a:cubicBezTo>
                    <a:cubicBezTo>
                      <a:pt x="248" y="28"/>
                      <a:pt x="248" y="28"/>
                      <a:pt x="248" y="28"/>
                    </a:cubicBezTo>
                    <a:cubicBezTo>
                      <a:pt x="245" y="27"/>
                      <a:pt x="242" y="26"/>
                      <a:pt x="239" y="26"/>
                    </a:cubicBezTo>
                    <a:cubicBezTo>
                      <a:pt x="238" y="26"/>
                      <a:pt x="238" y="26"/>
                      <a:pt x="237" y="25"/>
                    </a:cubicBezTo>
                    <a:cubicBezTo>
                      <a:pt x="234" y="3"/>
                      <a:pt x="234" y="3"/>
                      <a:pt x="234" y="3"/>
                    </a:cubicBezTo>
                    <a:cubicBezTo>
                      <a:pt x="234" y="3"/>
                      <a:pt x="234" y="3"/>
                      <a:pt x="234" y="3"/>
                    </a:cubicBezTo>
                    <a:cubicBezTo>
                      <a:pt x="234" y="3"/>
                      <a:pt x="234" y="3"/>
                      <a:pt x="234" y="3"/>
                    </a:cubicBezTo>
                    <a:cubicBezTo>
                      <a:pt x="220" y="1"/>
                      <a:pt x="205" y="0"/>
                      <a:pt x="192" y="1"/>
                    </a:cubicBezTo>
                    <a:cubicBezTo>
                      <a:pt x="192" y="1"/>
                      <a:pt x="192" y="1"/>
                      <a:pt x="192" y="1"/>
                    </a:cubicBezTo>
                    <a:cubicBezTo>
                      <a:pt x="192" y="1"/>
                      <a:pt x="192" y="1"/>
                      <a:pt x="192" y="1"/>
                    </a:cubicBezTo>
                    <a:cubicBezTo>
                      <a:pt x="190" y="8"/>
                      <a:pt x="190" y="8"/>
                      <a:pt x="190" y="8"/>
                    </a:cubicBezTo>
                    <a:cubicBezTo>
                      <a:pt x="187" y="24"/>
                      <a:pt x="187" y="24"/>
                      <a:pt x="187" y="24"/>
                    </a:cubicBezTo>
                    <a:cubicBezTo>
                      <a:pt x="187" y="24"/>
                      <a:pt x="187" y="24"/>
                      <a:pt x="187" y="24"/>
                    </a:cubicBezTo>
                    <a:cubicBezTo>
                      <a:pt x="183" y="24"/>
                      <a:pt x="179" y="25"/>
                      <a:pt x="176" y="25"/>
                    </a:cubicBezTo>
                    <a:cubicBezTo>
                      <a:pt x="166" y="5"/>
                      <a:pt x="166" y="5"/>
                      <a:pt x="166" y="5"/>
                    </a:cubicBezTo>
                    <a:cubicBezTo>
                      <a:pt x="152" y="8"/>
                      <a:pt x="138" y="12"/>
                      <a:pt x="125" y="17"/>
                    </a:cubicBezTo>
                    <a:cubicBezTo>
                      <a:pt x="125" y="18"/>
                      <a:pt x="125" y="18"/>
                      <a:pt x="125" y="18"/>
                    </a:cubicBezTo>
                    <a:cubicBezTo>
                      <a:pt x="125" y="18"/>
                      <a:pt x="125" y="18"/>
                      <a:pt x="125" y="18"/>
                    </a:cubicBezTo>
                    <a:cubicBezTo>
                      <a:pt x="128" y="40"/>
                      <a:pt x="128" y="40"/>
                      <a:pt x="128" y="40"/>
                    </a:cubicBezTo>
                    <a:cubicBezTo>
                      <a:pt x="125" y="42"/>
                      <a:pt x="122" y="44"/>
                      <a:pt x="118" y="45"/>
                    </a:cubicBezTo>
                    <a:cubicBezTo>
                      <a:pt x="110" y="38"/>
                      <a:pt x="110" y="38"/>
                      <a:pt x="110" y="38"/>
                    </a:cubicBezTo>
                    <a:cubicBezTo>
                      <a:pt x="102" y="29"/>
                      <a:pt x="102" y="29"/>
                      <a:pt x="102" y="29"/>
                    </a:cubicBezTo>
                    <a:cubicBezTo>
                      <a:pt x="102" y="29"/>
                      <a:pt x="102" y="29"/>
                      <a:pt x="102" y="29"/>
                    </a:cubicBezTo>
                    <a:cubicBezTo>
                      <a:pt x="102" y="29"/>
                      <a:pt x="102" y="29"/>
                      <a:pt x="102" y="29"/>
                    </a:cubicBezTo>
                    <a:cubicBezTo>
                      <a:pt x="99" y="31"/>
                      <a:pt x="96" y="33"/>
                      <a:pt x="93" y="35"/>
                    </a:cubicBezTo>
                    <a:cubicBezTo>
                      <a:pt x="93" y="35"/>
                      <a:pt x="93" y="35"/>
                      <a:pt x="93" y="35"/>
                    </a:cubicBezTo>
                    <a:cubicBezTo>
                      <a:pt x="93" y="35"/>
                      <a:pt x="93" y="35"/>
                      <a:pt x="93" y="35"/>
                    </a:cubicBezTo>
                    <a:cubicBezTo>
                      <a:pt x="84" y="41"/>
                      <a:pt x="76" y="47"/>
                      <a:pt x="68" y="54"/>
                    </a:cubicBezTo>
                    <a:cubicBezTo>
                      <a:pt x="78" y="75"/>
                      <a:pt x="78" y="75"/>
                      <a:pt x="78" y="75"/>
                    </a:cubicBezTo>
                    <a:cubicBezTo>
                      <a:pt x="76" y="77"/>
                      <a:pt x="73" y="80"/>
                      <a:pt x="70" y="83"/>
                    </a:cubicBezTo>
                    <a:cubicBezTo>
                      <a:pt x="50" y="73"/>
                      <a:pt x="50" y="73"/>
                      <a:pt x="50" y="73"/>
                    </a:cubicBezTo>
                    <a:cubicBezTo>
                      <a:pt x="41" y="84"/>
                      <a:pt x="33" y="95"/>
                      <a:pt x="26" y="108"/>
                    </a:cubicBezTo>
                    <a:cubicBezTo>
                      <a:pt x="26" y="108"/>
                      <a:pt x="26" y="108"/>
                      <a:pt x="26" y="108"/>
                    </a:cubicBezTo>
                    <a:cubicBezTo>
                      <a:pt x="26" y="108"/>
                      <a:pt x="26" y="108"/>
                      <a:pt x="26" y="108"/>
                    </a:cubicBezTo>
                    <a:cubicBezTo>
                      <a:pt x="34" y="116"/>
                      <a:pt x="34" y="116"/>
                      <a:pt x="34" y="116"/>
                    </a:cubicBezTo>
                    <a:cubicBezTo>
                      <a:pt x="42" y="124"/>
                      <a:pt x="42" y="124"/>
                      <a:pt x="42" y="124"/>
                    </a:cubicBezTo>
                    <a:cubicBezTo>
                      <a:pt x="41" y="127"/>
                      <a:pt x="39" y="131"/>
                      <a:pt x="38" y="134"/>
                    </a:cubicBezTo>
                    <a:cubicBezTo>
                      <a:pt x="15" y="131"/>
                      <a:pt x="15" y="131"/>
                      <a:pt x="15" y="131"/>
                    </a:cubicBezTo>
                    <a:cubicBezTo>
                      <a:pt x="15" y="131"/>
                      <a:pt x="15" y="131"/>
                      <a:pt x="15" y="132"/>
                    </a:cubicBezTo>
                    <a:cubicBezTo>
                      <a:pt x="15" y="132"/>
                      <a:pt x="15" y="132"/>
                      <a:pt x="15" y="132"/>
                    </a:cubicBezTo>
                    <a:cubicBezTo>
                      <a:pt x="12" y="139"/>
                      <a:pt x="9" y="147"/>
                      <a:pt x="7" y="155"/>
                    </a:cubicBezTo>
                    <a:cubicBezTo>
                      <a:pt x="7" y="156"/>
                      <a:pt x="7" y="156"/>
                      <a:pt x="7" y="156"/>
                    </a:cubicBezTo>
                    <a:cubicBezTo>
                      <a:pt x="7" y="158"/>
                      <a:pt x="6" y="161"/>
                      <a:pt x="5" y="163"/>
                    </a:cubicBezTo>
                    <a:cubicBezTo>
                      <a:pt x="5" y="164"/>
                      <a:pt x="5" y="165"/>
                      <a:pt x="5" y="165"/>
                    </a:cubicBezTo>
                    <a:cubicBezTo>
                      <a:pt x="5" y="167"/>
                      <a:pt x="4" y="168"/>
                      <a:pt x="4" y="170"/>
                    </a:cubicBezTo>
                    <a:cubicBezTo>
                      <a:pt x="4" y="171"/>
                      <a:pt x="4" y="171"/>
                      <a:pt x="4" y="172"/>
                    </a:cubicBezTo>
                    <a:cubicBezTo>
                      <a:pt x="4" y="172"/>
                      <a:pt x="4" y="172"/>
                      <a:pt x="4" y="172"/>
                    </a:cubicBezTo>
                    <a:cubicBezTo>
                      <a:pt x="4" y="172"/>
                      <a:pt x="4" y="172"/>
                      <a:pt x="4" y="172"/>
                    </a:cubicBezTo>
                    <a:cubicBezTo>
                      <a:pt x="24" y="182"/>
                      <a:pt x="24" y="182"/>
                      <a:pt x="24" y="182"/>
                    </a:cubicBezTo>
                    <a:cubicBezTo>
                      <a:pt x="24" y="186"/>
                      <a:pt x="24" y="189"/>
                      <a:pt x="23" y="193"/>
                    </a:cubicBezTo>
                    <a:cubicBezTo>
                      <a:pt x="1" y="197"/>
                      <a:pt x="1" y="197"/>
                      <a:pt x="1" y="197"/>
                    </a:cubicBezTo>
                    <a:cubicBezTo>
                      <a:pt x="0" y="212"/>
                      <a:pt x="1" y="226"/>
                      <a:pt x="4" y="240"/>
                    </a:cubicBezTo>
                    <a:cubicBezTo>
                      <a:pt x="4" y="240"/>
                      <a:pt x="4" y="240"/>
                      <a:pt x="4" y="240"/>
                    </a:cubicBezTo>
                    <a:cubicBezTo>
                      <a:pt x="4" y="240"/>
                      <a:pt x="4" y="240"/>
                      <a:pt x="4" y="240"/>
                    </a:cubicBezTo>
                    <a:cubicBezTo>
                      <a:pt x="26" y="243"/>
                      <a:pt x="26" y="243"/>
                      <a:pt x="26" y="243"/>
                    </a:cubicBezTo>
                    <a:cubicBezTo>
                      <a:pt x="27" y="244"/>
                      <a:pt x="27" y="246"/>
                      <a:pt x="28" y="248"/>
                    </a:cubicBezTo>
                    <a:cubicBezTo>
                      <a:pt x="28" y="248"/>
                      <a:pt x="28" y="248"/>
                      <a:pt x="28" y="248"/>
                    </a:cubicBezTo>
                    <a:cubicBezTo>
                      <a:pt x="28" y="248"/>
                      <a:pt x="28" y="249"/>
                      <a:pt x="28" y="250"/>
                    </a:cubicBezTo>
                    <a:cubicBezTo>
                      <a:pt x="28" y="251"/>
                      <a:pt x="29" y="252"/>
                      <a:pt x="29" y="253"/>
                    </a:cubicBezTo>
                    <a:cubicBezTo>
                      <a:pt x="9" y="264"/>
                      <a:pt x="9" y="264"/>
                      <a:pt x="9" y="264"/>
                    </a:cubicBezTo>
                    <a:cubicBezTo>
                      <a:pt x="9" y="265"/>
                      <a:pt x="9" y="265"/>
                      <a:pt x="9" y="265"/>
                    </a:cubicBezTo>
                    <a:cubicBezTo>
                      <a:pt x="9" y="265"/>
                      <a:pt x="9" y="265"/>
                      <a:pt x="9" y="265"/>
                    </a:cubicBezTo>
                    <a:cubicBezTo>
                      <a:pt x="14" y="279"/>
                      <a:pt x="19" y="292"/>
                      <a:pt x="26" y="304"/>
                    </a:cubicBezTo>
                    <a:cubicBezTo>
                      <a:pt x="48" y="299"/>
                      <a:pt x="48" y="299"/>
                      <a:pt x="48" y="299"/>
                    </a:cubicBezTo>
                    <a:cubicBezTo>
                      <a:pt x="50" y="302"/>
                      <a:pt x="52" y="305"/>
                      <a:pt x="53" y="307"/>
                    </a:cubicBezTo>
                    <a:cubicBezTo>
                      <a:pt x="39" y="325"/>
                      <a:pt x="39" y="325"/>
                      <a:pt x="39" y="325"/>
                    </a:cubicBezTo>
                    <a:cubicBezTo>
                      <a:pt x="47" y="337"/>
                      <a:pt x="56" y="347"/>
                      <a:pt x="67" y="357"/>
                    </a:cubicBezTo>
                    <a:cubicBezTo>
                      <a:pt x="67" y="357"/>
                      <a:pt x="67" y="357"/>
                      <a:pt x="67" y="357"/>
                    </a:cubicBezTo>
                    <a:cubicBezTo>
                      <a:pt x="67" y="357"/>
                      <a:pt x="67" y="358"/>
                      <a:pt x="68" y="358"/>
                    </a:cubicBezTo>
                    <a:cubicBezTo>
                      <a:pt x="87" y="346"/>
                      <a:pt x="87" y="346"/>
                      <a:pt x="87" y="346"/>
                    </a:cubicBezTo>
                    <a:cubicBezTo>
                      <a:pt x="88" y="346"/>
                      <a:pt x="89" y="347"/>
                      <a:pt x="90" y="348"/>
                    </a:cubicBezTo>
                    <a:cubicBezTo>
                      <a:pt x="90" y="348"/>
                      <a:pt x="91" y="349"/>
                      <a:pt x="92" y="349"/>
                    </a:cubicBezTo>
                    <a:cubicBezTo>
                      <a:pt x="92" y="350"/>
                      <a:pt x="93" y="351"/>
                      <a:pt x="94" y="351"/>
                    </a:cubicBezTo>
                    <a:cubicBezTo>
                      <a:pt x="86" y="373"/>
                      <a:pt x="86" y="373"/>
                      <a:pt x="86" y="373"/>
                    </a:cubicBezTo>
                    <a:cubicBezTo>
                      <a:pt x="92" y="377"/>
                      <a:pt x="98" y="381"/>
                      <a:pt x="105" y="385"/>
                    </a:cubicBezTo>
                    <a:cubicBezTo>
                      <a:pt x="105" y="385"/>
                      <a:pt x="105" y="385"/>
                      <a:pt x="105" y="385"/>
                    </a:cubicBezTo>
                    <a:cubicBezTo>
                      <a:pt x="106" y="386"/>
                      <a:pt x="108" y="386"/>
                      <a:pt x="109" y="387"/>
                    </a:cubicBezTo>
                    <a:cubicBezTo>
                      <a:pt x="110" y="388"/>
                      <a:pt x="111" y="388"/>
                      <a:pt x="112" y="389"/>
                    </a:cubicBezTo>
                    <a:cubicBezTo>
                      <a:pt x="113" y="389"/>
                      <a:pt x="113" y="389"/>
                      <a:pt x="114" y="389"/>
                    </a:cubicBezTo>
                    <a:cubicBezTo>
                      <a:pt x="117" y="391"/>
                      <a:pt x="121" y="393"/>
                      <a:pt x="124" y="394"/>
                    </a:cubicBezTo>
                    <a:cubicBezTo>
                      <a:pt x="139" y="377"/>
                      <a:pt x="139" y="377"/>
                      <a:pt x="139" y="377"/>
                    </a:cubicBezTo>
                    <a:cubicBezTo>
                      <a:pt x="141" y="378"/>
                      <a:pt x="143" y="378"/>
                      <a:pt x="145" y="379"/>
                    </a:cubicBezTo>
                    <a:cubicBezTo>
                      <a:pt x="145" y="379"/>
                      <a:pt x="146" y="379"/>
                      <a:pt x="146" y="380"/>
                    </a:cubicBezTo>
                    <a:cubicBezTo>
                      <a:pt x="146" y="380"/>
                      <a:pt x="147" y="380"/>
                      <a:pt x="147" y="380"/>
                    </a:cubicBezTo>
                    <a:cubicBezTo>
                      <a:pt x="146" y="402"/>
                      <a:pt x="146" y="402"/>
                      <a:pt x="146" y="402"/>
                    </a:cubicBezTo>
                    <a:cubicBezTo>
                      <a:pt x="146" y="403"/>
                      <a:pt x="147" y="403"/>
                      <a:pt x="147" y="403"/>
                    </a:cubicBezTo>
                    <a:cubicBezTo>
                      <a:pt x="147" y="403"/>
                      <a:pt x="147" y="403"/>
                      <a:pt x="147" y="403"/>
                    </a:cubicBezTo>
                    <a:cubicBezTo>
                      <a:pt x="153" y="405"/>
                      <a:pt x="160" y="406"/>
                      <a:pt x="166" y="408"/>
                    </a:cubicBezTo>
                    <a:cubicBezTo>
                      <a:pt x="167" y="408"/>
                      <a:pt x="167" y="408"/>
                      <a:pt x="167" y="408"/>
                    </a:cubicBezTo>
                    <a:cubicBezTo>
                      <a:pt x="168" y="408"/>
                      <a:pt x="169" y="408"/>
                      <a:pt x="170" y="408"/>
                    </a:cubicBezTo>
                    <a:cubicBezTo>
                      <a:pt x="176" y="409"/>
                      <a:pt x="182" y="410"/>
                      <a:pt x="188" y="411"/>
                    </a:cubicBezTo>
                    <a:cubicBezTo>
                      <a:pt x="188" y="411"/>
                      <a:pt x="188" y="411"/>
                      <a:pt x="188" y="411"/>
                    </a:cubicBezTo>
                    <a:cubicBezTo>
                      <a:pt x="189" y="411"/>
                      <a:pt x="189" y="411"/>
                      <a:pt x="189" y="411"/>
                    </a:cubicBezTo>
                    <a:cubicBezTo>
                      <a:pt x="197" y="389"/>
                      <a:pt x="197" y="389"/>
                      <a:pt x="197" y="389"/>
                    </a:cubicBezTo>
                    <a:cubicBezTo>
                      <a:pt x="198" y="389"/>
                      <a:pt x="198" y="389"/>
                      <a:pt x="199" y="389"/>
                    </a:cubicBezTo>
                    <a:cubicBezTo>
                      <a:pt x="200" y="389"/>
                      <a:pt x="201" y="390"/>
                      <a:pt x="201" y="390"/>
                    </a:cubicBezTo>
                    <a:cubicBezTo>
                      <a:pt x="202" y="390"/>
                      <a:pt x="203" y="390"/>
                      <a:pt x="204" y="390"/>
                    </a:cubicBezTo>
                    <a:cubicBezTo>
                      <a:pt x="204" y="390"/>
                      <a:pt x="205" y="390"/>
                      <a:pt x="206" y="390"/>
                    </a:cubicBezTo>
                    <a:cubicBezTo>
                      <a:pt x="212" y="412"/>
                      <a:pt x="212" y="412"/>
                      <a:pt x="212" y="412"/>
                    </a:cubicBezTo>
                    <a:cubicBezTo>
                      <a:pt x="222" y="411"/>
                      <a:pt x="231" y="410"/>
                      <a:pt x="240" y="409"/>
                    </a:cubicBezTo>
                    <a:cubicBezTo>
                      <a:pt x="241" y="409"/>
                      <a:pt x="242" y="408"/>
                      <a:pt x="243" y="408"/>
                    </a:cubicBezTo>
                    <a:cubicBezTo>
                      <a:pt x="244" y="408"/>
                      <a:pt x="244" y="408"/>
                      <a:pt x="245" y="408"/>
                    </a:cubicBezTo>
                    <a:cubicBezTo>
                      <a:pt x="249" y="407"/>
                      <a:pt x="253" y="406"/>
                      <a:pt x="256" y="405"/>
                    </a:cubicBezTo>
                    <a:cubicBezTo>
                      <a:pt x="257" y="383"/>
                      <a:pt x="257" y="383"/>
                      <a:pt x="257" y="383"/>
                    </a:cubicBezTo>
                    <a:cubicBezTo>
                      <a:pt x="259" y="382"/>
                      <a:pt x="262" y="381"/>
                      <a:pt x="265" y="380"/>
                    </a:cubicBezTo>
                    <a:cubicBezTo>
                      <a:pt x="278" y="399"/>
                      <a:pt x="278" y="399"/>
                      <a:pt x="278" y="399"/>
                    </a:cubicBezTo>
                    <a:cubicBezTo>
                      <a:pt x="278" y="398"/>
                      <a:pt x="279" y="398"/>
                      <a:pt x="279" y="398"/>
                    </a:cubicBezTo>
                    <a:cubicBezTo>
                      <a:pt x="279" y="398"/>
                      <a:pt x="279" y="398"/>
                      <a:pt x="279" y="398"/>
                    </a:cubicBezTo>
                    <a:cubicBezTo>
                      <a:pt x="293" y="393"/>
                      <a:pt x="306" y="386"/>
                      <a:pt x="318" y="379"/>
                    </a:cubicBezTo>
                    <a:cubicBezTo>
                      <a:pt x="311" y="357"/>
                      <a:pt x="311" y="357"/>
                      <a:pt x="311" y="357"/>
                    </a:cubicBezTo>
                    <a:cubicBezTo>
                      <a:pt x="311" y="357"/>
                      <a:pt x="311" y="357"/>
                      <a:pt x="311" y="357"/>
                    </a:cubicBezTo>
                    <a:cubicBezTo>
                      <a:pt x="313" y="355"/>
                      <a:pt x="315" y="354"/>
                      <a:pt x="318" y="352"/>
                    </a:cubicBezTo>
                    <a:cubicBezTo>
                      <a:pt x="336" y="365"/>
                      <a:pt x="336" y="365"/>
                      <a:pt x="336" y="365"/>
                    </a:cubicBezTo>
                    <a:cubicBezTo>
                      <a:pt x="337" y="365"/>
                      <a:pt x="337" y="365"/>
                      <a:pt x="337" y="364"/>
                    </a:cubicBezTo>
                    <a:cubicBezTo>
                      <a:pt x="337" y="364"/>
                      <a:pt x="337" y="364"/>
                      <a:pt x="337" y="364"/>
                    </a:cubicBezTo>
                    <a:cubicBezTo>
                      <a:pt x="337" y="364"/>
                      <a:pt x="337" y="364"/>
                      <a:pt x="337" y="364"/>
                    </a:cubicBezTo>
                    <a:cubicBezTo>
                      <a:pt x="348" y="355"/>
                      <a:pt x="358" y="345"/>
                      <a:pt x="367" y="334"/>
                    </a:cubicBezTo>
                    <a:cubicBezTo>
                      <a:pt x="367" y="334"/>
                      <a:pt x="367" y="334"/>
                      <a:pt x="367" y="334"/>
                    </a:cubicBezTo>
                    <a:cubicBezTo>
                      <a:pt x="367" y="334"/>
                      <a:pt x="367" y="334"/>
                      <a:pt x="367" y="334"/>
                    </a:cubicBezTo>
                    <a:cubicBezTo>
                      <a:pt x="354" y="315"/>
                      <a:pt x="354" y="315"/>
                      <a:pt x="354" y="315"/>
                    </a:cubicBezTo>
                    <a:cubicBezTo>
                      <a:pt x="355" y="313"/>
                      <a:pt x="357" y="311"/>
                      <a:pt x="359" y="308"/>
                    </a:cubicBezTo>
                    <a:cubicBezTo>
                      <a:pt x="381" y="315"/>
                      <a:pt x="381" y="315"/>
                      <a:pt x="381" y="315"/>
                    </a:cubicBezTo>
                    <a:cubicBezTo>
                      <a:pt x="381" y="314"/>
                      <a:pt x="381" y="314"/>
                      <a:pt x="381" y="314"/>
                    </a:cubicBezTo>
                    <a:cubicBezTo>
                      <a:pt x="381" y="314"/>
                      <a:pt x="381" y="314"/>
                      <a:pt x="381" y="314"/>
                    </a:cubicBezTo>
                    <a:cubicBezTo>
                      <a:pt x="389" y="302"/>
                      <a:pt x="395" y="289"/>
                      <a:pt x="400" y="275"/>
                    </a:cubicBezTo>
                    <a:cubicBezTo>
                      <a:pt x="381" y="262"/>
                      <a:pt x="381" y="262"/>
                      <a:pt x="381" y="262"/>
                    </a:cubicBezTo>
                    <a:cubicBezTo>
                      <a:pt x="382" y="259"/>
                      <a:pt x="383" y="256"/>
                      <a:pt x="384" y="253"/>
                    </a:cubicBezTo>
                    <a:cubicBezTo>
                      <a:pt x="406" y="252"/>
                      <a:pt x="406" y="252"/>
                      <a:pt x="406" y="252"/>
                    </a:cubicBezTo>
                    <a:cubicBezTo>
                      <a:pt x="406" y="252"/>
                      <a:pt x="406" y="252"/>
                      <a:pt x="406" y="251"/>
                    </a:cubicBezTo>
                    <a:cubicBezTo>
                      <a:pt x="407" y="251"/>
                      <a:pt x="407" y="251"/>
                      <a:pt x="407" y="251"/>
                    </a:cubicBezTo>
                    <a:cubicBezTo>
                      <a:pt x="408" y="245"/>
                      <a:pt x="409" y="239"/>
                      <a:pt x="410" y="232"/>
                    </a:cubicBezTo>
                    <a:close/>
                    <a:moveTo>
                      <a:pt x="369" y="220"/>
                    </a:moveTo>
                    <a:cubicBezTo>
                      <a:pt x="369" y="222"/>
                      <a:pt x="369" y="224"/>
                      <a:pt x="369" y="226"/>
                    </a:cubicBezTo>
                    <a:cubicBezTo>
                      <a:pt x="369" y="227"/>
                      <a:pt x="368" y="228"/>
                      <a:pt x="368" y="228"/>
                    </a:cubicBezTo>
                    <a:cubicBezTo>
                      <a:pt x="368" y="230"/>
                      <a:pt x="368" y="231"/>
                      <a:pt x="368" y="233"/>
                    </a:cubicBezTo>
                    <a:cubicBezTo>
                      <a:pt x="367" y="234"/>
                      <a:pt x="367" y="235"/>
                      <a:pt x="367" y="237"/>
                    </a:cubicBezTo>
                    <a:cubicBezTo>
                      <a:pt x="367" y="238"/>
                      <a:pt x="367" y="239"/>
                      <a:pt x="366" y="239"/>
                    </a:cubicBezTo>
                    <a:cubicBezTo>
                      <a:pt x="366" y="241"/>
                      <a:pt x="366" y="243"/>
                      <a:pt x="365" y="245"/>
                    </a:cubicBezTo>
                    <a:cubicBezTo>
                      <a:pt x="365" y="246"/>
                      <a:pt x="365" y="246"/>
                      <a:pt x="365" y="246"/>
                    </a:cubicBezTo>
                    <a:cubicBezTo>
                      <a:pt x="364" y="249"/>
                      <a:pt x="364" y="251"/>
                      <a:pt x="363" y="253"/>
                    </a:cubicBezTo>
                    <a:cubicBezTo>
                      <a:pt x="262" y="218"/>
                      <a:pt x="262" y="218"/>
                      <a:pt x="262" y="218"/>
                    </a:cubicBezTo>
                    <a:cubicBezTo>
                      <a:pt x="262" y="218"/>
                      <a:pt x="262" y="218"/>
                      <a:pt x="262" y="217"/>
                    </a:cubicBezTo>
                    <a:cubicBezTo>
                      <a:pt x="262" y="217"/>
                      <a:pt x="262" y="216"/>
                      <a:pt x="262" y="215"/>
                    </a:cubicBezTo>
                    <a:cubicBezTo>
                      <a:pt x="262" y="214"/>
                      <a:pt x="263" y="214"/>
                      <a:pt x="263" y="213"/>
                    </a:cubicBezTo>
                    <a:cubicBezTo>
                      <a:pt x="263" y="213"/>
                      <a:pt x="263" y="212"/>
                      <a:pt x="263" y="212"/>
                    </a:cubicBezTo>
                    <a:cubicBezTo>
                      <a:pt x="370" y="212"/>
                      <a:pt x="370" y="212"/>
                      <a:pt x="370" y="212"/>
                    </a:cubicBezTo>
                    <a:cubicBezTo>
                      <a:pt x="370" y="214"/>
                      <a:pt x="370" y="217"/>
                      <a:pt x="369" y="219"/>
                    </a:cubicBezTo>
                    <a:cubicBezTo>
                      <a:pt x="369" y="219"/>
                      <a:pt x="369" y="220"/>
                      <a:pt x="369" y="220"/>
                    </a:cubicBezTo>
                    <a:close/>
                    <a:moveTo>
                      <a:pt x="356" y="272"/>
                    </a:moveTo>
                    <a:cubicBezTo>
                      <a:pt x="355" y="274"/>
                      <a:pt x="354" y="276"/>
                      <a:pt x="353" y="278"/>
                    </a:cubicBezTo>
                    <a:cubicBezTo>
                      <a:pt x="353" y="279"/>
                      <a:pt x="353" y="279"/>
                      <a:pt x="352" y="280"/>
                    </a:cubicBezTo>
                    <a:cubicBezTo>
                      <a:pt x="352" y="281"/>
                      <a:pt x="351" y="283"/>
                      <a:pt x="350" y="284"/>
                    </a:cubicBezTo>
                    <a:cubicBezTo>
                      <a:pt x="350" y="285"/>
                      <a:pt x="349" y="286"/>
                      <a:pt x="349" y="287"/>
                    </a:cubicBezTo>
                    <a:cubicBezTo>
                      <a:pt x="348" y="288"/>
                      <a:pt x="347" y="289"/>
                      <a:pt x="347" y="290"/>
                    </a:cubicBezTo>
                    <a:cubicBezTo>
                      <a:pt x="346" y="291"/>
                      <a:pt x="345" y="292"/>
                      <a:pt x="345" y="294"/>
                    </a:cubicBezTo>
                    <a:cubicBezTo>
                      <a:pt x="344" y="294"/>
                      <a:pt x="344" y="295"/>
                      <a:pt x="343" y="296"/>
                    </a:cubicBezTo>
                    <a:cubicBezTo>
                      <a:pt x="342" y="297"/>
                      <a:pt x="341" y="299"/>
                      <a:pt x="340" y="300"/>
                    </a:cubicBezTo>
                    <a:cubicBezTo>
                      <a:pt x="340" y="300"/>
                      <a:pt x="340" y="301"/>
                      <a:pt x="340" y="301"/>
                    </a:cubicBezTo>
                    <a:cubicBezTo>
                      <a:pt x="338" y="303"/>
                      <a:pt x="337" y="304"/>
                      <a:pt x="336" y="306"/>
                    </a:cubicBezTo>
                    <a:cubicBezTo>
                      <a:pt x="336" y="306"/>
                      <a:pt x="336" y="306"/>
                      <a:pt x="336" y="306"/>
                    </a:cubicBezTo>
                    <a:cubicBezTo>
                      <a:pt x="333" y="310"/>
                      <a:pt x="330" y="314"/>
                      <a:pt x="327" y="317"/>
                    </a:cubicBezTo>
                    <a:cubicBezTo>
                      <a:pt x="251" y="241"/>
                      <a:pt x="251" y="241"/>
                      <a:pt x="251" y="241"/>
                    </a:cubicBezTo>
                    <a:cubicBezTo>
                      <a:pt x="251" y="241"/>
                      <a:pt x="251" y="241"/>
                      <a:pt x="251" y="241"/>
                    </a:cubicBezTo>
                    <a:cubicBezTo>
                      <a:pt x="252" y="240"/>
                      <a:pt x="252" y="239"/>
                      <a:pt x="253" y="239"/>
                    </a:cubicBezTo>
                    <a:cubicBezTo>
                      <a:pt x="253" y="238"/>
                      <a:pt x="253" y="238"/>
                      <a:pt x="253" y="238"/>
                    </a:cubicBezTo>
                    <a:cubicBezTo>
                      <a:pt x="254" y="237"/>
                      <a:pt x="254" y="236"/>
                      <a:pt x="255" y="236"/>
                    </a:cubicBezTo>
                    <a:cubicBezTo>
                      <a:pt x="255" y="235"/>
                      <a:pt x="255" y="235"/>
                      <a:pt x="256" y="234"/>
                    </a:cubicBezTo>
                    <a:cubicBezTo>
                      <a:pt x="256" y="234"/>
                      <a:pt x="256" y="233"/>
                      <a:pt x="257" y="232"/>
                    </a:cubicBezTo>
                    <a:cubicBezTo>
                      <a:pt x="257" y="232"/>
                      <a:pt x="257" y="231"/>
                      <a:pt x="258" y="231"/>
                    </a:cubicBezTo>
                    <a:cubicBezTo>
                      <a:pt x="258" y="230"/>
                      <a:pt x="258" y="230"/>
                      <a:pt x="258" y="230"/>
                    </a:cubicBezTo>
                    <a:cubicBezTo>
                      <a:pt x="359" y="265"/>
                      <a:pt x="359" y="265"/>
                      <a:pt x="359" y="265"/>
                    </a:cubicBezTo>
                    <a:cubicBezTo>
                      <a:pt x="358" y="267"/>
                      <a:pt x="357" y="270"/>
                      <a:pt x="356" y="272"/>
                    </a:cubicBezTo>
                    <a:cubicBezTo>
                      <a:pt x="356" y="272"/>
                      <a:pt x="356" y="272"/>
                      <a:pt x="356" y="272"/>
                    </a:cubicBezTo>
                    <a:close/>
                    <a:moveTo>
                      <a:pt x="306" y="336"/>
                    </a:moveTo>
                    <a:cubicBezTo>
                      <a:pt x="304" y="337"/>
                      <a:pt x="303" y="338"/>
                      <a:pt x="302" y="339"/>
                    </a:cubicBezTo>
                    <a:cubicBezTo>
                      <a:pt x="300" y="340"/>
                      <a:pt x="298" y="342"/>
                      <a:pt x="297" y="343"/>
                    </a:cubicBezTo>
                    <a:cubicBezTo>
                      <a:pt x="296" y="343"/>
                      <a:pt x="296" y="343"/>
                      <a:pt x="296" y="343"/>
                    </a:cubicBezTo>
                    <a:cubicBezTo>
                      <a:pt x="292" y="346"/>
                      <a:pt x="288" y="348"/>
                      <a:pt x="284" y="350"/>
                    </a:cubicBezTo>
                    <a:cubicBezTo>
                      <a:pt x="237" y="254"/>
                      <a:pt x="237" y="254"/>
                      <a:pt x="237" y="254"/>
                    </a:cubicBezTo>
                    <a:cubicBezTo>
                      <a:pt x="237" y="254"/>
                      <a:pt x="237" y="254"/>
                      <a:pt x="238" y="254"/>
                    </a:cubicBezTo>
                    <a:cubicBezTo>
                      <a:pt x="238" y="253"/>
                      <a:pt x="239" y="253"/>
                      <a:pt x="240" y="252"/>
                    </a:cubicBezTo>
                    <a:cubicBezTo>
                      <a:pt x="240" y="252"/>
                      <a:pt x="241" y="251"/>
                      <a:pt x="241" y="251"/>
                    </a:cubicBezTo>
                    <a:cubicBezTo>
                      <a:pt x="241" y="251"/>
                      <a:pt x="242" y="251"/>
                      <a:pt x="242" y="250"/>
                    </a:cubicBezTo>
                    <a:cubicBezTo>
                      <a:pt x="318" y="326"/>
                      <a:pt x="318" y="326"/>
                      <a:pt x="318" y="326"/>
                    </a:cubicBezTo>
                    <a:cubicBezTo>
                      <a:pt x="314" y="329"/>
                      <a:pt x="311" y="332"/>
                      <a:pt x="307" y="335"/>
                    </a:cubicBezTo>
                    <a:cubicBezTo>
                      <a:pt x="307" y="335"/>
                      <a:pt x="306" y="336"/>
                      <a:pt x="306" y="336"/>
                    </a:cubicBezTo>
                    <a:close/>
                    <a:moveTo>
                      <a:pt x="259" y="361"/>
                    </a:moveTo>
                    <a:cubicBezTo>
                      <a:pt x="257" y="362"/>
                      <a:pt x="255" y="362"/>
                      <a:pt x="253" y="363"/>
                    </a:cubicBezTo>
                    <a:cubicBezTo>
                      <a:pt x="253" y="363"/>
                      <a:pt x="252" y="363"/>
                      <a:pt x="252" y="363"/>
                    </a:cubicBezTo>
                    <a:cubicBezTo>
                      <a:pt x="250" y="364"/>
                      <a:pt x="248" y="364"/>
                      <a:pt x="247" y="365"/>
                    </a:cubicBezTo>
                    <a:cubicBezTo>
                      <a:pt x="246" y="365"/>
                      <a:pt x="245" y="365"/>
                      <a:pt x="244" y="365"/>
                    </a:cubicBezTo>
                    <a:cubicBezTo>
                      <a:pt x="243" y="366"/>
                      <a:pt x="241" y="366"/>
                      <a:pt x="240" y="366"/>
                    </a:cubicBezTo>
                    <a:cubicBezTo>
                      <a:pt x="239" y="367"/>
                      <a:pt x="238" y="367"/>
                      <a:pt x="237" y="367"/>
                    </a:cubicBezTo>
                    <a:cubicBezTo>
                      <a:pt x="236" y="367"/>
                      <a:pt x="235" y="367"/>
                      <a:pt x="233" y="368"/>
                    </a:cubicBezTo>
                    <a:cubicBezTo>
                      <a:pt x="232" y="368"/>
                      <a:pt x="230" y="368"/>
                      <a:pt x="229" y="368"/>
                    </a:cubicBezTo>
                    <a:cubicBezTo>
                      <a:pt x="228" y="368"/>
                      <a:pt x="227" y="368"/>
                      <a:pt x="227" y="369"/>
                    </a:cubicBezTo>
                    <a:cubicBezTo>
                      <a:pt x="225" y="369"/>
                      <a:pt x="222" y="369"/>
                      <a:pt x="220" y="369"/>
                    </a:cubicBezTo>
                    <a:cubicBezTo>
                      <a:pt x="220" y="369"/>
                      <a:pt x="220" y="369"/>
                      <a:pt x="220" y="369"/>
                    </a:cubicBezTo>
                    <a:cubicBezTo>
                      <a:pt x="217" y="369"/>
                      <a:pt x="215" y="370"/>
                      <a:pt x="212" y="370"/>
                    </a:cubicBezTo>
                    <a:cubicBezTo>
                      <a:pt x="212" y="263"/>
                      <a:pt x="212" y="263"/>
                      <a:pt x="212" y="263"/>
                    </a:cubicBezTo>
                    <a:cubicBezTo>
                      <a:pt x="213" y="263"/>
                      <a:pt x="213" y="263"/>
                      <a:pt x="213" y="263"/>
                    </a:cubicBezTo>
                    <a:cubicBezTo>
                      <a:pt x="214" y="263"/>
                      <a:pt x="215" y="262"/>
                      <a:pt x="216" y="262"/>
                    </a:cubicBezTo>
                    <a:cubicBezTo>
                      <a:pt x="216" y="262"/>
                      <a:pt x="217" y="262"/>
                      <a:pt x="217" y="262"/>
                    </a:cubicBezTo>
                    <a:cubicBezTo>
                      <a:pt x="218" y="262"/>
                      <a:pt x="219" y="262"/>
                      <a:pt x="219" y="262"/>
                    </a:cubicBezTo>
                    <a:cubicBezTo>
                      <a:pt x="220" y="261"/>
                      <a:pt x="221" y="261"/>
                      <a:pt x="221" y="261"/>
                    </a:cubicBezTo>
                    <a:cubicBezTo>
                      <a:pt x="222" y="261"/>
                      <a:pt x="222" y="261"/>
                      <a:pt x="223" y="261"/>
                    </a:cubicBezTo>
                    <a:cubicBezTo>
                      <a:pt x="224" y="260"/>
                      <a:pt x="225" y="260"/>
                      <a:pt x="225" y="260"/>
                    </a:cubicBezTo>
                    <a:cubicBezTo>
                      <a:pt x="225" y="260"/>
                      <a:pt x="226" y="260"/>
                      <a:pt x="226" y="260"/>
                    </a:cubicBezTo>
                    <a:cubicBezTo>
                      <a:pt x="272" y="356"/>
                      <a:pt x="272" y="356"/>
                      <a:pt x="272" y="356"/>
                    </a:cubicBezTo>
                    <a:cubicBezTo>
                      <a:pt x="268" y="358"/>
                      <a:pt x="264" y="359"/>
                      <a:pt x="259" y="361"/>
                    </a:cubicBezTo>
                    <a:cubicBezTo>
                      <a:pt x="259" y="361"/>
                      <a:pt x="259" y="361"/>
                      <a:pt x="259" y="361"/>
                    </a:cubicBezTo>
                    <a:close/>
                    <a:moveTo>
                      <a:pt x="192" y="369"/>
                    </a:moveTo>
                    <a:cubicBezTo>
                      <a:pt x="190" y="369"/>
                      <a:pt x="188" y="369"/>
                      <a:pt x="186" y="369"/>
                    </a:cubicBezTo>
                    <a:cubicBezTo>
                      <a:pt x="185" y="368"/>
                      <a:pt x="184" y="368"/>
                      <a:pt x="183" y="368"/>
                    </a:cubicBezTo>
                    <a:cubicBezTo>
                      <a:pt x="182" y="368"/>
                      <a:pt x="180" y="368"/>
                      <a:pt x="179" y="368"/>
                    </a:cubicBezTo>
                    <a:cubicBezTo>
                      <a:pt x="178" y="367"/>
                      <a:pt x="176" y="367"/>
                      <a:pt x="175" y="367"/>
                    </a:cubicBezTo>
                    <a:cubicBezTo>
                      <a:pt x="174" y="367"/>
                      <a:pt x="173" y="366"/>
                      <a:pt x="172" y="366"/>
                    </a:cubicBezTo>
                    <a:cubicBezTo>
                      <a:pt x="170" y="366"/>
                      <a:pt x="168" y="365"/>
                      <a:pt x="166" y="365"/>
                    </a:cubicBezTo>
                    <a:cubicBezTo>
                      <a:pt x="166" y="365"/>
                      <a:pt x="166" y="365"/>
                      <a:pt x="166" y="365"/>
                    </a:cubicBezTo>
                    <a:cubicBezTo>
                      <a:pt x="163" y="364"/>
                      <a:pt x="161" y="363"/>
                      <a:pt x="159" y="363"/>
                    </a:cubicBezTo>
                    <a:cubicBezTo>
                      <a:pt x="194" y="262"/>
                      <a:pt x="194" y="262"/>
                      <a:pt x="194" y="262"/>
                    </a:cubicBezTo>
                    <a:cubicBezTo>
                      <a:pt x="194" y="262"/>
                      <a:pt x="194" y="262"/>
                      <a:pt x="195" y="262"/>
                    </a:cubicBezTo>
                    <a:cubicBezTo>
                      <a:pt x="195" y="262"/>
                      <a:pt x="196" y="262"/>
                      <a:pt x="197" y="262"/>
                    </a:cubicBezTo>
                    <a:cubicBezTo>
                      <a:pt x="198" y="262"/>
                      <a:pt x="198" y="262"/>
                      <a:pt x="199" y="263"/>
                    </a:cubicBezTo>
                    <a:cubicBezTo>
                      <a:pt x="199" y="263"/>
                      <a:pt x="200" y="263"/>
                      <a:pt x="200" y="263"/>
                    </a:cubicBezTo>
                    <a:cubicBezTo>
                      <a:pt x="200" y="370"/>
                      <a:pt x="200" y="370"/>
                      <a:pt x="200" y="370"/>
                    </a:cubicBezTo>
                    <a:cubicBezTo>
                      <a:pt x="197" y="370"/>
                      <a:pt x="195" y="369"/>
                      <a:pt x="193" y="369"/>
                    </a:cubicBezTo>
                    <a:cubicBezTo>
                      <a:pt x="192" y="369"/>
                      <a:pt x="192" y="369"/>
                      <a:pt x="192" y="369"/>
                    </a:cubicBezTo>
                    <a:close/>
                    <a:moveTo>
                      <a:pt x="139" y="356"/>
                    </a:moveTo>
                    <a:cubicBezTo>
                      <a:pt x="137" y="355"/>
                      <a:pt x="136" y="354"/>
                      <a:pt x="134" y="353"/>
                    </a:cubicBezTo>
                    <a:cubicBezTo>
                      <a:pt x="133" y="353"/>
                      <a:pt x="133" y="352"/>
                      <a:pt x="132" y="352"/>
                    </a:cubicBezTo>
                    <a:cubicBezTo>
                      <a:pt x="131" y="351"/>
                      <a:pt x="129" y="351"/>
                      <a:pt x="128" y="350"/>
                    </a:cubicBezTo>
                    <a:cubicBezTo>
                      <a:pt x="127" y="349"/>
                      <a:pt x="126" y="349"/>
                      <a:pt x="125" y="348"/>
                    </a:cubicBezTo>
                    <a:cubicBezTo>
                      <a:pt x="124" y="348"/>
                      <a:pt x="123" y="347"/>
                      <a:pt x="122" y="346"/>
                    </a:cubicBezTo>
                    <a:cubicBezTo>
                      <a:pt x="121" y="346"/>
                      <a:pt x="119" y="345"/>
                      <a:pt x="118" y="344"/>
                    </a:cubicBezTo>
                    <a:cubicBezTo>
                      <a:pt x="117" y="344"/>
                      <a:pt x="117" y="343"/>
                      <a:pt x="116" y="343"/>
                    </a:cubicBezTo>
                    <a:cubicBezTo>
                      <a:pt x="115" y="342"/>
                      <a:pt x="113" y="341"/>
                      <a:pt x="112" y="340"/>
                    </a:cubicBezTo>
                    <a:cubicBezTo>
                      <a:pt x="111" y="340"/>
                      <a:pt x="111" y="339"/>
                      <a:pt x="111" y="339"/>
                    </a:cubicBezTo>
                    <a:cubicBezTo>
                      <a:pt x="109" y="338"/>
                      <a:pt x="107" y="337"/>
                      <a:pt x="106" y="335"/>
                    </a:cubicBezTo>
                    <a:cubicBezTo>
                      <a:pt x="105" y="335"/>
                      <a:pt x="105" y="335"/>
                      <a:pt x="105" y="335"/>
                    </a:cubicBezTo>
                    <a:cubicBezTo>
                      <a:pt x="102" y="332"/>
                      <a:pt x="98" y="329"/>
                      <a:pt x="95" y="326"/>
                    </a:cubicBezTo>
                    <a:cubicBezTo>
                      <a:pt x="170" y="250"/>
                      <a:pt x="170" y="250"/>
                      <a:pt x="170" y="250"/>
                    </a:cubicBezTo>
                    <a:cubicBezTo>
                      <a:pt x="170" y="250"/>
                      <a:pt x="171" y="250"/>
                      <a:pt x="171" y="251"/>
                    </a:cubicBezTo>
                    <a:cubicBezTo>
                      <a:pt x="171" y="251"/>
                      <a:pt x="172" y="252"/>
                      <a:pt x="173" y="252"/>
                    </a:cubicBezTo>
                    <a:cubicBezTo>
                      <a:pt x="173" y="252"/>
                      <a:pt x="173" y="253"/>
                      <a:pt x="174" y="253"/>
                    </a:cubicBezTo>
                    <a:cubicBezTo>
                      <a:pt x="175" y="253"/>
                      <a:pt x="175" y="254"/>
                      <a:pt x="176" y="254"/>
                    </a:cubicBezTo>
                    <a:cubicBezTo>
                      <a:pt x="176" y="255"/>
                      <a:pt x="177" y="255"/>
                      <a:pt x="178" y="255"/>
                    </a:cubicBezTo>
                    <a:cubicBezTo>
                      <a:pt x="178" y="256"/>
                      <a:pt x="178" y="256"/>
                      <a:pt x="179" y="256"/>
                    </a:cubicBezTo>
                    <a:cubicBezTo>
                      <a:pt x="180" y="256"/>
                      <a:pt x="181" y="257"/>
                      <a:pt x="181" y="257"/>
                    </a:cubicBezTo>
                    <a:cubicBezTo>
                      <a:pt x="181" y="257"/>
                      <a:pt x="182" y="257"/>
                      <a:pt x="182" y="258"/>
                    </a:cubicBezTo>
                    <a:cubicBezTo>
                      <a:pt x="147" y="359"/>
                      <a:pt x="147" y="359"/>
                      <a:pt x="147" y="359"/>
                    </a:cubicBezTo>
                    <a:cubicBezTo>
                      <a:pt x="144" y="358"/>
                      <a:pt x="142" y="357"/>
                      <a:pt x="140" y="356"/>
                    </a:cubicBezTo>
                    <a:cubicBezTo>
                      <a:pt x="140" y="356"/>
                      <a:pt x="140" y="356"/>
                      <a:pt x="139" y="356"/>
                    </a:cubicBezTo>
                    <a:close/>
                    <a:moveTo>
                      <a:pt x="76" y="305"/>
                    </a:moveTo>
                    <a:cubicBezTo>
                      <a:pt x="75" y="303"/>
                      <a:pt x="74" y="302"/>
                      <a:pt x="73" y="301"/>
                    </a:cubicBezTo>
                    <a:cubicBezTo>
                      <a:pt x="71" y="299"/>
                      <a:pt x="70" y="297"/>
                      <a:pt x="69" y="295"/>
                    </a:cubicBezTo>
                    <a:cubicBezTo>
                      <a:pt x="69" y="295"/>
                      <a:pt x="69" y="295"/>
                      <a:pt x="69" y="295"/>
                    </a:cubicBezTo>
                    <a:cubicBezTo>
                      <a:pt x="66" y="291"/>
                      <a:pt x="64" y="287"/>
                      <a:pt x="62" y="283"/>
                    </a:cubicBezTo>
                    <a:cubicBezTo>
                      <a:pt x="158" y="236"/>
                      <a:pt x="158" y="236"/>
                      <a:pt x="158" y="236"/>
                    </a:cubicBezTo>
                    <a:cubicBezTo>
                      <a:pt x="158" y="236"/>
                      <a:pt x="158" y="237"/>
                      <a:pt x="159" y="237"/>
                    </a:cubicBezTo>
                    <a:cubicBezTo>
                      <a:pt x="159" y="238"/>
                      <a:pt x="159" y="238"/>
                      <a:pt x="160" y="239"/>
                    </a:cubicBezTo>
                    <a:cubicBezTo>
                      <a:pt x="160" y="239"/>
                      <a:pt x="161" y="240"/>
                      <a:pt x="161" y="241"/>
                    </a:cubicBezTo>
                    <a:cubicBezTo>
                      <a:pt x="161" y="241"/>
                      <a:pt x="161" y="241"/>
                      <a:pt x="162" y="241"/>
                    </a:cubicBezTo>
                    <a:cubicBezTo>
                      <a:pt x="86" y="317"/>
                      <a:pt x="86" y="317"/>
                      <a:pt x="86" y="317"/>
                    </a:cubicBezTo>
                    <a:cubicBezTo>
                      <a:pt x="83" y="314"/>
                      <a:pt x="80" y="310"/>
                      <a:pt x="77" y="306"/>
                    </a:cubicBezTo>
                    <a:cubicBezTo>
                      <a:pt x="76" y="306"/>
                      <a:pt x="76" y="305"/>
                      <a:pt x="76" y="305"/>
                    </a:cubicBezTo>
                    <a:close/>
                    <a:moveTo>
                      <a:pt x="51" y="258"/>
                    </a:moveTo>
                    <a:cubicBezTo>
                      <a:pt x="50" y="256"/>
                      <a:pt x="50" y="254"/>
                      <a:pt x="49" y="252"/>
                    </a:cubicBezTo>
                    <a:cubicBezTo>
                      <a:pt x="49" y="252"/>
                      <a:pt x="49" y="251"/>
                      <a:pt x="49" y="251"/>
                    </a:cubicBezTo>
                    <a:cubicBezTo>
                      <a:pt x="48" y="249"/>
                      <a:pt x="48" y="247"/>
                      <a:pt x="47" y="246"/>
                    </a:cubicBezTo>
                    <a:cubicBezTo>
                      <a:pt x="47" y="245"/>
                      <a:pt x="47" y="244"/>
                      <a:pt x="47" y="244"/>
                    </a:cubicBezTo>
                    <a:cubicBezTo>
                      <a:pt x="47" y="242"/>
                      <a:pt x="46" y="241"/>
                      <a:pt x="46" y="239"/>
                    </a:cubicBezTo>
                    <a:cubicBezTo>
                      <a:pt x="46" y="238"/>
                      <a:pt x="45" y="237"/>
                      <a:pt x="45" y="236"/>
                    </a:cubicBezTo>
                    <a:cubicBezTo>
                      <a:pt x="45" y="235"/>
                      <a:pt x="45" y="234"/>
                      <a:pt x="45" y="233"/>
                    </a:cubicBezTo>
                    <a:cubicBezTo>
                      <a:pt x="44" y="231"/>
                      <a:pt x="44" y="229"/>
                      <a:pt x="44" y="228"/>
                    </a:cubicBezTo>
                    <a:cubicBezTo>
                      <a:pt x="44" y="227"/>
                      <a:pt x="44" y="227"/>
                      <a:pt x="44" y="226"/>
                    </a:cubicBezTo>
                    <a:cubicBezTo>
                      <a:pt x="43" y="224"/>
                      <a:pt x="43" y="222"/>
                      <a:pt x="43" y="220"/>
                    </a:cubicBezTo>
                    <a:cubicBezTo>
                      <a:pt x="43" y="219"/>
                      <a:pt x="43" y="219"/>
                      <a:pt x="43" y="219"/>
                    </a:cubicBezTo>
                    <a:cubicBezTo>
                      <a:pt x="43" y="217"/>
                      <a:pt x="43" y="214"/>
                      <a:pt x="43" y="212"/>
                    </a:cubicBezTo>
                    <a:cubicBezTo>
                      <a:pt x="150" y="212"/>
                      <a:pt x="150" y="212"/>
                      <a:pt x="150" y="212"/>
                    </a:cubicBezTo>
                    <a:cubicBezTo>
                      <a:pt x="150" y="212"/>
                      <a:pt x="150" y="212"/>
                      <a:pt x="150" y="212"/>
                    </a:cubicBezTo>
                    <a:cubicBezTo>
                      <a:pt x="150" y="213"/>
                      <a:pt x="150" y="214"/>
                      <a:pt x="150" y="214"/>
                    </a:cubicBezTo>
                    <a:cubicBezTo>
                      <a:pt x="150" y="215"/>
                      <a:pt x="150" y="216"/>
                      <a:pt x="150" y="217"/>
                    </a:cubicBezTo>
                    <a:cubicBezTo>
                      <a:pt x="150" y="217"/>
                      <a:pt x="151" y="218"/>
                      <a:pt x="151" y="218"/>
                    </a:cubicBezTo>
                    <a:cubicBezTo>
                      <a:pt x="151" y="219"/>
                      <a:pt x="151" y="220"/>
                      <a:pt x="151" y="221"/>
                    </a:cubicBezTo>
                    <a:cubicBezTo>
                      <a:pt x="151" y="221"/>
                      <a:pt x="151" y="221"/>
                      <a:pt x="151" y="222"/>
                    </a:cubicBezTo>
                    <a:cubicBezTo>
                      <a:pt x="152" y="223"/>
                      <a:pt x="152" y="224"/>
                      <a:pt x="152" y="225"/>
                    </a:cubicBezTo>
                    <a:cubicBezTo>
                      <a:pt x="152" y="225"/>
                      <a:pt x="152" y="225"/>
                      <a:pt x="152" y="225"/>
                    </a:cubicBezTo>
                    <a:cubicBezTo>
                      <a:pt x="56" y="272"/>
                      <a:pt x="56" y="272"/>
                      <a:pt x="56" y="272"/>
                    </a:cubicBezTo>
                    <a:cubicBezTo>
                      <a:pt x="54" y="267"/>
                      <a:pt x="53" y="263"/>
                      <a:pt x="51" y="258"/>
                    </a:cubicBezTo>
                    <a:cubicBezTo>
                      <a:pt x="51" y="258"/>
                      <a:pt x="51" y="258"/>
                      <a:pt x="51" y="258"/>
                    </a:cubicBezTo>
                    <a:close/>
                    <a:moveTo>
                      <a:pt x="43" y="191"/>
                    </a:moveTo>
                    <a:cubicBezTo>
                      <a:pt x="43" y="189"/>
                      <a:pt x="44" y="187"/>
                      <a:pt x="44" y="185"/>
                    </a:cubicBezTo>
                    <a:cubicBezTo>
                      <a:pt x="44" y="184"/>
                      <a:pt x="44" y="183"/>
                      <a:pt x="44" y="183"/>
                    </a:cubicBezTo>
                    <a:cubicBezTo>
                      <a:pt x="44" y="181"/>
                      <a:pt x="45" y="180"/>
                      <a:pt x="45" y="178"/>
                    </a:cubicBezTo>
                    <a:cubicBezTo>
                      <a:pt x="45" y="177"/>
                      <a:pt x="45" y="176"/>
                      <a:pt x="46" y="174"/>
                    </a:cubicBezTo>
                    <a:cubicBezTo>
                      <a:pt x="46" y="173"/>
                      <a:pt x="46" y="173"/>
                      <a:pt x="46" y="172"/>
                    </a:cubicBezTo>
                    <a:cubicBezTo>
                      <a:pt x="47" y="170"/>
                      <a:pt x="47" y="168"/>
                      <a:pt x="48" y="166"/>
                    </a:cubicBezTo>
                    <a:cubicBezTo>
                      <a:pt x="48" y="165"/>
                      <a:pt x="48" y="165"/>
                      <a:pt x="48" y="165"/>
                    </a:cubicBezTo>
                    <a:cubicBezTo>
                      <a:pt x="48" y="163"/>
                      <a:pt x="49" y="160"/>
                      <a:pt x="50" y="158"/>
                    </a:cubicBezTo>
                    <a:cubicBezTo>
                      <a:pt x="151" y="193"/>
                      <a:pt x="151" y="193"/>
                      <a:pt x="151" y="193"/>
                    </a:cubicBezTo>
                    <a:cubicBezTo>
                      <a:pt x="151" y="193"/>
                      <a:pt x="151" y="194"/>
                      <a:pt x="151" y="194"/>
                    </a:cubicBezTo>
                    <a:cubicBezTo>
                      <a:pt x="151" y="195"/>
                      <a:pt x="150" y="195"/>
                      <a:pt x="150" y="196"/>
                    </a:cubicBezTo>
                    <a:cubicBezTo>
                      <a:pt x="150" y="197"/>
                      <a:pt x="150" y="198"/>
                      <a:pt x="150" y="199"/>
                    </a:cubicBezTo>
                    <a:cubicBezTo>
                      <a:pt x="150" y="199"/>
                      <a:pt x="150" y="199"/>
                      <a:pt x="150" y="199"/>
                    </a:cubicBezTo>
                    <a:cubicBezTo>
                      <a:pt x="43" y="199"/>
                      <a:pt x="43" y="199"/>
                      <a:pt x="43" y="199"/>
                    </a:cubicBezTo>
                    <a:cubicBezTo>
                      <a:pt x="43" y="197"/>
                      <a:pt x="43" y="194"/>
                      <a:pt x="43" y="192"/>
                    </a:cubicBezTo>
                    <a:cubicBezTo>
                      <a:pt x="43" y="192"/>
                      <a:pt x="43" y="191"/>
                      <a:pt x="43" y="191"/>
                    </a:cubicBezTo>
                    <a:close/>
                    <a:moveTo>
                      <a:pt x="57" y="139"/>
                    </a:moveTo>
                    <a:cubicBezTo>
                      <a:pt x="58" y="137"/>
                      <a:pt x="59" y="135"/>
                      <a:pt x="60" y="133"/>
                    </a:cubicBezTo>
                    <a:cubicBezTo>
                      <a:pt x="60" y="133"/>
                      <a:pt x="60" y="132"/>
                      <a:pt x="61" y="131"/>
                    </a:cubicBezTo>
                    <a:cubicBezTo>
                      <a:pt x="61" y="130"/>
                      <a:pt x="62" y="129"/>
                      <a:pt x="63" y="127"/>
                    </a:cubicBezTo>
                    <a:cubicBezTo>
                      <a:pt x="63" y="126"/>
                      <a:pt x="64" y="125"/>
                      <a:pt x="64" y="124"/>
                    </a:cubicBezTo>
                    <a:cubicBezTo>
                      <a:pt x="65" y="123"/>
                      <a:pt x="66" y="123"/>
                      <a:pt x="66" y="122"/>
                    </a:cubicBezTo>
                    <a:cubicBezTo>
                      <a:pt x="67" y="120"/>
                      <a:pt x="68" y="119"/>
                      <a:pt x="68" y="118"/>
                    </a:cubicBezTo>
                    <a:cubicBezTo>
                      <a:pt x="69" y="117"/>
                      <a:pt x="69" y="117"/>
                      <a:pt x="70" y="116"/>
                    </a:cubicBezTo>
                    <a:cubicBezTo>
                      <a:pt x="71" y="114"/>
                      <a:pt x="72" y="113"/>
                      <a:pt x="73" y="111"/>
                    </a:cubicBezTo>
                    <a:cubicBezTo>
                      <a:pt x="73" y="111"/>
                      <a:pt x="73" y="111"/>
                      <a:pt x="73" y="111"/>
                    </a:cubicBezTo>
                    <a:cubicBezTo>
                      <a:pt x="75" y="109"/>
                      <a:pt x="76" y="107"/>
                      <a:pt x="77" y="105"/>
                    </a:cubicBezTo>
                    <a:cubicBezTo>
                      <a:pt x="77" y="105"/>
                      <a:pt x="77" y="105"/>
                      <a:pt x="77" y="105"/>
                    </a:cubicBezTo>
                    <a:cubicBezTo>
                      <a:pt x="80" y="102"/>
                      <a:pt x="83" y="98"/>
                      <a:pt x="86" y="95"/>
                    </a:cubicBezTo>
                    <a:cubicBezTo>
                      <a:pt x="162" y="170"/>
                      <a:pt x="162" y="170"/>
                      <a:pt x="162" y="170"/>
                    </a:cubicBezTo>
                    <a:cubicBezTo>
                      <a:pt x="162" y="170"/>
                      <a:pt x="162" y="170"/>
                      <a:pt x="162" y="170"/>
                    </a:cubicBezTo>
                    <a:cubicBezTo>
                      <a:pt x="161" y="171"/>
                      <a:pt x="161" y="172"/>
                      <a:pt x="161" y="172"/>
                    </a:cubicBezTo>
                    <a:cubicBezTo>
                      <a:pt x="160" y="173"/>
                      <a:pt x="160" y="173"/>
                      <a:pt x="159" y="174"/>
                    </a:cubicBezTo>
                    <a:cubicBezTo>
                      <a:pt x="159" y="174"/>
                      <a:pt x="159" y="175"/>
                      <a:pt x="159" y="175"/>
                    </a:cubicBezTo>
                    <a:cubicBezTo>
                      <a:pt x="158" y="176"/>
                      <a:pt x="158" y="177"/>
                      <a:pt x="157" y="177"/>
                    </a:cubicBezTo>
                    <a:cubicBezTo>
                      <a:pt x="157" y="178"/>
                      <a:pt x="157" y="178"/>
                      <a:pt x="157" y="178"/>
                    </a:cubicBezTo>
                    <a:cubicBezTo>
                      <a:pt x="156" y="179"/>
                      <a:pt x="156" y="180"/>
                      <a:pt x="155" y="181"/>
                    </a:cubicBezTo>
                    <a:cubicBezTo>
                      <a:pt x="155" y="181"/>
                      <a:pt x="155" y="181"/>
                      <a:pt x="155" y="181"/>
                    </a:cubicBezTo>
                    <a:cubicBezTo>
                      <a:pt x="54" y="146"/>
                      <a:pt x="54" y="146"/>
                      <a:pt x="54" y="146"/>
                    </a:cubicBezTo>
                    <a:cubicBezTo>
                      <a:pt x="55" y="144"/>
                      <a:pt x="56" y="142"/>
                      <a:pt x="57" y="139"/>
                    </a:cubicBezTo>
                    <a:cubicBezTo>
                      <a:pt x="57" y="139"/>
                      <a:pt x="57" y="139"/>
                      <a:pt x="57" y="139"/>
                    </a:cubicBezTo>
                    <a:close/>
                    <a:moveTo>
                      <a:pt x="107" y="76"/>
                    </a:moveTo>
                    <a:cubicBezTo>
                      <a:pt x="108" y="75"/>
                      <a:pt x="110" y="74"/>
                      <a:pt x="112" y="73"/>
                    </a:cubicBezTo>
                    <a:cubicBezTo>
                      <a:pt x="117" y="69"/>
                      <a:pt x="123" y="65"/>
                      <a:pt x="130" y="62"/>
                    </a:cubicBezTo>
                    <a:cubicBezTo>
                      <a:pt x="176" y="158"/>
                      <a:pt x="176" y="158"/>
                      <a:pt x="176" y="158"/>
                    </a:cubicBezTo>
                    <a:cubicBezTo>
                      <a:pt x="176" y="158"/>
                      <a:pt x="175" y="158"/>
                      <a:pt x="175" y="159"/>
                    </a:cubicBezTo>
                    <a:cubicBezTo>
                      <a:pt x="175" y="159"/>
                      <a:pt x="174" y="159"/>
                      <a:pt x="174" y="159"/>
                    </a:cubicBezTo>
                    <a:cubicBezTo>
                      <a:pt x="173" y="160"/>
                      <a:pt x="172" y="161"/>
                      <a:pt x="172" y="161"/>
                    </a:cubicBezTo>
                    <a:cubicBezTo>
                      <a:pt x="171" y="161"/>
                      <a:pt x="171" y="161"/>
                      <a:pt x="171" y="161"/>
                    </a:cubicBezTo>
                    <a:cubicBezTo>
                      <a:pt x="95" y="86"/>
                      <a:pt x="95" y="86"/>
                      <a:pt x="95" y="86"/>
                    </a:cubicBezTo>
                    <a:cubicBezTo>
                      <a:pt x="99" y="83"/>
                      <a:pt x="102" y="80"/>
                      <a:pt x="106" y="77"/>
                    </a:cubicBezTo>
                    <a:cubicBezTo>
                      <a:pt x="106" y="76"/>
                      <a:pt x="107" y="76"/>
                      <a:pt x="107" y="76"/>
                    </a:cubicBezTo>
                    <a:close/>
                    <a:moveTo>
                      <a:pt x="154" y="51"/>
                    </a:moveTo>
                    <a:cubicBezTo>
                      <a:pt x="156" y="50"/>
                      <a:pt x="158" y="50"/>
                      <a:pt x="160" y="49"/>
                    </a:cubicBezTo>
                    <a:cubicBezTo>
                      <a:pt x="161" y="49"/>
                      <a:pt x="161" y="49"/>
                      <a:pt x="161" y="49"/>
                    </a:cubicBezTo>
                    <a:cubicBezTo>
                      <a:pt x="163" y="48"/>
                      <a:pt x="165" y="48"/>
                      <a:pt x="166" y="47"/>
                    </a:cubicBezTo>
                    <a:cubicBezTo>
                      <a:pt x="167" y="47"/>
                      <a:pt x="168" y="47"/>
                      <a:pt x="169" y="47"/>
                    </a:cubicBezTo>
                    <a:cubicBezTo>
                      <a:pt x="170" y="47"/>
                      <a:pt x="171" y="46"/>
                      <a:pt x="173" y="46"/>
                    </a:cubicBezTo>
                    <a:cubicBezTo>
                      <a:pt x="174" y="46"/>
                      <a:pt x="175" y="45"/>
                      <a:pt x="176" y="45"/>
                    </a:cubicBezTo>
                    <a:cubicBezTo>
                      <a:pt x="177" y="45"/>
                      <a:pt x="178" y="45"/>
                      <a:pt x="179" y="45"/>
                    </a:cubicBezTo>
                    <a:cubicBezTo>
                      <a:pt x="181" y="44"/>
                      <a:pt x="182" y="44"/>
                      <a:pt x="184" y="44"/>
                    </a:cubicBezTo>
                    <a:cubicBezTo>
                      <a:pt x="185" y="44"/>
                      <a:pt x="185" y="44"/>
                      <a:pt x="186" y="44"/>
                    </a:cubicBezTo>
                    <a:cubicBezTo>
                      <a:pt x="188" y="44"/>
                      <a:pt x="190" y="43"/>
                      <a:pt x="192" y="43"/>
                    </a:cubicBezTo>
                    <a:cubicBezTo>
                      <a:pt x="192" y="43"/>
                      <a:pt x="192" y="43"/>
                      <a:pt x="193" y="43"/>
                    </a:cubicBezTo>
                    <a:cubicBezTo>
                      <a:pt x="195" y="43"/>
                      <a:pt x="197" y="43"/>
                      <a:pt x="200" y="43"/>
                    </a:cubicBezTo>
                    <a:cubicBezTo>
                      <a:pt x="200" y="150"/>
                      <a:pt x="200" y="150"/>
                      <a:pt x="200" y="150"/>
                    </a:cubicBezTo>
                    <a:cubicBezTo>
                      <a:pt x="200" y="150"/>
                      <a:pt x="200" y="150"/>
                      <a:pt x="200" y="150"/>
                    </a:cubicBezTo>
                    <a:cubicBezTo>
                      <a:pt x="199" y="150"/>
                      <a:pt x="198" y="150"/>
                      <a:pt x="197" y="150"/>
                    </a:cubicBezTo>
                    <a:cubicBezTo>
                      <a:pt x="197" y="150"/>
                      <a:pt x="196" y="150"/>
                      <a:pt x="195" y="150"/>
                    </a:cubicBezTo>
                    <a:cubicBezTo>
                      <a:pt x="195" y="150"/>
                      <a:pt x="195" y="151"/>
                      <a:pt x="194" y="151"/>
                    </a:cubicBezTo>
                    <a:cubicBezTo>
                      <a:pt x="193" y="151"/>
                      <a:pt x="192" y="151"/>
                      <a:pt x="191" y="151"/>
                    </a:cubicBezTo>
                    <a:cubicBezTo>
                      <a:pt x="191" y="151"/>
                      <a:pt x="191" y="151"/>
                      <a:pt x="191" y="151"/>
                    </a:cubicBezTo>
                    <a:cubicBezTo>
                      <a:pt x="190" y="152"/>
                      <a:pt x="189" y="152"/>
                      <a:pt x="188" y="152"/>
                    </a:cubicBezTo>
                    <a:cubicBezTo>
                      <a:pt x="188" y="152"/>
                      <a:pt x="188" y="152"/>
                      <a:pt x="188" y="152"/>
                    </a:cubicBezTo>
                    <a:cubicBezTo>
                      <a:pt x="141" y="56"/>
                      <a:pt x="141" y="56"/>
                      <a:pt x="141" y="56"/>
                    </a:cubicBezTo>
                    <a:cubicBezTo>
                      <a:pt x="145" y="54"/>
                      <a:pt x="149" y="53"/>
                      <a:pt x="154" y="51"/>
                    </a:cubicBezTo>
                    <a:cubicBezTo>
                      <a:pt x="154" y="51"/>
                      <a:pt x="154" y="51"/>
                      <a:pt x="154" y="51"/>
                    </a:cubicBezTo>
                    <a:close/>
                    <a:moveTo>
                      <a:pt x="220" y="43"/>
                    </a:moveTo>
                    <a:cubicBezTo>
                      <a:pt x="223" y="43"/>
                      <a:pt x="225" y="44"/>
                      <a:pt x="227" y="44"/>
                    </a:cubicBezTo>
                    <a:cubicBezTo>
                      <a:pt x="227" y="44"/>
                      <a:pt x="228" y="44"/>
                      <a:pt x="229" y="44"/>
                    </a:cubicBezTo>
                    <a:cubicBezTo>
                      <a:pt x="230" y="44"/>
                      <a:pt x="232" y="45"/>
                      <a:pt x="233" y="45"/>
                    </a:cubicBezTo>
                    <a:cubicBezTo>
                      <a:pt x="235" y="45"/>
                      <a:pt x="236" y="45"/>
                      <a:pt x="238" y="46"/>
                    </a:cubicBezTo>
                    <a:cubicBezTo>
                      <a:pt x="238" y="46"/>
                      <a:pt x="239" y="46"/>
                      <a:pt x="240" y="46"/>
                    </a:cubicBezTo>
                    <a:cubicBezTo>
                      <a:pt x="242" y="46"/>
                      <a:pt x="244" y="47"/>
                      <a:pt x="246" y="47"/>
                    </a:cubicBezTo>
                    <a:cubicBezTo>
                      <a:pt x="246" y="47"/>
                      <a:pt x="247" y="48"/>
                      <a:pt x="247" y="48"/>
                    </a:cubicBezTo>
                    <a:cubicBezTo>
                      <a:pt x="249" y="48"/>
                      <a:pt x="251" y="49"/>
                      <a:pt x="254" y="50"/>
                    </a:cubicBezTo>
                    <a:cubicBezTo>
                      <a:pt x="219" y="151"/>
                      <a:pt x="219" y="151"/>
                      <a:pt x="219" y="151"/>
                    </a:cubicBezTo>
                    <a:cubicBezTo>
                      <a:pt x="218" y="151"/>
                      <a:pt x="218" y="151"/>
                      <a:pt x="218" y="151"/>
                    </a:cubicBezTo>
                    <a:cubicBezTo>
                      <a:pt x="217" y="150"/>
                      <a:pt x="216" y="150"/>
                      <a:pt x="216" y="150"/>
                    </a:cubicBezTo>
                    <a:cubicBezTo>
                      <a:pt x="215" y="150"/>
                      <a:pt x="214" y="150"/>
                      <a:pt x="213" y="150"/>
                    </a:cubicBezTo>
                    <a:cubicBezTo>
                      <a:pt x="213" y="150"/>
                      <a:pt x="213" y="150"/>
                      <a:pt x="212" y="150"/>
                    </a:cubicBezTo>
                    <a:cubicBezTo>
                      <a:pt x="212" y="43"/>
                      <a:pt x="212" y="43"/>
                      <a:pt x="212" y="43"/>
                    </a:cubicBezTo>
                    <a:cubicBezTo>
                      <a:pt x="215" y="43"/>
                      <a:pt x="217" y="43"/>
                      <a:pt x="220" y="43"/>
                    </a:cubicBezTo>
                    <a:cubicBezTo>
                      <a:pt x="220" y="43"/>
                      <a:pt x="220" y="43"/>
                      <a:pt x="220" y="43"/>
                    </a:cubicBezTo>
                    <a:close/>
                    <a:moveTo>
                      <a:pt x="273" y="57"/>
                    </a:moveTo>
                    <a:cubicBezTo>
                      <a:pt x="275" y="58"/>
                      <a:pt x="277" y="58"/>
                      <a:pt x="279" y="59"/>
                    </a:cubicBezTo>
                    <a:cubicBezTo>
                      <a:pt x="279" y="60"/>
                      <a:pt x="280" y="60"/>
                      <a:pt x="280" y="60"/>
                    </a:cubicBezTo>
                    <a:cubicBezTo>
                      <a:pt x="282" y="61"/>
                      <a:pt x="283" y="62"/>
                      <a:pt x="285" y="62"/>
                    </a:cubicBezTo>
                    <a:cubicBezTo>
                      <a:pt x="285" y="63"/>
                      <a:pt x="286" y="63"/>
                      <a:pt x="287" y="64"/>
                    </a:cubicBezTo>
                    <a:cubicBezTo>
                      <a:pt x="288" y="65"/>
                      <a:pt x="289" y="65"/>
                      <a:pt x="290" y="66"/>
                    </a:cubicBezTo>
                    <a:cubicBezTo>
                      <a:pt x="291" y="66"/>
                      <a:pt x="293" y="67"/>
                      <a:pt x="294" y="68"/>
                    </a:cubicBezTo>
                    <a:cubicBezTo>
                      <a:pt x="294" y="68"/>
                      <a:pt x="295" y="69"/>
                      <a:pt x="296" y="69"/>
                    </a:cubicBezTo>
                    <a:cubicBezTo>
                      <a:pt x="297" y="70"/>
                      <a:pt x="299" y="71"/>
                      <a:pt x="300" y="72"/>
                    </a:cubicBezTo>
                    <a:cubicBezTo>
                      <a:pt x="301" y="72"/>
                      <a:pt x="301" y="73"/>
                      <a:pt x="301" y="73"/>
                    </a:cubicBezTo>
                    <a:cubicBezTo>
                      <a:pt x="303" y="74"/>
                      <a:pt x="305" y="75"/>
                      <a:pt x="306" y="77"/>
                    </a:cubicBezTo>
                    <a:cubicBezTo>
                      <a:pt x="306" y="77"/>
                      <a:pt x="306" y="77"/>
                      <a:pt x="306" y="77"/>
                    </a:cubicBezTo>
                    <a:cubicBezTo>
                      <a:pt x="310" y="80"/>
                      <a:pt x="314" y="83"/>
                      <a:pt x="317" y="86"/>
                    </a:cubicBezTo>
                    <a:cubicBezTo>
                      <a:pt x="241" y="161"/>
                      <a:pt x="241" y="161"/>
                      <a:pt x="241" y="161"/>
                    </a:cubicBezTo>
                    <a:cubicBezTo>
                      <a:pt x="241" y="161"/>
                      <a:pt x="241" y="161"/>
                      <a:pt x="241" y="161"/>
                    </a:cubicBezTo>
                    <a:cubicBezTo>
                      <a:pt x="240" y="161"/>
                      <a:pt x="240" y="160"/>
                      <a:pt x="239" y="159"/>
                    </a:cubicBezTo>
                    <a:cubicBezTo>
                      <a:pt x="238" y="159"/>
                      <a:pt x="238" y="159"/>
                      <a:pt x="238" y="159"/>
                    </a:cubicBezTo>
                    <a:cubicBezTo>
                      <a:pt x="237" y="159"/>
                      <a:pt x="237" y="158"/>
                      <a:pt x="236" y="158"/>
                    </a:cubicBezTo>
                    <a:cubicBezTo>
                      <a:pt x="235" y="157"/>
                      <a:pt x="235" y="157"/>
                      <a:pt x="235" y="157"/>
                    </a:cubicBezTo>
                    <a:cubicBezTo>
                      <a:pt x="234" y="157"/>
                      <a:pt x="233" y="156"/>
                      <a:pt x="233" y="156"/>
                    </a:cubicBezTo>
                    <a:cubicBezTo>
                      <a:pt x="232" y="156"/>
                      <a:pt x="232" y="155"/>
                      <a:pt x="231" y="155"/>
                    </a:cubicBezTo>
                    <a:cubicBezTo>
                      <a:pt x="231" y="155"/>
                      <a:pt x="231" y="155"/>
                      <a:pt x="231" y="155"/>
                    </a:cubicBezTo>
                    <a:cubicBezTo>
                      <a:pt x="266" y="54"/>
                      <a:pt x="266" y="54"/>
                      <a:pt x="266" y="54"/>
                    </a:cubicBezTo>
                    <a:cubicBezTo>
                      <a:pt x="268" y="55"/>
                      <a:pt x="270" y="55"/>
                      <a:pt x="272" y="56"/>
                    </a:cubicBezTo>
                    <a:cubicBezTo>
                      <a:pt x="273" y="57"/>
                      <a:pt x="273" y="57"/>
                      <a:pt x="273" y="57"/>
                    </a:cubicBezTo>
                    <a:close/>
                    <a:moveTo>
                      <a:pt x="343" y="116"/>
                    </a:moveTo>
                    <a:cubicBezTo>
                      <a:pt x="343" y="116"/>
                      <a:pt x="343" y="116"/>
                      <a:pt x="343" y="117"/>
                    </a:cubicBezTo>
                    <a:cubicBezTo>
                      <a:pt x="346" y="120"/>
                      <a:pt x="348" y="125"/>
                      <a:pt x="350" y="129"/>
                    </a:cubicBezTo>
                    <a:cubicBezTo>
                      <a:pt x="254" y="175"/>
                      <a:pt x="254" y="175"/>
                      <a:pt x="254" y="175"/>
                    </a:cubicBezTo>
                    <a:cubicBezTo>
                      <a:pt x="254" y="175"/>
                      <a:pt x="254" y="175"/>
                      <a:pt x="254" y="175"/>
                    </a:cubicBezTo>
                    <a:cubicBezTo>
                      <a:pt x="253" y="174"/>
                      <a:pt x="253" y="173"/>
                      <a:pt x="252" y="173"/>
                    </a:cubicBezTo>
                    <a:cubicBezTo>
                      <a:pt x="252" y="172"/>
                      <a:pt x="251" y="172"/>
                      <a:pt x="251" y="171"/>
                    </a:cubicBezTo>
                    <a:cubicBezTo>
                      <a:pt x="251" y="171"/>
                      <a:pt x="251" y="171"/>
                      <a:pt x="250" y="170"/>
                    </a:cubicBezTo>
                    <a:cubicBezTo>
                      <a:pt x="326" y="95"/>
                      <a:pt x="326" y="95"/>
                      <a:pt x="326" y="95"/>
                    </a:cubicBezTo>
                    <a:cubicBezTo>
                      <a:pt x="331" y="100"/>
                      <a:pt x="335" y="105"/>
                      <a:pt x="339" y="111"/>
                    </a:cubicBezTo>
                    <a:cubicBezTo>
                      <a:pt x="341" y="113"/>
                      <a:pt x="342" y="114"/>
                      <a:pt x="343" y="116"/>
                    </a:cubicBezTo>
                    <a:close/>
                    <a:moveTo>
                      <a:pt x="361" y="153"/>
                    </a:moveTo>
                    <a:cubicBezTo>
                      <a:pt x="362" y="155"/>
                      <a:pt x="362" y="157"/>
                      <a:pt x="363" y="159"/>
                    </a:cubicBezTo>
                    <a:cubicBezTo>
                      <a:pt x="363" y="160"/>
                      <a:pt x="363" y="160"/>
                      <a:pt x="363" y="160"/>
                    </a:cubicBezTo>
                    <a:cubicBezTo>
                      <a:pt x="364" y="162"/>
                      <a:pt x="364" y="164"/>
                      <a:pt x="365" y="166"/>
                    </a:cubicBezTo>
                    <a:cubicBezTo>
                      <a:pt x="365" y="166"/>
                      <a:pt x="365" y="167"/>
                      <a:pt x="365" y="168"/>
                    </a:cubicBezTo>
                    <a:cubicBezTo>
                      <a:pt x="366" y="169"/>
                      <a:pt x="366" y="171"/>
                      <a:pt x="366" y="172"/>
                    </a:cubicBezTo>
                    <a:cubicBezTo>
                      <a:pt x="367" y="173"/>
                      <a:pt x="367" y="174"/>
                      <a:pt x="367" y="175"/>
                    </a:cubicBezTo>
                    <a:cubicBezTo>
                      <a:pt x="367" y="176"/>
                      <a:pt x="367" y="177"/>
                      <a:pt x="368" y="179"/>
                    </a:cubicBezTo>
                    <a:cubicBezTo>
                      <a:pt x="368" y="180"/>
                      <a:pt x="368" y="182"/>
                      <a:pt x="368" y="183"/>
                    </a:cubicBezTo>
                    <a:cubicBezTo>
                      <a:pt x="368" y="184"/>
                      <a:pt x="368" y="185"/>
                      <a:pt x="369" y="185"/>
                    </a:cubicBezTo>
                    <a:cubicBezTo>
                      <a:pt x="369" y="187"/>
                      <a:pt x="369" y="189"/>
                      <a:pt x="369" y="191"/>
                    </a:cubicBezTo>
                    <a:cubicBezTo>
                      <a:pt x="369" y="192"/>
                      <a:pt x="369" y="192"/>
                      <a:pt x="369" y="192"/>
                    </a:cubicBezTo>
                    <a:cubicBezTo>
                      <a:pt x="369" y="194"/>
                      <a:pt x="370" y="197"/>
                      <a:pt x="370" y="199"/>
                    </a:cubicBezTo>
                    <a:cubicBezTo>
                      <a:pt x="263" y="199"/>
                      <a:pt x="263" y="199"/>
                      <a:pt x="263" y="199"/>
                    </a:cubicBezTo>
                    <a:cubicBezTo>
                      <a:pt x="263" y="199"/>
                      <a:pt x="263" y="199"/>
                      <a:pt x="263" y="199"/>
                    </a:cubicBezTo>
                    <a:cubicBezTo>
                      <a:pt x="262" y="198"/>
                      <a:pt x="262" y="197"/>
                      <a:pt x="262" y="196"/>
                    </a:cubicBezTo>
                    <a:cubicBezTo>
                      <a:pt x="262" y="196"/>
                      <a:pt x="262" y="195"/>
                      <a:pt x="262" y="195"/>
                    </a:cubicBezTo>
                    <a:cubicBezTo>
                      <a:pt x="262" y="194"/>
                      <a:pt x="262" y="193"/>
                      <a:pt x="261" y="193"/>
                    </a:cubicBezTo>
                    <a:cubicBezTo>
                      <a:pt x="261" y="192"/>
                      <a:pt x="261" y="191"/>
                      <a:pt x="261" y="191"/>
                    </a:cubicBezTo>
                    <a:cubicBezTo>
                      <a:pt x="261" y="190"/>
                      <a:pt x="261" y="190"/>
                      <a:pt x="260" y="189"/>
                    </a:cubicBezTo>
                    <a:cubicBezTo>
                      <a:pt x="260" y="188"/>
                      <a:pt x="260" y="188"/>
                      <a:pt x="260" y="187"/>
                    </a:cubicBezTo>
                    <a:cubicBezTo>
                      <a:pt x="260" y="187"/>
                      <a:pt x="260" y="187"/>
                      <a:pt x="260" y="187"/>
                    </a:cubicBezTo>
                    <a:cubicBezTo>
                      <a:pt x="356" y="140"/>
                      <a:pt x="356" y="140"/>
                      <a:pt x="356" y="140"/>
                    </a:cubicBezTo>
                    <a:cubicBezTo>
                      <a:pt x="358" y="144"/>
                      <a:pt x="360" y="149"/>
                      <a:pt x="361" y="153"/>
                    </a:cubicBezTo>
                    <a:cubicBezTo>
                      <a:pt x="361" y="153"/>
                      <a:pt x="361" y="153"/>
                      <a:pt x="361" y="153"/>
                    </a:cubicBezTo>
                    <a:close/>
                    <a:moveTo>
                      <a:pt x="224" y="229"/>
                    </a:moveTo>
                    <a:cubicBezTo>
                      <a:pt x="224" y="229"/>
                      <a:pt x="223" y="230"/>
                      <a:pt x="223" y="230"/>
                    </a:cubicBezTo>
                    <a:cubicBezTo>
                      <a:pt x="223" y="230"/>
                      <a:pt x="222" y="230"/>
                      <a:pt x="222" y="231"/>
                    </a:cubicBezTo>
                    <a:cubicBezTo>
                      <a:pt x="222" y="231"/>
                      <a:pt x="221" y="231"/>
                      <a:pt x="221" y="231"/>
                    </a:cubicBezTo>
                    <a:cubicBezTo>
                      <a:pt x="220" y="232"/>
                      <a:pt x="220" y="232"/>
                      <a:pt x="219" y="232"/>
                    </a:cubicBezTo>
                    <a:cubicBezTo>
                      <a:pt x="219" y="232"/>
                      <a:pt x="219" y="232"/>
                      <a:pt x="218" y="233"/>
                    </a:cubicBezTo>
                    <a:cubicBezTo>
                      <a:pt x="218" y="233"/>
                      <a:pt x="217" y="233"/>
                      <a:pt x="217" y="233"/>
                    </a:cubicBezTo>
                    <a:cubicBezTo>
                      <a:pt x="216" y="233"/>
                      <a:pt x="216" y="234"/>
                      <a:pt x="216" y="234"/>
                    </a:cubicBezTo>
                    <a:cubicBezTo>
                      <a:pt x="215" y="234"/>
                      <a:pt x="215" y="234"/>
                      <a:pt x="214" y="234"/>
                    </a:cubicBezTo>
                    <a:cubicBezTo>
                      <a:pt x="214" y="234"/>
                      <a:pt x="213" y="234"/>
                      <a:pt x="213" y="234"/>
                    </a:cubicBezTo>
                    <a:cubicBezTo>
                      <a:pt x="212" y="235"/>
                      <a:pt x="212" y="235"/>
                      <a:pt x="212" y="235"/>
                    </a:cubicBezTo>
                    <a:cubicBezTo>
                      <a:pt x="211" y="235"/>
                      <a:pt x="210" y="235"/>
                      <a:pt x="210" y="235"/>
                    </a:cubicBezTo>
                    <a:cubicBezTo>
                      <a:pt x="210" y="235"/>
                      <a:pt x="209" y="235"/>
                      <a:pt x="209" y="235"/>
                    </a:cubicBezTo>
                    <a:cubicBezTo>
                      <a:pt x="208" y="235"/>
                      <a:pt x="208" y="235"/>
                      <a:pt x="207" y="235"/>
                    </a:cubicBezTo>
                    <a:cubicBezTo>
                      <a:pt x="207" y="235"/>
                      <a:pt x="206" y="235"/>
                      <a:pt x="206" y="235"/>
                    </a:cubicBezTo>
                    <a:cubicBezTo>
                      <a:pt x="205" y="235"/>
                      <a:pt x="205" y="235"/>
                      <a:pt x="204" y="235"/>
                    </a:cubicBezTo>
                    <a:cubicBezTo>
                      <a:pt x="204" y="235"/>
                      <a:pt x="203" y="235"/>
                      <a:pt x="203" y="235"/>
                    </a:cubicBezTo>
                    <a:cubicBezTo>
                      <a:pt x="202" y="235"/>
                      <a:pt x="202" y="235"/>
                      <a:pt x="201" y="235"/>
                    </a:cubicBezTo>
                    <a:cubicBezTo>
                      <a:pt x="201" y="235"/>
                      <a:pt x="200" y="235"/>
                      <a:pt x="200" y="235"/>
                    </a:cubicBezTo>
                    <a:cubicBezTo>
                      <a:pt x="200" y="235"/>
                      <a:pt x="199" y="234"/>
                      <a:pt x="199" y="234"/>
                    </a:cubicBezTo>
                    <a:cubicBezTo>
                      <a:pt x="198" y="234"/>
                      <a:pt x="198" y="234"/>
                      <a:pt x="197" y="234"/>
                    </a:cubicBezTo>
                    <a:cubicBezTo>
                      <a:pt x="197" y="234"/>
                      <a:pt x="196" y="234"/>
                      <a:pt x="196" y="233"/>
                    </a:cubicBezTo>
                    <a:cubicBezTo>
                      <a:pt x="195" y="233"/>
                      <a:pt x="195" y="233"/>
                      <a:pt x="194" y="233"/>
                    </a:cubicBezTo>
                    <a:cubicBezTo>
                      <a:pt x="194" y="233"/>
                      <a:pt x="194" y="232"/>
                      <a:pt x="193" y="232"/>
                    </a:cubicBezTo>
                    <a:cubicBezTo>
                      <a:pt x="193" y="232"/>
                      <a:pt x="192" y="232"/>
                      <a:pt x="192" y="231"/>
                    </a:cubicBezTo>
                    <a:cubicBezTo>
                      <a:pt x="191" y="231"/>
                      <a:pt x="191" y="231"/>
                      <a:pt x="191" y="231"/>
                    </a:cubicBezTo>
                    <a:cubicBezTo>
                      <a:pt x="190" y="231"/>
                      <a:pt x="190" y="230"/>
                      <a:pt x="189" y="230"/>
                    </a:cubicBezTo>
                    <a:cubicBezTo>
                      <a:pt x="189" y="230"/>
                      <a:pt x="189" y="229"/>
                      <a:pt x="188" y="229"/>
                    </a:cubicBezTo>
                    <a:cubicBezTo>
                      <a:pt x="188" y="229"/>
                      <a:pt x="188" y="229"/>
                      <a:pt x="187" y="228"/>
                    </a:cubicBezTo>
                    <a:cubicBezTo>
                      <a:pt x="187" y="228"/>
                      <a:pt x="186" y="228"/>
                      <a:pt x="186" y="227"/>
                    </a:cubicBezTo>
                    <a:cubicBezTo>
                      <a:pt x="186" y="227"/>
                      <a:pt x="185" y="227"/>
                      <a:pt x="185" y="226"/>
                    </a:cubicBezTo>
                    <a:cubicBezTo>
                      <a:pt x="185" y="226"/>
                      <a:pt x="185" y="226"/>
                      <a:pt x="184" y="225"/>
                    </a:cubicBezTo>
                    <a:cubicBezTo>
                      <a:pt x="184" y="225"/>
                      <a:pt x="184" y="225"/>
                      <a:pt x="183" y="224"/>
                    </a:cubicBezTo>
                    <a:cubicBezTo>
                      <a:pt x="183" y="224"/>
                      <a:pt x="183" y="223"/>
                      <a:pt x="182" y="223"/>
                    </a:cubicBezTo>
                    <a:cubicBezTo>
                      <a:pt x="182" y="223"/>
                      <a:pt x="182" y="222"/>
                      <a:pt x="182" y="222"/>
                    </a:cubicBezTo>
                    <a:cubicBezTo>
                      <a:pt x="181" y="221"/>
                      <a:pt x="181" y="221"/>
                      <a:pt x="181" y="221"/>
                    </a:cubicBezTo>
                    <a:cubicBezTo>
                      <a:pt x="181" y="220"/>
                      <a:pt x="180" y="220"/>
                      <a:pt x="180" y="219"/>
                    </a:cubicBezTo>
                    <a:cubicBezTo>
                      <a:pt x="180" y="219"/>
                      <a:pt x="180" y="219"/>
                      <a:pt x="180" y="218"/>
                    </a:cubicBezTo>
                    <a:cubicBezTo>
                      <a:pt x="180" y="218"/>
                      <a:pt x="179" y="217"/>
                      <a:pt x="179" y="217"/>
                    </a:cubicBezTo>
                    <a:cubicBezTo>
                      <a:pt x="179" y="216"/>
                      <a:pt x="179" y="216"/>
                      <a:pt x="179" y="216"/>
                    </a:cubicBezTo>
                    <a:cubicBezTo>
                      <a:pt x="179" y="215"/>
                      <a:pt x="178" y="215"/>
                      <a:pt x="178" y="214"/>
                    </a:cubicBezTo>
                    <a:cubicBezTo>
                      <a:pt x="178" y="214"/>
                      <a:pt x="178" y="213"/>
                      <a:pt x="178" y="213"/>
                    </a:cubicBezTo>
                    <a:cubicBezTo>
                      <a:pt x="178" y="212"/>
                      <a:pt x="178" y="212"/>
                      <a:pt x="178" y="211"/>
                    </a:cubicBezTo>
                    <a:cubicBezTo>
                      <a:pt x="177" y="211"/>
                      <a:pt x="177" y="210"/>
                      <a:pt x="177" y="210"/>
                    </a:cubicBezTo>
                    <a:cubicBezTo>
                      <a:pt x="177" y="210"/>
                      <a:pt x="177" y="209"/>
                      <a:pt x="177" y="209"/>
                    </a:cubicBezTo>
                    <a:cubicBezTo>
                      <a:pt x="177" y="208"/>
                      <a:pt x="177" y="207"/>
                      <a:pt x="177" y="207"/>
                    </a:cubicBezTo>
                    <a:cubicBezTo>
                      <a:pt x="177" y="207"/>
                      <a:pt x="177" y="206"/>
                      <a:pt x="177" y="206"/>
                    </a:cubicBezTo>
                    <a:cubicBezTo>
                      <a:pt x="177" y="205"/>
                      <a:pt x="177" y="205"/>
                      <a:pt x="177" y="204"/>
                    </a:cubicBezTo>
                    <a:cubicBezTo>
                      <a:pt x="177" y="204"/>
                      <a:pt x="177" y="203"/>
                      <a:pt x="177" y="203"/>
                    </a:cubicBezTo>
                    <a:cubicBezTo>
                      <a:pt x="177" y="202"/>
                      <a:pt x="177" y="202"/>
                      <a:pt x="177" y="201"/>
                    </a:cubicBezTo>
                    <a:cubicBezTo>
                      <a:pt x="178" y="201"/>
                      <a:pt x="178" y="200"/>
                      <a:pt x="178" y="200"/>
                    </a:cubicBezTo>
                    <a:cubicBezTo>
                      <a:pt x="178" y="199"/>
                      <a:pt x="178" y="199"/>
                      <a:pt x="178" y="199"/>
                    </a:cubicBezTo>
                    <a:cubicBezTo>
                      <a:pt x="178" y="198"/>
                      <a:pt x="178" y="198"/>
                      <a:pt x="179" y="197"/>
                    </a:cubicBezTo>
                    <a:cubicBezTo>
                      <a:pt x="179" y="197"/>
                      <a:pt x="179" y="196"/>
                      <a:pt x="179" y="196"/>
                    </a:cubicBezTo>
                    <a:cubicBezTo>
                      <a:pt x="179" y="195"/>
                      <a:pt x="179" y="195"/>
                      <a:pt x="180" y="194"/>
                    </a:cubicBezTo>
                    <a:cubicBezTo>
                      <a:pt x="180" y="194"/>
                      <a:pt x="180" y="194"/>
                      <a:pt x="180" y="193"/>
                    </a:cubicBezTo>
                    <a:cubicBezTo>
                      <a:pt x="180" y="193"/>
                      <a:pt x="181" y="192"/>
                      <a:pt x="181" y="192"/>
                    </a:cubicBezTo>
                    <a:cubicBezTo>
                      <a:pt x="181" y="191"/>
                      <a:pt x="181" y="191"/>
                      <a:pt x="182" y="191"/>
                    </a:cubicBezTo>
                    <a:cubicBezTo>
                      <a:pt x="182" y="190"/>
                      <a:pt x="182" y="190"/>
                      <a:pt x="182" y="189"/>
                    </a:cubicBezTo>
                    <a:cubicBezTo>
                      <a:pt x="183" y="189"/>
                      <a:pt x="183" y="189"/>
                      <a:pt x="183" y="188"/>
                    </a:cubicBezTo>
                    <a:cubicBezTo>
                      <a:pt x="184" y="188"/>
                      <a:pt x="184" y="188"/>
                      <a:pt x="184" y="187"/>
                    </a:cubicBezTo>
                    <a:cubicBezTo>
                      <a:pt x="184" y="187"/>
                      <a:pt x="185" y="186"/>
                      <a:pt x="185" y="186"/>
                    </a:cubicBezTo>
                    <a:cubicBezTo>
                      <a:pt x="185" y="186"/>
                      <a:pt x="186" y="185"/>
                      <a:pt x="186" y="185"/>
                    </a:cubicBezTo>
                    <a:cubicBezTo>
                      <a:pt x="186" y="185"/>
                      <a:pt x="187" y="184"/>
                      <a:pt x="187" y="184"/>
                    </a:cubicBezTo>
                    <a:cubicBezTo>
                      <a:pt x="188" y="184"/>
                      <a:pt x="188" y="184"/>
                      <a:pt x="188" y="183"/>
                    </a:cubicBezTo>
                    <a:cubicBezTo>
                      <a:pt x="189" y="183"/>
                      <a:pt x="189" y="183"/>
                      <a:pt x="189" y="182"/>
                    </a:cubicBezTo>
                    <a:cubicBezTo>
                      <a:pt x="190" y="182"/>
                      <a:pt x="190" y="182"/>
                      <a:pt x="190" y="182"/>
                    </a:cubicBezTo>
                    <a:cubicBezTo>
                      <a:pt x="191" y="181"/>
                      <a:pt x="191" y="181"/>
                      <a:pt x="192" y="181"/>
                    </a:cubicBezTo>
                    <a:cubicBezTo>
                      <a:pt x="192" y="181"/>
                      <a:pt x="193" y="180"/>
                      <a:pt x="193" y="180"/>
                    </a:cubicBezTo>
                    <a:cubicBezTo>
                      <a:pt x="193" y="180"/>
                      <a:pt x="194" y="180"/>
                      <a:pt x="194" y="180"/>
                    </a:cubicBezTo>
                    <a:cubicBezTo>
                      <a:pt x="195" y="179"/>
                      <a:pt x="195" y="179"/>
                      <a:pt x="196" y="179"/>
                    </a:cubicBezTo>
                    <a:cubicBezTo>
                      <a:pt x="196" y="179"/>
                      <a:pt x="196" y="179"/>
                      <a:pt x="197" y="179"/>
                    </a:cubicBezTo>
                    <a:cubicBezTo>
                      <a:pt x="197" y="178"/>
                      <a:pt x="198" y="178"/>
                      <a:pt x="198" y="178"/>
                    </a:cubicBezTo>
                    <a:cubicBezTo>
                      <a:pt x="199" y="178"/>
                      <a:pt x="199" y="178"/>
                      <a:pt x="200" y="178"/>
                    </a:cubicBezTo>
                    <a:cubicBezTo>
                      <a:pt x="200" y="178"/>
                      <a:pt x="200" y="178"/>
                      <a:pt x="201" y="178"/>
                    </a:cubicBezTo>
                    <a:cubicBezTo>
                      <a:pt x="201" y="177"/>
                      <a:pt x="202" y="177"/>
                      <a:pt x="202" y="177"/>
                    </a:cubicBezTo>
                    <a:cubicBezTo>
                      <a:pt x="203" y="177"/>
                      <a:pt x="203" y="177"/>
                      <a:pt x="204" y="177"/>
                    </a:cubicBezTo>
                    <a:cubicBezTo>
                      <a:pt x="204" y="177"/>
                      <a:pt x="205" y="177"/>
                      <a:pt x="206" y="177"/>
                    </a:cubicBezTo>
                    <a:cubicBezTo>
                      <a:pt x="206" y="177"/>
                      <a:pt x="206" y="177"/>
                      <a:pt x="207" y="177"/>
                    </a:cubicBezTo>
                    <a:cubicBezTo>
                      <a:pt x="207" y="177"/>
                      <a:pt x="208" y="177"/>
                      <a:pt x="208" y="177"/>
                    </a:cubicBezTo>
                    <a:cubicBezTo>
                      <a:pt x="209" y="177"/>
                      <a:pt x="209" y="177"/>
                      <a:pt x="210" y="177"/>
                    </a:cubicBezTo>
                    <a:cubicBezTo>
                      <a:pt x="210" y="177"/>
                      <a:pt x="211" y="177"/>
                      <a:pt x="211" y="177"/>
                    </a:cubicBezTo>
                    <a:cubicBezTo>
                      <a:pt x="212" y="178"/>
                      <a:pt x="212" y="178"/>
                      <a:pt x="213" y="178"/>
                    </a:cubicBezTo>
                    <a:cubicBezTo>
                      <a:pt x="213" y="178"/>
                      <a:pt x="213" y="178"/>
                      <a:pt x="214" y="178"/>
                    </a:cubicBezTo>
                    <a:cubicBezTo>
                      <a:pt x="214" y="178"/>
                      <a:pt x="215" y="178"/>
                      <a:pt x="215" y="179"/>
                    </a:cubicBezTo>
                    <a:cubicBezTo>
                      <a:pt x="216" y="179"/>
                      <a:pt x="216" y="179"/>
                      <a:pt x="216" y="179"/>
                    </a:cubicBezTo>
                    <a:cubicBezTo>
                      <a:pt x="217" y="179"/>
                      <a:pt x="218" y="179"/>
                      <a:pt x="218" y="180"/>
                    </a:cubicBezTo>
                    <a:cubicBezTo>
                      <a:pt x="218" y="180"/>
                      <a:pt x="219" y="180"/>
                      <a:pt x="219" y="180"/>
                    </a:cubicBezTo>
                    <a:cubicBezTo>
                      <a:pt x="220" y="180"/>
                      <a:pt x="220" y="181"/>
                      <a:pt x="221" y="181"/>
                    </a:cubicBezTo>
                    <a:cubicBezTo>
                      <a:pt x="221" y="181"/>
                      <a:pt x="221" y="181"/>
                      <a:pt x="222" y="182"/>
                    </a:cubicBezTo>
                    <a:cubicBezTo>
                      <a:pt x="222" y="182"/>
                      <a:pt x="223" y="182"/>
                      <a:pt x="223" y="182"/>
                    </a:cubicBezTo>
                    <a:cubicBezTo>
                      <a:pt x="223" y="183"/>
                      <a:pt x="224" y="183"/>
                      <a:pt x="224" y="183"/>
                    </a:cubicBezTo>
                    <a:cubicBezTo>
                      <a:pt x="225" y="184"/>
                      <a:pt x="225" y="184"/>
                      <a:pt x="225" y="184"/>
                    </a:cubicBezTo>
                    <a:cubicBezTo>
                      <a:pt x="226" y="184"/>
                      <a:pt x="226" y="185"/>
                      <a:pt x="226" y="185"/>
                    </a:cubicBezTo>
                    <a:cubicBezTo>
                      <a:pt x="227" y="185"/>
                      <a:pt x="227" y="186"/>
                      <a:pt x="227" y="186"/>
                    </a:cubicBezTo>
                    <a:cubicBezTo>
                      <a:pt x="228" y="186"/>
                      <a:pt x="228" y="187"/>
                      <a:pt x="228" y="187"/>
                    </a:cubicBezTo>
                    <a:cubicBezTo>
                      <a:pt x="229" y="187"/>
                      <a:pt x="229" y="188"/>
                      <a:pt x="229" y="188"/>
                    </a:cubicBezTo>
                    <a:cubicBezTo>
                      <a:pt x="229" y="189"/>
                      <a:pt x="230" y="189"/>
                      <a:pt x="230" y="189"/>
                    </a:cubicBezTo>
                    <a:cubicBezTo>
                      <a:pt x="230" y="190"/>
                      <a:pt x="230" y="190"/>
                      <a:pt x="231" y="190"/>
                    </a:cubicBezTo>
                    <a:cubicBezTo>
                      <a:pt x="231" y="191"/>
                      <a:pt x="231" y="191"/>
                      <a:pt x="231" y="192"/>
                    </a:cubicBezTo>
                    <a:cubicBezTo>
                      <a:pt x="232" y="192"/>
                      <a:pt x="232" y="192"/>
                      <a:pt x="232" y="193"/>
                    </a:cubicBezTo>
                    <a:cubicBezTo>
                      <a:pt x="232" y="193"/>
                      <a:pt x="232" y="194"/>
                      <a:pt x="233" y="194"/>
                    </a:cubicBezTo>
                    <a:cubicBezTo>
                      <a:pt x="233" y="195"/>
                      <a:pt x="233" y="195"/>
                      <a:pt x="233" y="196"/>
                    </a:cubicBezTo>
                    <a:cubicBezTo>
                      <a:pt x="233" y="196"/>
                      <a:pt x="234" y="196"/>
                      <a:pt x="234" y="197"/>
                    </a:cubicBezTo>
                    <a:cubicBezTo>
                      <a:pt x="234" y="197"/>
                      <a:pt x="234" y="198"/>
                      <a:pt x="234" y="198"/>
                    </a:cubicBezTo>
                    <a:cubicBezTo>
                      <a:pt x="234" y="199"/>
                      <a:pt x="234" y="199"/>
                      <a:pt x="235" y="199"/>
                    </a:cubicBezTo>
                    <a:cubicBezTo>
                      <a:pt x="235" y="200"/>
                      <a:pt x="235" y="200"/>
                      <a:pt x="235" y="201"/>
                    </a:cubicBezTo>
                    <a:cubicBezTo>
                      <a:pt x="235" y="201"/>
                      <a:pt x="235" y="202"/>
                      <a:pt x="235" y="202"/>
                    </a:cubicBezTo>
                    <a:cubicBezTo>
                      <a:pt x="235" y="203"/>
                      <a:pt x="235" y="203"/>
                      <a:pt x="235" y="204"/>
                    </a:cubicBezTo>
                    <a:cubicBezTo>
                      <a:pt x="235" y="204"/>
                      <a:pt x="235" y="205"/>
                      <a:pt x="235" y="205"/>
                    </a:cubicBezTo>
                    <a:cubicBezTo>
                      <a:pt x="235" y="206"/>
                      <a:pt x="235" y="206"/>
                      <a:pt x="235" y="207"/>
                    </a:cubicBezTo>
                    <a:cubicBezTo>
                      <a:pt x="235" y="207"/>
                      <a:pt x="235" y="208"/>
                      <a:pt x="235" y="208"/>
                    </a:cubicBezTo>
                    <a:cubicBezTo>
                      <a:pt x="235" y="209"/>
                      <a:pt x="235" y="209"/>
                      <a:pt x="235" y="210"/>
                    </a:cubicBezTo>
                    <a:cubicBezTo>
                      <a:pt x="235" y="210"/>
                      <a:pt x="235" y="211"/>
                      <a:pt x="235" y="211"/>
                    </a:cubicBezTo>
                    <a:cubicBezTo>
                      <a:pt x="235" y="212"/>
                      <a:pt x="235" y="212"/>
                      <a:pt x="235" y="212"/>
                    </a:cubicBezTo>
                    <a:cubicBezTo>
                      <a:pt x="235" y="213"/>
                      <a:pt x="234" y="213"/>
                      <a:pt x="234" y="214"/>
                    </a:cubicBezTo>
                    <a:cubicBezTo>
                      <a:pt x="234" y="214"/>
                      <a:pt x="234" y="215"/>
                      <a:pt x="234" y="215"/>
                    </a:cubicBezTo>
                    <a:cubicBezTo>
                      <a:pt x="234" y="216"/>
                      <a:pt x="234" y="216"/>
                      <a:pt x="233" y="216"/>
                    </a:cubicBezTo>
                    <a:cubicBezTo>
                      <a:pt x="233" y="217"/>
                      <a:pt x="233" y="218"/>
                      <a:pt x="233" y="218"/>
                    </a:cubicBezTo>
                    <a:cubicBezTo>
                      <a:pt x="233" y="218"/>
                      <a:pt x="232" y="219"/>
                      <a:pt x="232" y="219"/>
                    </a:cubicBezTo>
                    <a:cubicBezTo>
                      <a:pt x="232" y="220"/>
                      <a:pt x="232" y="220"/>
                      <a:pt x="232" y="221"/>
                    </a:cubicBezTo>
                    <a:cubicBezTo>
                      <a:pt x="231" y="221"/>
                      <a:pt x="231" y="221"/>
                      <a:pt x="231" y="222"/>
                    </a:cubicBezTo>
                    <a:cubicBezTo>
                      <a:pt x="231" y="222"/>
                      <a:pt x="230" y="223"/>
                      <a:pt x="230" y="223"/>
                    </a:cubicBezTo>
                    <a:cubicBezTo>
                      <a:pt x="230" y="223"/>
                      <a:pt x="229" y="224"/>
                      <a:pt x="229" y="224"/>
                    </a:cubicBezTo>
                    <a:cubicBezTo>
                      <a:pt x="229" y="224"/>
                      <a:pt x="229" y="225"/>
                      <a:pt x="228" y="225"/>
                    </a:cubicBezTo>
                    <a:cubicBezTo>
                      <a:pt x="228" y="226"/>
                      <a:pt x="228" y="226"/>
                      <a:pt x="227" y="226"/>
                    </a:cubicBezTo>
                    <a:cubicBezTo>
                      <a:pt x="227" y="227"/>
                      <a:pt x="227" y="227"/>
                      <a:pt x="226" y="227"/>
                    </a:cubicBezTo>
                    <a:cubicBezTo>
                      <a:pt x="226" y="228"/>
                      <a:pt x="226" y="228"/>
                      <a:pt x="225" y="228"/>
                    </a:cubicBezTo>
                    <a:cubicBezTo>
                      <a:pt x="225" y="228"/>
                      <a:pt x="225" y="229"/>
                      <a:pt x="224" y="2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30"/>
              <p:cNvSpPr>
                <a:spLocks noEditPoints="1"/>
              </p:cNvSpPr>
              <p:nvPr/>
            </p:nvSpPr>
            <p:spPr bwMode="auto">
              <a:xfrm>
                <a:off x="-300038" y="3935413"/>
                <a:ext cx="2060575" cy="2060575"/>
              </a:xfrm>
              <a:custGeom>
                <a:avLst/>
                <a:gdLst>
                  <a:gd name="T0" fmla="*/ 549 w 549"/>
                  <a:gd name="T1" fmla="*/ 278 h 549"/>
                  <a:gd name="T2" fmla="*/ 519 w 549"/>
                  <a:gd name="T3" fmla="*/ 256 h 549"/>
                  <a:gd name="T4" fmla="*/ 535 w 549"/>
                  <a:gd name="T5" fmla="*/ 189 h 549"/>
                  <a:gd name="T6" fmla="*/ 500 w 549"/>
                  <a:gd name="T7" fmla="*/ 178 h 549"/>
                  <a:gd name="T8" fmla="*/ 494 w 549"/>
                  <a:gd name="T9" fmla="*/ 109 h 549"/>
                  <a:gd name="T10" fmla="*/ 456 w 549"/>
                  <a:gd name="T11" fmla="*/ 110 h 549"/>
                  <a:gd name="T12" fmla="*/ 428 w 549"/>
                  <a:gd name="T13" fmla="*/ 47 h 549"/>
                  <a:gd name="T14" fmla="*/ 392 w 549"/>
                  <a:gd name="T15" fmla="*/ 60 h 549"/>
                  <a:gd name="T16" fmla="*/ 345 w 549"/>
                  <a:gd name="T17" fmla="*/ 10 h 549"/>
                  <a:gd name="T18" fmla="*/ 315 w 549"/>
                  <a:gd name="T19" fmla="*/ 33 h 549"/>
                  <a:gd name="T20" fmla="*/ 275 w 549"/>
                  <a:gd name="T21" fmla="*/ 0 h 549"/>
                  <a:gd name="T22" fmla="*/ 249 w 549"/>
                  <a:gd name="T23" fmla="*/ 31 h 549"/>
                  <a:gd name="T24" fmla="*/ 220 w 549"/>
                  <a:gd name="T25" fmla="*/ 6 h 549"/>
                  <a:gd name="T26" fmla="*/ 171 w 549"/>
                  <a:gd name="T27" fmla="*/ 53 h 549"/>
                  <a:gd name="T28" fmla="*/ 135 w 549"/>
                  <a:gd name="T29" fmla="*/ 38 h 549"/>
                  <a:gd name="T30" fmla="*/ 104 w 549"/>
                  <a:gd name="T31" fmla="*/ 99 h 549"/>
                  <a:gd name="T32" fmla="*/ 66 w 549"/>
                  <a:gd name="T33" fmla="*/ 97 h 549"/>
                  <a:gd name="T34" fmla="*/ 56 w 549"/>
                  <a:gd name="T35" fmla="*/ 165 h 549"/>
                  <a:gd name="T36" fmla="*/ 19 w 549"/>
                  <a:gd name="T37" fmla="*/ 175 h 549"/>
                  <a:gd name="T38" fmla="*/ 32 w 549"/>
                  <a:gd name="T39" fmla="*/ 242 h 549"/>
                  <a:gd name="T40" fmla="*/ 1 w 549"/>
                  <a:gd name="T41" fmla="*/ 264 h 549"/>
                  <a:gd name="T42" fmla="*/ 4 w 549"/>
                  <a:gd name="T43" fmla="*/ 320 h 549"/>
                  <a:gd name="T44" fmla="*/ 38 w 549"/>
                  <a:gd name="T45" fmla="*/ 337 h 549"/>
                  <a:gd name="T46" fmla="*/ 34 w 549"/>
                  <a:gd name="T47" fmla="*/ 406 h 549"/>
                  <a:gd name="T48" fmla="*/ 71 w 549"/>
                  <a:gd name="T49" fmla="*/ 411 h 549"/>
                  <a:gd name="T50" fmla="*/ 89 w 549"/>
                  <a:gd name="T51" fmla="*/ 477 h 549"/>
                  <a:gd name="T52" fmla="*/ 126 w 549"/>
                  <a:gd name="T53" fmla="*/ 469 h 549"/>
                  <a:gd name="T54" fmla="*/ 165 w 549"/>
                  <a:gd name="T55" fmla="*/ 526 h 549"/>
                  <a:gd name="T56" fmla="*/ 196 w 549"/>
                  <a:gd name="T57" fmla="*/ 507 h 549"/>
                  <a:gd name="T58" fmla="*/ 252 w 549"/>
                  <a:gd name="T59" fmla="*/ 548 h 549"/>
                  <a:gd name="T60" fmla="*/ 275 w 549"/>
                  <a:gd name="T61" fmla="*/ 520 h 549"/>
                  <a:gd name="T62" fmla="*/ 284 w 549"/>
                  <a:gd name="T63" fmla="*/ 549 h 549"/>
                  <a:gd name="T64" fmla="*/ 342 w 549"/>
                  <a:gd name="T65" fmla="*/ 510 h 549"/>
                  <a:gd name="T66" fmla="*/ 372 w 549"/>
                  <a:gd name="T67" fmla="*/ 531 h 549"/>
                  <a:gd name="T68" fmla="*/ 414 w 549"/>
                  <a:gd name="T69" fmla="*/ 476 h 549"/>
                  <a:gd name="T70" fmla="*/ 450 w 549"/>
                  <a:gd name="T71" fmla="*/ 486 h 549"/>
                  <a:gd name="T72" fmla="*/ 472 w 549"/>
                  <a:gd name="T73" fmla="*/ 420 h 549"/>
                  <a:gd name="T74" fmla="*/ 508 w 549"/>
                  <a:gd name="T75" fmla="*/ 418 h 549"/>
                  <a:gd name="T76" fmla="*/ 508 w 549"/>
                  <a:gd name="T77" fmla="*/ 349 h 549"/>
                  <a:gd name="T78" fmla="*/ 542 w 549"/>
                  <a:gd name="T79" fmla="*/ 335 h 549"/>
                  <a:gd name="T80" fmla="*/ 350 w 549"/>
                  <a:gd name="T81" fmla="*/ 265 h 549"/>
                  <a:gd name="T82" fmla="*/ 435 w 549"/>
                  <a:gd name="T83" fmla="*/ 125 h 549"/>
                  <a:gd name="T84" fmla="*/ 275 w 549"/>
                  <a:gd name="T85" fmla="*/ 313 h 549"/>
                  <a:gd name="T86" fmla="*/ 275 w 549"/>
                  <a:gd name="T87" fmla="*/ 236 h 549"/>
                  <a:gd name="T88" fmla="*/ 275 w 549"/>
                  <a:gd name="T89" fmla="*/ 313 h 549"/>
                  <a:gd name="T90" fmla="*/ 322 w 549"/>
                  <a:gd name="T91" fmla="*/ 215 h 549"/>
                  <a:gd name="T92" fmla="*/ 283 w 549"/>
                  <a:gd name="T93" fmla="*/ 56 h 549"/>
                  <a:gd name="T94" fmla="*/ 266 w 549"/>
                  <a:gd name="T95" fmla="*/ 56 h 549"/>
                  <a:gd name="T96" fmla="*/ 228 w 549"/>
                  <a:gd name="T97" fmla="*/ 215 h 549"/>
                  <a:gd name="T98" fmla="*/ 266 w 549"/>
                  <a:gd name="T99" fmla="*/ 56 h 549"/>
                  <a:gd name="T100" fmla="*/ 216 w 549"/>
                  <a:gd name="T101" fmla="*/ 227 h 549"/>
                  <a:gd name="T102" fmla="*/ 56 w 549"/>
                  <a:gd name="T103" fmla="*/ 265 h 549"/>
                  <a:gd name="T104" fmla="*/ 56 w 549"/>
                  <a:gd name="T105" fmla="*/ 282 h 549"/>
                  <a:gd name="T106" fmla="*/ 215 w 549"/>
                  <a:gd name="T107" fmla="*/ 321 h 549"/>
                  <a:gd name="T108" fmla="*/ 56 w 549"/>
                  <a:gd name="T109" fmla="*/ 282 h 549"/>
                  <a:gd name="T110" fmla="*/ 227 w 549"/>
                  <a:gd name="T111" fmla="*/ 333 h 549"/>
                  <a:gd name="T112" fmla="*/ 266 w 549"/>
                  <a:gd name="T113" fmla="*/ 493 h 549"/>
                  <a:gd name="T114" fmla="*/ 283 w 549"/>
                  <a:gd name="T115" fmla="*/ 493 h 549"/>
                  <a:gd name="T116" fmla="*/ 323 w 549"/>
                  <a:gd name="T117" fmla="*/ 333 h 549"/>
                  <a:gd name="T118" fmla="*/ 283 w 549"/>
                  <a:gd name="T119" fmla="*/ 493 h 549"/>
                  <a:gd name="T120" fmla="*/ 334 w 549"/>
                  <a:gd name="T121" fmla="*/ 321 h 549"/>
                  <a:gd name="T122" fmla="*/ 493 w 549"/>
                  <a:gd name="T123" fmla="*/ 28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49">
                    <a:moveTo>
                      <a:pt x="542" y="335"/>
                    </a:moveTo>
                    <a:cubicBezTo>
                      <a:pt x="546" y="317"/>
                      <a:pt x="549" y="298"/>
                      <a:pt x="549" y="278"/>
                    </a:cubicBezTo>
                    <a:cubicBezTo>
                      <a:pt x="520" y="270"/>
                      <a:pt x="520" y="270"/>
                      <a:pt x="520" y="270"/>
                    </a:cubicBezTo>
                    <a:cubicBezTo>
                      <a:pt x="519" y="265"/>
                      <a:pt x="519" y="261"/>
                      <a:pt x="519" y="256"/>
                    </a:cubicBezTo>
                    <a:cubicBezTo>
                      <a:pt x="547" y="245"/>
                      <a:pt x="547" y="245"/>
                      <a:pt x="547" y="245"/>
                    </a:cubicBezTo>
                    <a:cubicBezTo>
                      <a:pt x="545" y="226"/>
                      <a:pt x="541" y="207"/>
                      <a:pt x="535" y="189"/>
                    </a:cubicBezTo>
                    <a:cubicBezTo>
                      <a:pt x="505" y="191"/>
                      <a:pt x="505" y="191"/>
                      <a:pt x="505" y="191"/>
                    </a:cubicBezTo>
                    <a:cubicBezTo>
                      <a:pt x="503" y="187"/>
                      <a:pt x="502" y="182"/>
                      <a:pt x="500" y="178"/>
                    </a:cubicBezTo>
                    <a:cubicBezTo>
                      <a:pt x="523" y="158"/>
                      <a:pt x="523" y="158"/>
                      <a:pt x="523" y="158"/>
                    </a:cubicBezTo>
                    <a:cubicBezTo>
                      <a:pt x="515" y="141"/>
                      <a:pt x="505" y="124"/>
                      <a:pt x="494" y="109"/>
                    </a:cubicBezTo>
                    <a:cubicBezTo>
                      <a:pt x="465" y="121"/>
                      <a:pt x="465" y="121"/>
                      <a:pt x="465" y="121"/>
                    </a:cubicBezTo>
                    <a:cubicBezTo>
                      <a:pt x="462" y="117"/>
                      <a:pt x="459" y="113"/>
                      <a:pt x="456" y="110"/>
                    </a:cubicBezTo>
                    <a:cubicBezTo>
                      <a:pt x="471" y="83"/>
                      <a:pt x="471" y="83"/>
                      <a:pt x="471" y="83"/>
                    </a:cubicBezTo>
                    <a:cubicBezTo>
                      <a:pt x="458" y="70"/>
                      <a:pt x="444" y="58"/>
                      <a:pt x="428" y="47"/>
                    </a:cubicBezTo>
                    <a:cubicBezTo>
                      <a:pt x="405" y="67"/>
                      <a:pt x="405" y="67"/>
                      <a:pt x="405" y="67"/>
                    </a:cubicBezTo>
                    <a:cubicBezTo>
                      <a:pt x="401" y="65"/>
                      <a:pt x="397" y="62"/>
                      <a:pt x="392" y="60"/>
                    </a:cubicBezTo>
                    <a:cubicBezTo>
                      <a:pt x="398" y="30"/>
                      <a:pt x="398" y="30"/>
                      <a:pt x="398" y="30"/>
                    </a:cubicBezTo>
                    <a:cubicBezTo>
                      <a:pt x="382" y="21"/>
                      <a:pt x="364" y="14"/>
                      <a:pt x="345" y="10"/>
                    </a:cubicBezTo>
                    <a:cubicBezTo>
                      <a:pt x="330" y="36"/>
                      <a:pt x="330" y="36"/>
                      <a:pt x="330" y="36"/>
                    </a:cubicBezTo>
                    <a:cubicBezTo>
                      <a:pt x="325" y="35"/>
                      <a:pt x="320" y="34"/>
                      <a:pt x="315" y="33"/>
                    </a:cubicBezTo>
                    <a:cubicBezTo>
                      <a:pt x="311" y="3"/>
                      <a:pt x="311" y="3"/>
                      <a:pt x="311" y="3"/>
                    </a:cubicBezTo>
                    <a:cubicBezTo>
                      <a:pt x="299" y="1"/>
                      <a:pt x="287" y="0"/>
                      <a:pt x="275" y="0"/>
                    </a:cubicBezTo>
                    <a:cubicBezTo>
                      <a:pt x="268" y="0"/>
                      <a:pt x="261" y="1"/>
                      <a:pt x="255" y="1"/>
                    </a:cubicBezTo>
                    <a:cubicBezTo>
                      <a:pt x="249" y="31"/>
                      <a:pt x="249" y="31"/>
                      <a:pt x="249" y="31"/>
                    </a:cubicBezTo>
                    <a:cubicBezTo>
                      <a:pt x="244" y="31"/>
                      <a:pt x="239" y="32"/>
                      <a:pt x="234" y="33"/>
                    </a:cubicBezTo>
                    <a:cubicBezTo>
                      <a:pt x="220" y="6"/>
                      <a:pt x="220" y="6"/>
                      <a:pt x="220" y="6"/>
                    </a:cubicBezTo>
                    <a:cubicBezTo>
                      <a:pt x="202" y="9"/>
                      <a:pt x="184" y="15"/>
                      <a:pt x="167" y="22"/>
                    </a:cubicBezTo>
                    <a:cubicBezTo>
                      <a:pt x="171" y="53"/>
                      <a:pt x="171" y="53"/>
                      <a:pt x="171" y="53"/>
                    </a:cubicBezTo>
                    <a:cubicBezTo>
                      <a:pt x="166" y="55"/>
                      <a:pt x="162" y="57"/>
                      <a:pt x="157" y="60"/>
                    </a:cubicBezTo>
                    <a:cubicBezTo>
                      <a:pt x="135" y="38"/>
                      <a:pt x="135" y="38"/>
                      <a:pt x="135" y="38"/>
                    </a:cubicBezTo>
                    <a:cubicBezTo>
                      <a:pt x="119" y="48"/>
                      <a:pt x="104" y="59"/>
                      <a:pt x="90" y="72"/>
                    </a:cubicBezTo>
                    <a:cubicBezTo>
                      <a:pt x="104" y="99"/>
                      <a:pt x="104" y="99"/>
                      <a:pt x="104" y="99"/>
                    </a:cubicBezTo>
                    <a:cubicBezTo>
                      <a:pt x="100" y="102"/>
                      <a:pt x="97" y="106"/>
                      <a:pt x="93" y="110"/>
                    </a:cubicBezTo>
                    <a:cubicBezTo>
                      <a:pt x="66" y="97"/>
                      <a:pt x="66" y="97"/>
                      <a:pt x="66" y="97"/>
                    </a:cubicBezTo>
                    <a:cubicBezTo>
                      <a:pt x="54" y="111"/>
                      <a:pt x="43" y="127"/>
                      <a:pt x="34" y="143"/>
                    </a:cubicBezTo>
                    <a:cubicBezTo>
                      <a:pt x="56" y="165"/>
                      <a:pt x="56" y="165"/>
                      <a:pt x="56" y="165"/>
                    </a:cubicBezTo>
                    <a:cubicBezTo>
                      <a:pt x="53" y="169"/>
                      <a:pt x="51" y="174"/>
                      <a:pt x="49" y="178"/>
                    </a:cubicBezTo>
                    <a:cubicBezTo>
                      <a:pt x="19" y="175"/>
                      <a:pt x="19" y="175"/>
                      <a:pt x="19" y="175"/>
                    </a:cubicBezTo>
                    <a:cubicBezTo>
                      <a:pt x="12" y="192"/>
                      <a:pt x="7" y="210"/>
                      <a:pt x="4" y="229"/>
                    </a:cubicBezTo>
                    <a:cubicBezTo>
                      <a:pt x="32" y="242"/>
                      <a:pt x="32" y="242"/>
                      <a:pt x="32" y="242"/>
                    </a:cubicBezTo>
                    <a:cubicBezTo>
                      <a:pt x="31" y="247"/>
                      <a:pt x="31" y="252"/>
                      <a:pt x="30" y="257"/>
                    </a:cubicBezTo>
                    <a:cubicBezTo>
                      <a:pt x="1" y="264"/>
                      <a:pt x="1" y="264"/>
                      <a:pt x="1" y="264"/>
                    </a:cubicBezTo>
                    <a:cubicBezTo>
                      <a:pt x="0" y="267"/>
                      <a:pt x="0" y="271"/>
                      <a:pt x="0" y="275"/>
                    </a:cubicBezTo>
                    <a:cubicBezTo>
                      <a:pt x="0" y="290"/>
                      <a:pt x="2" y="305"/>
                      <a:pt x="4" y="320"/>
                    </a:cubicBezTo>
                    <a:cubicBezTo>
                      <a:pt x="34" y="323"/>
                      <a:pt x="34" y="323"/>
                      <a:pt x="34" y="323"/>
                    </a:cubicBezTo>
                    <a:cubicBezTo>
                      <a:pt x="35" y="328"/>
                      <a:pt x="37" y="333"/>
                      <a:pt x="38" y="337"/>
                    </a:cubicBezTo>
                    <a:cubicBezTo>
                      <a:pt x="12" y="353"/>
                      <a:pt x="12" y="353"/>
                      <a:pt x="12" y="353"/>
                    </a:cubicBezTo>
                    <a:cubicBezTo>
                      <a:pt x="17" y="372"/>
                      <a:pt x="25" y="389"/>
                      <a:pt x="34" y="406"/>
                    </a:cubicBezTo>
                    <a:cubicBezTo>
                      <a:pt x="64" y="399"/>
                      <a:pt x="64" y="399"/>
                      <a:pt x="64" y="399"/>
                    </a:cubicBezTo>
                    <a:cubicBezTo>
                      <a:pt x="66" y="403"/>
                      <a:pt x="68" y="407"/>
                      <a:pt x="71" y="411"/>
                    </a:cubicBezTo>
                    <a:cubicBezTo>
                      <a:pt x="51" y="434"/>
                      <a:pt x="51" y="434"/>
                      <a:pt x="51" y="434"/>
                    </a:cubicBezTo>
                    <a:cubicBezTo>
                      <a:pt x="63" y="450"/>
                      <a:pt x="75" y="464"/>
                      <a:pt x="89" y="477"/>
                    </a:cubicBezTo>
                    <a:cubicBezTo>
                      <a:pt x="115" y="461"/>
                      <a:pt x="115" y="461"/>
                      <a:pt x="115" y="461"/>
                    </a:cubicBezTo>
                    <a:cubicBezTo>
                      <a:pt x="119" y="464"/>
                      <a:pt x="122" y="466"/>
                      <a:pt x="126" y="469"/>
                    </a:cubicBezTo>
                    <a:cubicBezTo>
                      <a:pt x="115" y="498"/>
                      <a:pt x="115" y="498"/>
                      <a:pt x="115" y="498"/>
                    </a:cubicBezTo>
                    <a:cubicBezTo>
                      <a:pt x="131" y="509"/>
                      <a:pt x="147" y="518"/>
                      <a:pt x="165" y="526"/>
                    </a:cubicBezTo>
                    <a:cubicBezTo>
                      <a:pt x="184" y="502"/>
                      <a:pt x="184" y="502"/>
                      <a:pt x="184" y="502"/>
                    </a:cubicBezTo>
                    <a:cubicBezTo>
                      <a:pt x="188" y="504"/>
                      <a:pt x="192" y="505"/>
                      <a:pt x="196" y="507"/>
                    </a:cubicBezTo>
                    <a:cubicBezTo>
                      <a:pt x="195" y="537"/>
                      <a:pt x="195" y="537"/>
                      <a:pt x="195" y="537"/>
                    </a:cubicBezTo>
                    <a:cubicBezTo>
                      <a:pt x="214" y="543"/>
                      <a:pt x="233" y="546"/>
                      <a:pt x="252" y="548"/>
                    </a:cubicBezTo>
                    <a:cubicBezTo>
                      <a:pt x="263" y="519"/>
                      <a:pt x="263" y="519"/>
                      <a:pt x="263" y="519"/>
                    </a:cubicBezTo>
                    <a:cubicBezTo>
                      <a:pt x="267" y="520"/>
                      <a:pt x="271" y="520"/>
                      <a:pt x="275" y="520"/>
                    </a:cubicBezTo>
                    <a:cubicBezTo>
                      <a:pt x="275" y="520"/>
                      <a:pt x="275" y="520"/>
                      <a:pt x="275" y="520"/>
                    </a:cubicBezTo>
                    <a:cubicBezTo>
                      <a:pt x="284" y="549"/>
                      <a:pt x="284" y="549"/>
                      <a:pt x="284" y="549"/>
                    </a:cubicBezTo>
                    <a:cubicBezTo>
                      <a:pt x="304" y="548"/>
                      <a:pt x="323" y="545"/>
                      <a:pt x="342" y="541"/>
                    </a:cubicBezTo>
                    <a:cubicBezTo>
                      <a:pt x="342" y="510"/>
                      <a:pt x="342" y="510"/>
                      <a:pt x="342" y="510"/>
                    </a:cubicBezTo>
                    <a:cubicBezTo>
                      <a:pt x="346" y="509"/>
                      <a:pt x="350" y="508"/>
                      <a:pt x="354" y="506"/>
                    </a:cubicBezTo>
                    <a:cubicBezTo>
                      <a:pt x="372" y="531"/>
                      <a:pt x="372" y="531"/>
                      <a:pt x="372" y="531"/>
                    </a:cubicBezTo>
                    <a:cubicBezTo>
                      <a:pt x="390" y="524"/>
                      <a:pt x="408" y="515"/>
                      <a:pt x="424" y="505"/>
                    </a:cubicBezTo>
                    <a:cubicBezTo>
                      <a:pt x="414" y="476"/>
                      <a:pt x="414" y="476"/>
                      <a:pt x="414" y="476"/>
                    </a:cubicBezTo>
                    <a:cubicBezTo>
                      <a:pt x="418" y="473"/>
                      <a:pt x="421" y="471"/>
                      <a:pt x="424" y="468"/>
                    </a:cubicBezTo>
                    <a:cubicBezTo>
                      <a:pt x="450" y="486"/>
                      <a:pt x="450" y="486"/>
                      <a:pt x="450" y="486"/>
                    </a:cubicBezTo>
                    <a:cubicBezTo>
                      <a:pt x="464" y="474"/>
                      <a:pt x="478" y="460"/>
                      <a:pt x="490" y="445"/>
                    </a:cubicBezTo>
                    <a:cubicBezTo>
                      <a:pt x="472" y="420"/>
                      <a:pt x="472" y="420"/>
                      <a:pt x="472" y="420"/>
                    </a:cubicBezTo>
                    <a:cubicBezTo>
                      <a:pt x="474" y="417"/>
                      <a:pt x="477" y="413"/>
                      <a:pt x="479" y="410"/>
                    </a:cubicBezTo>
                    <a:cubicBezTo>
                      <a:pt x="508" y="418"/>
                      <a:pt x="508" y="418"/>
                      <a:pt x="508" y="418"/>
                    </a:cubicBezTo>
                    <a:cubicBezTo>
                      <a:pt x="518" y="402"/>
                      <a:pt x="527" y="385"/>
                      <a:pt x="533" y="366"/>
                    </a:cubicBezTo>
                    <a:cubicBezTo>
                      <a:pt x="508" y="349"/>
                      <a:pt x="508" y="349"/>
                      <a:pt x="508" y="349"/>
                    </a:cubicBezTo>
                    <a:cubicBezTo>
                      <a:pt x="509" y="345"/>
                      <a:pt x="511" y="341"/>
                      <a:pt x="512" y="337"/>
                    </a:cubicBezTo>
                    <a:lnTo>
                      <a:pt x="542" y="335"/>
                    </a:lnTo>
                    <a:close/>
                    <a:moveTo>
                      <a:pt x="493" y="265"/>
                    </a:moveTo>
                    <a:cubicBezTo>
                      <a:pt x="350" y="265"/>
                      <a:pt x="350" y="265"/>
                      <a:pt x="350" y="265"/>
                    </a:cubicBezTo>
                    <a:cubicBezTo>
                      <a:pt x="348" y="251"/>
                      <a:pt x="342" y="237"/>
                      <a:pt x="334" y="227"/>
                    </a:cubicBezTo>
                    <a:cubicBezTo>
                      <a:pt x="435" y="125"/>
                      <a:pt x="435" y="125"/>
                      <a:pt x="435" y="125"/>
                    </a:cubicBezTo>
                    <a:cubicBezTo>
                      <a:pt x="469" y="162"/>
                      <a:pt x="491" y="211"/>
                      <a:pt x="493" y="265"/>
                    </a:cubicBezTo>
                    <a:close/>
                    <a:moveTo>
                      <a:pt x="275" y="313"/>
                    </a:moveTo>
                    <a:cubicBezTo>
                      <a:pt x="253" y="313"/>
                      <a:pt x="236" y="296"/>
                      <a:pt x="236" y="274"/>
                    </a:cubicBezTo>
                    <a:cubicBezTo>
                      <a:pt x="236" y="253"/>
                      <a:pt x="253" y="236"/>
                      <a:pt x="275" y="236"/>
                    </a:cubicBezTo>
                    <a:cubicBezTo>
                      <a:pt x="296" y="236"/>
                      <a:pt x="314" y="253"/>
                      <a:pt x="314" y="274"/>
                    </a:cubicBezTo>
                    <a:cubicBezTo>
                      <a:pt x="314" y="296"/>
                      <a:pt x="296" y="313"/>
                      <a:pt x="275" y="313"/>
                    </a:cubicBezTo>
                    <a:close/>
                    <a:moveTo>
                      <a:pt x="423" y="114"/>
                    </a:moveTo>
                    <a:cubicBezTo>
                      <a:pt x="322" y="215"/>
                      <a:pt x="322" y="215"/>
                      <a:pt x="322" y="215"/>
                    </a:cubicBezTo>
                    <a:cubicBezTo>
                      <a:pt x="311" y="206"/>
                      <a:pt x="297" y="201"/>
                      <a:pt x="283" y="199"/>
                    </a:cubicBezTo>
                    <a:cubicBezTo>
                      <a:pt x="283" y="56"/>
                      <a:pt x="283" y="56"/>
                      <a:pt x="283" y="56"/>
                    </a:cubicBezTo>
                    <a:cubicBezTo>
                      <a:pt x="337" y="58"/>
                      <a:pt x="386" y="79"/>
                      <a:pt x="423" y="114"/>
                    </a:cubicBezTo>
                    <a:close/>
                    <a:moveTo>
                      <a:pt x="266" y="56"/>
                    </a:moveTo>
                    <a:cubicBezTo>
                      <a:pt x="266" y="199"/>
                      <a:pt x="266" y="199"/>
                      <a:pt x="266" y="199"/>
                    </a:cubicBezTo>
                    <a:cubicBezTo>
                      <a:pt x="252" y="201"/>
                      <a:pt x="239" y="206"/>
                      <a:pt x="228" y="215"/>
                    </a:cubicBezTo>
                    <a:cubicBezTo>
                      <a:pt x="126" y="114"/>
                      <a:pt x="126" y="114"/>
                      <a:pt x="126" y="114"/>
                    </a:cubicBezTo>
                    <a:cubicBezTo>
                      <a:pt x="164" y="79"/>
                      <a:pt x="212" y="58"/>
                      <a:pt x="266" y="56"/>
                    </a:cubicBezTo>
                    <a:close/>
                    <a:moveTo>
                      <a:pt x="115" y="125"/>
                    </a:moveTo>
                    <a:cubicBezTo>
                      <a:pt x="216" y="227"/>
                      <a:pt x="216" y="227"/>
                      <a:pt x="216" y="227"/>
                    </a:cubicBezTo>
                    <a:cubicBezTo>
                      <a:pt x="207" y="237"/>
                      <a:pt x="201" y="251"/>
                      <a:pt x="199" y="265"/>
                    </a:cubicBezTo>
                    <a:cubicBezTo>
                      <a:pt x="56" y="265"/>
                      <a:pt x="56" y="265"/>
                      <a:pt x="56" y="265"/>
                    </a:cubicBezTo>
                    <a:cubicBezTo>
                      <a:pt x="58" y="211"/>
                      <a:pt x="80" y="162"/>
                      <a:pt x="115" y="125"/>
                    </a:cubicBezTo>
                    <a:close/>
                    <a:moveTo>
                      <a:pt x="56" y="282"/>
                    </a:moveTo>
                    <a:cubicBezTo>
                      <a:pt x="199" y="282"/>
                      <a:pt x="199" y="282"/>
                      <a:pt x="199" y="282"/>
                    </a:cubicBezTo>
                    <a:cubicBezTo>
                      <a:pt x="200" y="297"/>
                      <a:pt x="206" y="310"/>
                      <a:pt x="215" y="321"/>
                    </a:cubicBezTo>
                    <a:cubicBezTo>
                      <a:pt x="114" y="423"/>
                      <a:pt x="114" y="423"/>
                      <a:pt x="114" y="423"/>
                    </a:cubicBezTo>
                    <a:cubicBezTo>
                      <a:pt x="79" y="385"/>
                      <a:pt x="58" y="336"/>
                      <a:pt x="56" y="282"/>
                    </a:cubicBezTo>
                    <a:close/>
                    <a:moveTo>
                      <a:pt x="126" y="435"/>
                    </a:moveTo>
                    <a:cubicBezTo>
                      <a:pt x="227" y="333"/>
                      <a:pt x="227" y="333"/>
                      <a:pt x="227" y="333"/>
                    </a:cubicBezTo>
                    <a:cubicBezTo>
                      <a:pt x="238" y="342"/>
                      <a:pt x="251" y="348"/>
                      <a:pt x="266" y="350"/>
                    </a:cubicBezTo>
                    <a:cubicBezTo>
                      <a:pt x="266" y="493"/>
                      <a:pt x="266" y="493"/>
                      <a:pt x="266" y="493"/>
                    </a:cubicBezTo>
                    <a:cubicBezTo>
                      <a:pt x="212" y="491"/>
                      <a:pt x="163" y="469"/>
                      <a:pt x="126" y="435"/>
                    </a:cubicBezTo>
                    <a:close/>
                    <a:moveTo>
                      <a:pt x="283" y="493"/>
                    </a:moveTo>
                    <a:cubicBezTo>
                      <a:pt x="283" y="350"/>
                      <a:pt x="283" y="350"/>
                      <a:pt x="283" y="350"/>
                    </a:cubicBezTo>
                    <a:cubicBezTo>
                      <a:pt x="298" y="348"/>
                      <a:pt x="312" y="342"/>
                      <a:pt x="323" y="333"/>
                    </a:cubicBezTo>
                    <a:cubicBezTo>
                      <a:pt x="424" y="435"/>
                      <a:pt x="424" y="435"/>
                      <a:pt x="424" y="435"/>
                    </a:cubicBezTo>
                    <a:cubicBezTo>
                      <a:pt x="387" y="469"/>
                      <a:pt x="337" y="491"/>
                      <a:pt x="283" y="493"/>
                    </a:cubicBezTo>
                    <a:close/>
                    <a:moveTo>
                      <a:pt x="436" y="423"/>
                    </a:moveTo>
                    <a:cubicBezTo>
                      <a:pt x="334" y="321"/>
                      <a:pt x="334" y="321"/>
                      <a:pt x="334" y="321"/>
                    </a:cubicBezTo>
                    <a:cubicBezTo>
                      <a:pt x="343" y="310"/>
                      <a:pt x="349" y="297"/>
                      <a:pt x="350" y="282"/>
                    </a:cubicBezTo>
                    <a:cubicBezTo>
                      <a:pt x="493" y="282"/>
                      <a:pt x="493" y="282"/>
                      <a:pt x="493" y="282"/>
                    </a:cubicBezTo>
                    <a:cubicBezTo>
                      <a:pt x="491" y="336"/>
                      <a:pt x="470" y="385"/>
                      <a:pt x="436" y="42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31"/>
              <p:cNvSpPr>
                <a:spLocks noEditPoints="1"/>
              </p:cNvSpPr>
              <p:nvPr/>
            </p:nvSpPr>
            <p:spPr bwMode="auto">
              <a:xfrm>
                <a:off x="-175458" y="1432859"/>
                <a:ext cx="1265238" cy="1260475"/>
              </a:xfrm>
              <a:custGeom>
                <a:avLst/>
                <a:gdLst>
                  <a:gd name="T0" fmla="*/ 337 w 337"/>
                  <a:gd name="T1" fmla="*/ 170 h 336"/>
                  <a:gd name="T2" fmla="*/ 318 w 337"/>
                  <a:gd name="T3" fmla="*/ 157 h 336"/>
                  <a:gd name="T4" fmla="*/ 328 w 337"/>
                  <a:gd name="T5" fmla="*/ 116 h 336"/>
                  <a:gd name="T6" fmla="*/ 306 w 337"/>
                  <a:gd name="T7" fmla="*/ 109 h 336"/>
                  <a:gd name="T8" fmla="*/ 303 w 337"/>
                  <a:gd name="T9" fmla="*/ 67 h 336"/>
                  <a:gd name="T10" fmla="*/ 280 w 337"/>
                  <a:gd name="T11" fmla="*/ 67 h 336"/>
                  <a:gd name="T12" fmla="*/ 262 w 337"/>
                  <a:gd name="T13" fmla="*/ 29 h 336"/>
                  <a:gd name="T14" fmla="*/ 241 w 337"/>
                  <a:gd name="T15" fmla="*/ 36 h 336"/>
                  <a:gd name="T16" fmla="*/ 212 w 337"/>
                  <a:gd name="T17" fmla="*/ 6 h 336"/>
                  <a:gd name="T18" fmla="*/ 193 w 337"/>
                  <a:gd name="T19" fmla="*/ 20 h 336"/>
                  <a:gd name="T20" fmla="*/ 168 w 337"/>
                  <a:gd name="T21" fmla="*/ 0 h 336"/>
                  <a:gd name="T22" fmla="*/ 153 w 337"/>
                  <a:gd name="T23" fmla="*/ 19 h 336"/>
                  <a:gd name="T24" fmla="*/ 135 w 337"/>
                  <a:gd name="T25" fmla="*/ 3 h 336"/>
                  <a:gd name="T26" fmla="*/ 105 w 337"/>
                  <a:gd name="T27" fmla="*/ 32 h 336"/>
                  <a:gd name="T28" fmla="*/ 83 w 337"/>
                  <a:gd name="T29" fmla="*/ 23 h 336"/>
                  <a:gd name="T30" fmla="*/ 64 w 337"/>
                  <a:gd name="T31" fmla="*/ 60 h 336"/>
                  <a:gd name="T32" fmla="*/ 40 w 337"/>
                  <a:gd name="T33" fmla="*/ 59 h 336"/>
                  <a:gd name="T34" fmla="*/ 34 w 337"/>
                  <a:gd name="T35" fmla="*/ 101 h 336"/>
                  <a:gd name="T36" fmla="*/ 12 w 337"/>
                  <a:gd name="T37" fmla="*/ 107 h 336"/>
                  <a:gd name="T38" fmla="*/ 20 w 337"/>
                  <a:gd name="T39" fmla="*/ 148 h 336"/>
                  <a:gd name="T40" fmla="*/ 1 w 337"/>
                  <a:gd name="T41" fmla="*/ 161 h 336"/>
                  <a:gd name="T42" fmla="*/ 3 w 337"/>
                  <a:gd name="T43" fmla="*/ 196 h 336"/>
                  <a:gd name="T44" fmla="*/ 23 w 337"/>
                  <a:gd name="T45" fmla="*/ 207 h 336"/>
                  <a:gd name="T46" fmla="*/ 21 w 337"/>
                  <a:gd name="T47" fmla="*/ 248 h 336"/>
                  <a:gd name="T48" fmla="*/ 44 w 337"/>
                  <a:gd name="T49" fmla="*/ 251 h 336"/>
                  <a:gd name="T50" fmla="*/ 55 w 337"/>
                  <a:gd name="T51" fmla="*/ 292 h 336"/>
                  <a:gd name="T52" fmla="*/ 77 w 337"/>
                  <a:gd name="T53" fmla="*/ 287 h 336"/>
                  <a:gd name="T54" fmla="*/ 101 w 337"/>
                  <a:gd name="T55" fmla="*/ 322 h 336"/>
                  <a:gd name="T56" fmla="*/ 121 w 337"/>
                  <a:gd name="T57" fmla="*/ 310 h 336"/>
                  <a:gd name="T58" fmla="*/ 155 w 337"/>
                  <a:gd name="T59" fmla="*/ 336 h 336"/>
                  <a:gd name="T60" fmla="*/ 168 w 337"/>
                  <a:gd name="T61" fmla="*/ 318 h 336"/>
                  <a:gd name="T62" fmla="*/ 174 w 337"/>
                  <a:gd name="T63" fmla="*/ 336 h 336"/>
                  <a:gd name="T64" fmla="*/ 210 w 337"/>
                  <a:gd name="T65" fmla="*/ 312 h 336"/>
                  <a:gd name="T66" fmla="*/ 228 w 337"/>
                  <a:gd name="T67" fmla="*/ 325 h 336"/>
                  <a:gd name="T68" fmla="*/ 254 w 337"/>
                  <a:gd name="T69" fmla="*/ 291 h 336"/>
                  <a:gd name="T70" fmla="*/ 276 w 337"/>
                  <a:gd name="T71" fmla="*/ 298 h 336"/>
                  <a:gd name="T72" fmla="*/ 289 w 337"/>
                  <a:gd name="T73" fmla="*/ 257 h 336"/>
                  <a:gd name="T74" fmla="*/ 312 w 337"/>
                  <a:gd name="T75" fmla="*/ 256 h 336"/>
                  <a:gd name="T76" fmla="*/ 312 w 337"/>
                  <a:gd name="T77" fmla="*/ 214 h 336"/>
                  <a:gd name="T78" fmla="*/ 332 w 337"/>
                  <a:gd name="T79" fmla="*/ 205 h 336"/>
                  <a:gd name="T80" fmla="*/ 215 w 337"/>
                  <a:gd name="T81" fmla="*/ 162 h 336"/>
                  <a:gd name="T82" fmla="*/ 267 w 337"/>
                  <a:gd name="T83" fmla="*/ 77 h 336"/>
                  <a:gd name="T84" fmla="*/ 168 w 337"/>
                  <a:gd name="T85" fmla="*/ 192 h 336"/>
                  <a:gd name="T86" fmla="*/ 168 w 337"/>
                  <a:gd name="T87" fmla="*/ 144 h 336"/>
                  <a:gd name="T88" fmla="*/ 168 w 337"/>
                  <a:gd name="T89" fmla="*/ 192 h 336"/>
                  <a:gd name="T90" fmla="*/ 197 w 337"/>
                  <a:gd name="T91" fmla="*/ 131 h 336"/>
                  <a:gd name="T92" fmla="*/ 174 w 337"/>
                  <a:gd name="T93" fmla="*/ 34 h 336"/>
                  <a:gd name="T94" fmla="*/ 163 w 337"/>
                  <a:gd name="T95" fmla="*/ 34 h 336"/>
                  <a:gd name="T96" fmla="*/ 140 w 337"/>
                  <a:gd name="T97" fmla="*/ 131 h 336"/>
                  <a:gd name="T98" fmla="*/ 163 w 337"/>
                  <a:gd name="T99" fmla="*/ 34 h 336"/>
                  <a:gd name="T100" fmla="*/ 132 w 337"/>
                  <a:gd name="T101" fmla="*/ 139 h 336"/>
                  <a:gd name="T102" fmla="*/ 35 w 337"/>
                  <a:gd name="T103" fmla="*/ 162 h 336"/>
                  <a:gd name="T104" fmla="*/ 35 w 337"/>
                  <a:gd name="T105" fmla="*/ 173 h 336"/>
                  <a:gd name="T106" fmla="*/ 132 w 337"/>
                  <a:gd name="T107" fmla="*/ 197 h 336"/>
                  <a:gd name="T108" fmla="*/ 35 w 337"/>
                  <a:gd name="T109" fmla="*/ 173 h 336"/>
                  <a:gd name="T110" fmla="*/ 139 w 337"/>
                  <a:gd name="T111" fmla="*/ 204 h 336"/>
                  <a:gd name="T112" fmla="*/ 163 w 337"/>
                  <a:gd name="T113" fmla="*/ 302 h 336"/>
                  <a:gd name="T114" fmla="*/ 174 w 337"/>
                  <a:gd name="T115" fmla="*/ 302 h 336"/>
                  <a:gd name="T116" fmla="*/ 198 w 337"/>
                  <a:gd name="T117" fmla="*/ 204 h 336"/>
                  <a:gd name="T118" fmla="*/ 174 w 337"/>
                  <a:gd name="T119" fmla="*/ 302 h 336"/>
                  <a:gd name="T120" fmla="*/ 205 w 337"/>
                  <a:gd name="T121" fmla="*/ 197 h 336"/>
                  <a:gd name="T122" fmla="*/ 302 w 337"/>
                  <a:gd name="T123" fmla="*/ 17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6">
                    <a:moveTo>
                      <a:pt x="332" y="205"/>
                    </a:moveTo>
                    <a:cubicBezTo>
                      <a:pt x="335" y="194"/>
                      <a:pt x="336" y="182"/>
                      <a:pt x="337" y="170"/>
                    </a:cubicBezTo>
                    <a:cubicBezTo>
                      <a:pt x="319" y="165"/>
                      <a:pt x="319" y="165"/>
                      <a:pt x="319" y="165"/>
                    </a:cubicBezTo>
                    <a:cubicBezTo>
                      <a:pt x="318" y="162"/>
                      <a:pt x="318" y="160"/>
                      <a:pt x="318" y="157"/>
                    </a:cubicBezTo>
                    <a:cubicBezTo>
                      <a:pt x="336" y="150"/>
                      <a:pt x="336" y="150"/>
                      <a:pt x="336" y="150"/>
                    </a:cubicBezTo>
                    <a:cubicBezTo>
                      <a:pt x="334" y="138"/>
                      <a:pt x="332" y="127"/>
                      <a:pt x="328" y="116"/>
                    </a:cubicBezTo>
                    <a:cubicBezTo>
                      <a:pt x="310" y="117"/>
                      <a:pt x="310" y="117"/>
                      <a:pt x="310" y="117"/>
                    </a:cubicBezTo>
                    <a:cubicBezTo>
                      <a:pt x="309" y="114"/>
                      <a:pt x="308" y="111"/>
                      <a:pt x="306" y="109"/>
                    </a:cubicBezTo>
                    <a:cubicBezTo>
                      <a:pt x="321" y="97"/>
                      <a:pt x="321" y="97"/>
                      <a:pt x="321" y="97"/>
                    </a:cubicBezTo>
                    <a:cubicBezTo>
                      <a:pt x="316" y="86"/>
                      <a:pt x="310" y="76"/>
                      <a:pt x="303" y="67"/>
                    </a:cubicBezTo>
                    <a:cubicBezTo>
                      <a:pt x="285" y="74"/>
                      <a:pt x="285" y="74"/>
                      <a:pt x="285" y="74"/>
                    </a:cubicBezTo>
                    <a:cubicBezTo>
                      <a:pt x="283" y="72"/>
                      <a:pt x="282" y="69"/>
                      <a:pt x="280" y="67"/>
                    </a:cubicBezTo>
                    <a:cubicBezTo>
                      <a:pt x="289" y="51"/>
                      <a:pt x="289" y="51"/>
                      <a:pt x="289" y="51"/>
                    </a:cubicBezTo>
                    <a:cubicBezTo>
                      <a:pt x="281" y="43"/>
                      <a:pt x="272" y="35"/>
                      <a:pt x="262" y="29"/>
                    </a:cubicBezTo>
                    <a:cubicBezTo>
                      <a:pt x="248" y="41"/>
                      <a:pt x="248" y="41"/>
                      <a:pt x="248" y="41"/>
                    </a:cubicBezTo>
                    <a:cubicBezTo>
                      <a:pt x="246" y="39"/>
                      <a:pt x="243" y="38"/>
                      <a:pt x="241" y="36"/>
                    </a:cubicBezTo>
                    <a:cubicBezTo>
                      <a:pt x="244" y="18"/>
                      <a:pt x="244" y="18"/>
                      <a:pt x="244" y="18"/>
                    </a:cubicBezTo>
                    <a:cubicBezTo>
                      <a:pt x="234" y="13"/>
                      <a:pt x="223" y="9"/>
                      <a:pt x="212" y="6"/>
                    </a:cubicBezTo>
                    <a:cubicBezTo>
                      <a:pt x="203" y="22"/>
                      <a:pt x="203" y="22"/>
                      <a:pt x="203" y="22"/>
                    </a:cubicBezTo>
                    <a:cubicBezTo>
                      <a:pt x="200" y="21"/>
                      <a:pt x="197" y="21"/>
                      <a:pt x="193" y="20"/>
                    </a:cubicBezTo>
                    <a:cubicBezTo>
                      <a:pt x="191" y="2"/>
                      <a:pt x="191" y="2"/>
                      <a:pt x="191" y="2"/>
                    </a:cubicBezTo>
                    <a:cubicBezTo>
                      <a:pt x="184" y="1"/>
                      <a:pt x="176" y="0"/>
                      <a:pt x="168" y="0"/>
                    </a:cubicBezTo>
                    <a:cubicBezTo>
                      <a:pt x="164" y="0"/>
                      <a:pt x="160" y="0"/>
                      <a:pt x="156" y="0"/>
                    </a:cubicBezTo>
                    <a:cubicBezTo>
                      <a:pt x="153" y="19"/>
                      <a:pt x="153" y="19"/>
                      <a:pt x="153" y="19"/>
                    </a:cubicBezTo>
                    <a:cubicBezTo>
                      <a:pt x="150" y="19"/>
                      <a:pt x="147" y="20"/>
                      <a:pt x="144" y="20"/>
                    </a:cubicBezTo>
                    <a:cubicBezTo>
                      <a:pt x="135" y="3"/>
                      <a:pt x="135" y="3"/>
                      <a:pt x="135" y="3"/>
                    </a:cubicBezTo>
                    <a:cubicBezTo>
                      <a:pt x="124" y="6"/>
                      <a:pt x="113" y="9"/>
                      <a:pt x="102" y="14"/>
                    </a:cubicBezTo>
                    <a:cubicBezTo>
                      <a:pt x="105" y="32"/>
                      <a:pt x="105" y="32"/>
                      <a:pt x="105" y="32"/>
                    </a:cubicBezTo>
                    <a:cubicBezTo>
                      <a:pt x="102" y="33"/>
                      <a:pt x="99" y="35"/>
                      <a:pt x="96" y="36"/>
                    </a:cubicBezTo>
                    <a:cubicBezTo>
                      <a:pt x="83" y="23"/>
                      <a:pt x="83" y="23"/>
                      <a:pt x="83" y="23"/>
                    </a:cubicBezTo>
                    <a:cubicBezTo>
                      <a:pt x="73" y="29"/>
                      <a:pt x="64" y="36"/>
                      <a:pt x="55" y="44"/>
                    </a:cubicBezTo>
                    <a:cubicBezTo>
                      <a:pt x="64" y="60"/>
                      <a:pt x="64" y="60"/>
                      <a:pt x="64" y="60"/>
                    </a:cubicBezTo>
                    <a:cubicBezTo>
                      <a:pt x="62" y="63"/>
                      <a:pt x="59" y="65"/>
                      <a:pt x="57" y="67"/>
                    </a:cubicBezTo>
                    <a:cubicBezTo>
                      <a:pt x="40" y="59"/>
                      <a:pt x="40" y="59"/>
                      <a:pt x="40" y="59"/>
                    </a:cubicBezTo>
                    <a:cubicBezTo>
                      <a:pt x="33" y="68"/>
                      <a:pt x="26" y="77"/>
                      <a:pt x="21" y="88"/>
                    </a:cubicBezTo>
                    <a:cubicBezTo>
                      <a:pt x="34" y="101"/>
                      <a:pt x="34" y="101"/>
                      <a:pt x="34" y="101"/>
                    </a:cubicBezTo>
                    <a:cubicBezTo>
                      <a:pt x="33" y="103"/>
                      <a:pt x="32" y="106"/>
                      <a:pt x="30" y="109"/>
                    </a:cubicBezTo>
                    <a:cubicBezTo>
                      <a:pt x="12" y="107"/>
                      <a:pt x="12" y="107"/>
                      <a:pt x="12" y="107"/>
                    </a:cubicBezTo>
                    <a:cubicBezTo>
                      <a:pt x="8" y="118"/>
                      <a:pt x="5" y="129"/>
                      <a:pt x="3" y="140"/>
                    </a:cubicBezTo>
                    <a:cubicBezTo>
                      <a:pt x="20" y="148"/>
                      <a:pt x="20" y="148"/>
                      <a:pt x="20" y="148"/>
                    </a:cubicBezTo>
                    <a:cubicBezTo>
                      <a:pt x="19" y="151"/>
                      <a:pt x="19" y="154"/>
                      <a:pt x="19" y="157"/>
                    </a:cubicBezTo>
                    <a:cubicBezTo>
                      <a:pt x="1" y="161"/>
                      <a:pt x="1" y="161"/>
                      <a:pt x="1" y="161"/>
                    </a:cubicBezTo>
                    <a:cubicBezTo>
                      <a:pt x="0" y="164"/>
                      <a:pt x="0" y="166"/>
                      <a:pt x="0" y="168"/>
                    </a:cubicBezTo>
                    <a:cubicBezTo>
                      <a:pt x="0" y="178"/>
                      <a:pt x="1" y="187"/>
                      <a:pt x="3" y="196"/>
                    </a:cubicBezTo>
                    <a:cubicBezTo>
                      <a:pt x="21" y="198"/>
                      <a:pt x="21" y="198"/>
                      <a:pt x="21" y="198"/>
                    </a:cubicBezTo>
                    <a:cubicBezTo>
                      <a:pt x="22" y="201"/>
                      <a:pt x="23" y="204"/>
                      <a:pt x="23" y="207"/>
                    </a:cubicBezTo>
                    <a:cubicBezTo>
                      <a:pt x="7" y="216"/>
                      <a:pt x="7" y="216"/>
                      <a:pt x="7" y="216"/>
                    </a:cubicBezTo>
                    <a:cubicBezTo>
                      <a:pt x="11" y="228"/>
                      <a:pt x="15" y="238"/>
                      <a:pt x="21" y="248"/>
                    </a:cubicBezTo>
                    <a:cubicBezTo>
                      <a:pt x="39" y="244"/>
                      <a:pt x="39" y="244"/>
                      <a:pt x="39" y="244"/>
                    </a:cubicBezTo>
                    <a:cubicBezTo>
                      <a:pt x="41" y="247"/>
                      <a:pt x="42" y="249"/>
                      <a:pt x="44" y="251"/>
                    </a:cubicBezTo>
                    <a:cubicBezTo>
                      <a:pt x="32" y="266"/>
                      <a:pt x="32" y="266"/>
                      <a:pt x="32" y="266"/>
                    </a:cubicBezTo>
                    <a:cubicBezTo>
                      <a:pt x="39" y="275"/>
                      <a:pt x="46" y="284"/>
                      <a:pt x="55" y="292"/>
                    </a:cubicBezTo>
                    <a:cubicBezTo>
                      <a:pt x="71" y="282"/>
                      <a:pt x="71" y="282"/>
                      <a:pt x="71" y="282"/>
                    </a:cubicBezTo>
                    <a:cubicBezTo>
                      <a:pt x="73" y="284"/>
                      <a:pt x="75" y="286"/>
                      <a:pt x="77" y="287"/>
                    </a:cubicBezTo>
                    <a:cubicBezTo>
                      <a:pt x="71" y="305"/>
                      <a:pt x="71" y="305"/>
                      <a:pt x="71" y="305"/>
                    </a:cubicBezTo>
                    <a:cubicBezTo>
                      <a:pt x="80" y="312"/>
                      <a:pt x="90" y="317"/>
                      <a:pt x="101" y="322"/>
                    </a:cubicBezTo>
                    <a:cubicBezTo>
                      <a:pt x="113" y="308"/>
                      <a:pt x="113" y="308"/>
                      <a:pt x="113" y="308"/>
                    </a:cubicBezTo>
                    <a:cubicBezTo>
                      <a:pt x="116" y="309"/>
                      <a:pt x="118" y="309"/>
                      <a:pt x="121" y="310"/>
                    </a:cubicBezTo>
                    <a:cubicBezTo>
                      <a:pt x="120" y="329"/>
                      <a:pt x="120" y="329"/>
                      <a:pt x="120" y="329"/>
                    </a:cubicBezTo>
                    <a:cubicBezTo>
                      <a:pt x="131" y="332"/>
                      <a:pt x="143" y="335"/>
                      <a:pt x="155" y="336"/>
                    </a:cubicBezTo>
                    <a:cubicBezTo>
                      <a:pt x="161" y="318"/>
                      <a:pt x="161" y="318"/>
                      <a:pt x="161" y="318"/>
                    </a:cubicBezTo>
                    <a:cubicBezTo>
                      <a:pt x="164" y="318"/>
                      <a:pt x="166" y="318"/>
                      <a:pt x="168" y="318"/>
                    </a:cubicBezTo>
                    <a:cubicBezTo>
                      <a:pt x="169" y="318"/>
                      <a:pt x="169" y="318"/>
                      <a:pt x="169" y="318"/>
                    </a:cubicBezTo>
                    <a:cubicBezTo>
                      <a:pt x="174" y="336"/>
                      <a:pt x="174" y="336"/>
                      <a:pt x="174" y="336"/>
                    </a:cubicBezTo>
                    <a:cubicBezTo>
                      <a:pt x="186" y="336"/>
                      <a:pt x="198" y="334"/>
                      <a:pt x="209" y="331"/>
                    </a:cubicBezTo>
                    <a:cubicBezTo>
                      <a:pt x="210" y="312"/>
                      <a:pt x="210" y="312"/>
                      <a:pt x="210" y="312"/>
                    </a:cubicBezTo>
                    <a:cubicBezTo>
                      <a:pt x="212" y="312"/>
                      <a:pt x="215" y="311"/>
                      <a:pt x="217" y="310"/>
                    </a:cubicBezTo>
                    <a:cubicBezTo>
                      <a:pt x="228" y="325"/>
                      <a:pt x="228" y="325"/>
                      <a:pt x="228" y="325"/>
                    </a:cubicBezTo>
                    <a:cubicBezTo>
                      <a:pt x="239" y="321"/>
                      <a:pt x="250" y="316"/>
                      <a:pt x="260" y="309"/>
                    </a:cubicBezTo>
                    <a:cubicBezTo>
                      <a:pt x="254" y="291"/>
                      <a:pt x="254" y="291"/>
                      <a:pt x="254" y="291"/>
                    </a:cubicBezTo>
                    <a:cubicBezTo>
                      <a:pt x="256" y="290"/>
                      <a:pt x="258" y="288"/>
                      <a:pt x="260" y="287"/>
                    </a:cubicBezTo>
                    <a:cubicBezTo>
                      <a:pt x="276" y="298"/>
                      <a:pt x="276" y="298"/>
                      <a:pt x="276" y="298"/>
                    </a:cubicBezTo>
                    <a:cubicBezTo>
                      <a:pt x="285" y="290"/>
                      <a:pt x="293" y="282"/>
                      <a:pt x="300" y="272"/>
                    </a:cubicBezTo>
                    <a:cubicBezTo>
                      <a:pt x="289" y="257"/>
                      <a:pt x="289" y="257"/>
                      <a:pt x="289" y="257"/>
                    </a:cubicBezTo>
                    <a:cubicBezTo>
                      <a:pt x="291" y="255"/>
                      <a:pt x="292" y="253"/>
                      <a:pt x="294" y="251"/>
                    </a:cubicBezTo>
                    <a:cubicBezTo>
                      <a:pt x="312" y="256"/>
                      <a:pt x="312" y="256"/>
                      <a:pt x="312" y="256"/>
                    </a:cubicBezTo>
                    <a:cubicBezTo>
                      <a:pt x="318" y="246"/>
                      <a:pt x="323" y="235"/>
                      <a:pt x="327" y="224"/>
                    </a:cubicBezTo>
                    <a:cubicBezTo>
                      <a:pt x="312" y="214"/>
                      <a:pt x="312" y="214"/>
                      <a:pt x="312" y="214"/>
                    </a:cubicBezTo>
                    <a:cubicBezTo>
                      <a:pt x="312" y="211"/>
                      <a:pt x="313" y="209"/>
                      <a:pt x="314" y="206"/>
                    </a:cubicBezTo>
                    <a:lnTo>
                      <a:pt x="332" y="205"/>
                    </a:lnTo>
                    <a:close/>
                    <a:moveTo>
                      <a:pt x="302" y="162"/>
                    </a:moveTo>
                    <a:cubicBezTo>
                      <a:pt x="215" y="162"/>
                      <a:pt x="215" y="162"/>
                      <a:pt x="215" y="162"/>
                    </a:cubicBezTo>
                    <a:cubicBezTo>
                      <a:pt x="214" y="153"/>
                      <a:pt x="210" y="145"/>
                      <a:pt x="205" y="139"/>
                    </a:cubicBezTo>
                    <a:cubicBezTo>
                      <a:pt x="267" y="77"/>
                      <a:pt x="267" y="77"/>
                      <a:pt x="267" y="77"/>
                    </a:cubicBezTo>
                    <a:cubicBezTo>
                      <a:pt x="288" y="99"/>
                      <a:pt x="301" y="129"/>
                      <a:pt x="302" y="162"/>
                    </a:cubicBezTo>
                    <a:close/>
                    <a:moveTo>
                      <a:pt x="168" y="192"/>
                    </a:moveTo>
                    <a:cubicBezTo>
                      <a:pt x="155" y="192"/>
                      <a:pt x="145" y="181"/>
                      <a:pt x="145" y="168"/>
                    </a:cubicBezTo>
                    <a:cubicBezTo>
                      <a:pt x="145" y="155"/>
                      <a:pt x="155" y="144"/>
                      <a:pt x="168" y="144"/>
                    </a:cubicBezTo>
                    <a:cubicBezTo>
                      <a:pt x="182" y="144"/>
                      <a:pt x="192" y="155"/>
                      <a:pt x="192" y="168"/>
                    </a:cubicBezTo>
                    <a:cubicBezTo>
                      <a:pt x="192" y="181"/>
                      <a:pt x="182" y="192"/>
                      <a:pt x="168" y="192"/>
                    </a:cubicBezTo>
                    <a:close/>
                    <a:moveTo>
                      <a:pt x="259" y="69"/>
                    </a:moveTo>
                    <a:cubicBezTo>
                      <a:pt x="197" y="131"/>
                      <a:pt x="197" y="131"/>
                      <a:pt x="197" y="131"/>
                    </a:cubicBezTo>
                    <a:cubicBezTo>
                      <a:pt x="191" y="126"/>
                      <a:pt x="182" y="123"/>
                      <a:pt x="174" y="122"/>
                    </a:cubicBezTo>
                    <a:cubicBezTo>
                      <a:pt x="174" y="34"/>
                      <a:pt x="174" y="34"/>
                      <a:pt x="174" y="34"/>
                    </a:cubicBezTo>
                    <a:cubicBezTo>
                      <a:pt x="207" y="35"/>
                      <a:pt x="237" y="49"/>
                      <a:pt x="259" y="69"/>
                    </a:cubicBezTo>
                    <a:close/>
                    <a:moveTo>
                      <a:pt x="163" y="34"/>
                    </a:moveTo>
                    <a:cubicBezTo>
                      <a:pt x="163" y="122"/>
                      <a:pt x="163" y="122"/>
                      <a:pt x="163" y="122"/>
                    </a:cubicBezTo>
                    <a:cubicBezTo>
                      <a:pt x="154" y="123"/>
                      <a:pt x="146" y="126"/>
                      <a:pt x="140" y="131"/>
                    </a:cubicBezTo>
                    <a:cubicBezTo>
                      <a:pt x="78" y="69"/>
                      <a:pt x="78" y="69"/>
                      <a:pt x="78" y="69"/>
                    </a:cubicBezTo>
                    <a:cubicBezTo>
                      <a:pt x="100" y="49"/>
                      <a:pt x="130" y="35"/>
                      <a:pt x="163" y="34"/>
                    </a:cubicBezTo>
                    <a:close/>
                    <a:moveTo>
                      <a:pt x="70" y="77"/>
                    </a:moveTo>
                    <a:cubicBezTo>
                      <a:pt x="132" y="139"/>
                      <a:pt x="132" y="139"/>
                      <a:pt x="132" y="139"/>
                    </a:cubicBezTo>
                    <a:cubicBezTo>
                      <a:pt x="127" y="145"/>
                      <a:pt x="123" y="153"/>
                      <a:pt x="122" y="162"/>
                    </a:cubicBezTo>
                    <a:cubicBezTo>
                      <a:pt x="35" y="162"/>
                      <a:pt x="35" y="162"/>
                      <a:pt x="35" y="162"/>
                    </a:cubicBezTo>
                    <a:cubicBezTo>
                      <a:pt x="36" y="129"/>
                      <a:pt x="49" y="99"/>
                      <a:pt x="70" y="77"/>
                    </a:cubicBezTo>
                    <a:close/>
                    <a:moveTo>
                      <a:pt x="35" y="173"/>
                    </a:moveTo>
                    <a:cubicBezTo>
                      <a:pt x="122" y="173"/>
                      <a:pt x="122" y="173"/>
                      <a:pt x="122" y="173"/>
                    </a:cubicBezTo>
                    <a:cubicBezTo>
                      <a:pt x="123" y="182"/>
                      <a:pt x="127" y="190"/>
                      <a:pt x="132" y="197"/>
                    </a:cubicBezTo>
                    <a:cubicBezTo>
                      <a:pt x="70" y="259"/>
                      <a:pt x="70" y="259"/>
                      <a:pt x="70" y="259"/>
                    </a:cubicBezTo>
                    <a:cubicBezTo>
                      <a:pt x="49" y="236"/>
                      <a:pt x="36" y="206"/>
                      <a:pt x="35" y="173"/>
                    </a:cubicBezTo>
                    <a:close/>
                    <a:moveTo>
                      <a:pt x="77" y="266"/>
                    </a:moveTo>
                    <a:cubicBezTo>
                      <a:pt x="139" y="204"/>
                      <a:pt x="139" y="204"/>
                      <a:pt x="139" y="204"/>
                    </a:cubicBezTo>
                    <a:cubicBezTo>
                      <a:pt x="146" y="210"/>
                      <a:pt x="154" y="213"/>
                      <a:pt x="163" y="214"/>
                    </a:cubicBezTo>
                    <a:cubicBezTo>
                      <a:pt x="163" y="302"/>
                      <a:pt x="163" y="302"/>
                      <a:pt x="163" y="302"/>
                    </a:cubicBezTo>
                    <a:cubicBezTo>
                      <a:pt x="130" y="301"/>
                      <a:pt x="100" y="287"/>
                      <a:pt x="77" y="266"/>
                    </a:cubicBezTo>
                    <a:close/>
                    <a:moveTo>
                      <a:pt x="174" y="302"/>
                    </a:moveTo>
                    <a:cubicBezTo>
                      <a:pt x="174" y="214"/>
                      <a:pt x="174" y="214"/>
                      <a:pt x="174" y="214"/>
                    </a:cubicBezTo>
                    <a:cubicBezTo>
                      <a:pt x="183" y="213"/>
                      <a:pt x="191" y="210"/>
                      <a:pt x="198" y="204"/>
                    </a:cubicBezTo>
                    <a:cubicBezTo>
                      <a:pt x="260" y="266"/>
                      <a:pt x="260" y="266"/>
                      <a:pt x="260" y="266"/>
                    </a:cubicBezTo>
                    <a:cubicBezTo>
                      <a:pt x="237" y="287"/>
                      <a:pt x="207" y="301"/>
                      <a:pt x="174" y="302"/>
                    </a:cubicBezTo>
                    <a:close/>
                    <a:moveTo>
                      <a:pt x="267" y="259"/>
                    </a:moveTo>
                    <a:cubicBezTo>
                      <a:pt x="205" y="197"/>
                      <a:pt x="205" y="197"/>
                      <a:pt x="205" y="197"/>
                    </a:cubicBezTo>
                    <a:cubicBezTo>
                      <a:pt x="210" y="190"/>
                      <a:pt x="214" y="182"/>
                      <a:pt x="215" y="173"/>
                    </a:cubicBezTo>
                    <a:cubicBezTo>
                      <a:pt x="302" y="173"/>
                      <a:pt x="302" y="173"/>
                      <a:pt x="302" y="173"/>
                    </a:cubicBezTo>
                    <a:cubicBezTo>
                      <a:pt x="301" y="206"/>
                      <a:pt x="288" y="236"/>
                      <a:pt x="26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33"/>
              <p:cNvSpPr>
                <a:spLocks noEditPoints="1"/>
              </p:cNvSpPr>
              <p:nvPr/>
            </p:nvSpPr>
            <p:spPr bwMode="auto">
              <a:xfrm>
                <a:off x="3246438" y="5946775"/>
                <a:ext cx="1354138" cy="1354138"/>
              </a:xfrm>
              <a:custGeom>
                <a:avLst/>
                <a:gdLst>
                  <a:gd name="T0" fmla="*/ 361 w 361"/>
                  <a:gd name="T1" fmla="*/ 183 h 361"/>
                  <a:gd name="T2" fmla="*/ 341 w 361"/>
                  <a:gd name="T3" fmla="*/ 169 h 361"/>
                  <a:gd name="T4" fmla="*/ 352 w 361"/>
                  <a:gd name="T5" fmla="*/ 125 h 361"/>
                  <a:gd name="T6" fmla="*/ 329 w 361"/>
                  <a:gd name="T7" fmla="*/ 117 h 361"/>
                  <a:gd name="T8" fmla="*/ 325 w 361"/>
                  <a:gd name="T9" fmla="*/ 72 h 361"/>
                  <a:gd name="T10" fmla="*/ 300 w 361"/>
                  <a:gd name="T11" fmla="*/ 72 h 361"/>
                  <a:gd name="T12" fmla="*/ 282 w 361"/>
                  <a:gd name="T13" fmla="*/ 31 h 361"/>
                  <a:gd name="T14" fmla="*/ 258 w 361"/>
                  <a:gd name="T15" fmla="*/ 39 h 361"/>
                  <a:gd name="T16" fmla="*/ 227 w 361"/>
                  <a:gd name="T17" fmla="*/ 6 h 361"/>
                  <a:gd name="T18" fmla="*/ 208 w 361"/>
                  <a:gd name="T19" fmla="*/ 22 h 361"/>
                  <a:gd name="T20" fmla="*/ 181 w 361"/>
                  <a:gd name="T21" fmla="*/ 0 h 361"/>
                  <a:gd name="T22" fmla="*/ 164 w 361"/>
                  <a:gd name="T23" fmla="*/ 20 h 361"/>
                  <a:gd name="T24" fmla="*/ 145 w 361"/>
                  <a:gd name="T25" fmla="*/ 4 h 361"/>
                  <a:gd name="T26" fmla="*/ 112 w 361"/>
                  <a:gd name="T27" fmla="*/ 35 h 361"/>
                  <a:gd name="T28" fmla="*/ 89 w 361"/>
                  <a:gd name="T29" fmla="*/ 25 h 361"/>
                  <a:gd name="T30" fmla="*/ 68 w 361"/>
                  <a:gd name="T31" fmla="*/ 65 h 361"/>
                  <a:gd name="T32" fmla="*/ 43 w 361"/>
                  <a:gd name="T33" fmla="*/ 64 h 361"/>
                  <a:gd name="T34" fmla="*/ 37 w 361"/>
                  <a:gd name="T35" fmla="*/ 108 h 361"/>
                  <a:gd name="T36" fmla="*/ 13 w 361"/>
                  <a:gd name="T37" fmla="*/ 115 h 361"/>
                  <a:gd name="T38" fmla="*/ 21 w 361"/>
                  <a:gd name="T39" fmla="*/ 160 h 361"/>
                  <a:gd name="T40" fmla="*/ 0 w 361"/>
                  <a:gd name="T41" fmla="*/ 174 h 361"/>
                  <a:gd name="T42" fmla="*/ 3 w 361"/>
                  <a:gd name="T43" fmla="*/ 211 h 361"/>
                  <a:gd name="T44" fmla="*/ 25 w 361"/>
                  <a:gd name="T45" fmla="*/ 222 h 361"/>
                  <a:gd name="T46" fmla="*/ 22 w 361"/>
                  <a:gd name="T47" fmla="*/ 267 h 361"/>
                  <a:gd name="T48" fmla="*/ 47 w 361"/>
                  <a:gd name="T49" fmla="*/ 270 h 361"/>
                  <a:gd name="T50" fmla="*/ 59 w 361"/>
                  <a:gd name="T51" fmla="*/ 314 h 361"/>
                  <a:gd name="T52" fmla="*/ 83 w 361"/>
                  <a:gd name="T53" fmla="*/ 309 h 361"/>
                  <a:gd name="T54" fmla="*/ 109 w 361"/>
                  <a:gd name="T55" fmla="*/ 346 h 361"/>
                  <a:gd name="T56" fmla="*/ 129 w 361"/>
                  <a:gd name="T57" fmla="*/ 334 h 361"/>
                  <a:gd name="T58" fmla="*/ 166 w 361"/>
                  <a:gd name="T59" fmla="*/ 361 h 361"/>
                  <a:gd name="T60" fmla="*/ 181 w 361"/>
                  <a:gd name="T61" fmla="*/ 342 h 361"/>
                  <a:gd name="T62" fmla="*/ 187 w 361"/>
                  <a:gd name="T63" fmla="*/ 361 h 361"/>
                  <a:gd name="T64" fmla="*/ 225 w 361"/>
                  <a:gd name="T65" fmla="*/ 336 h 361"/>
                  <a:gd name="T66" fmla="*/ 245 w 361"/>
                  <a:gd name="T67" fmla="*/ 349 h 361"/>
                  <a:gd name="T68" fmla="*/ 273 w 361"/>
                  <a:gd name="T69" fmla="*/ 313 h 361"/>
                  <a:gd name="T70" fmla="*/ 296 w 361"/>
                  <a:gd name="T71" fmla="*/ 320 h 361"/>
                  <a:gd name="T72" fmla="*/ 310 w 361"/>
                  <a:gd name="T73" fmla="*/ 277 h 361"/>
                  <a:gd name="T74" fmla="*/ 334 w 361"/>
                  <a:gd name="T75" fmla="*/ 275 h 361"/>
                  <a:gd name="T76" fmla="*/ 334 w 361"/>
                  <a:gd name="T77" fmla="*/ 230 h 361"/>
                  <a:gd name="T78" fmla="*/ 357 w 361"/>
                  <a:gd name="T79" fmla="*/ 221 h 361"/>
                  <a:gd name="T80" fmla="*/ 230 w 361"/>
                  <a:gd name="T81" fmla="*/ 175 h 361"/>
                  <a:gd name="T82" fmla="*/ 286 w 361"/>
                  <a:gd name="T83" fmla="*/ 83 h 361"/>
                  <a:gd name="T84" fmla="*/ 181 w 361"/>
                  <a:gd name="T85" fmla="*/ 206 h 361"/>
                  <a:gd name="T86" fmla="*/ 181 w 361"/>
                  <a:gd name="T87" fmla="*/ 155 h 361"/>
                  <a:gd name="T88" fmla="*/ 181 w 361"/>
                  <a:gd name="T89" fmla="*/ 206 h 361"/>
                  <a:gd name="T90" fmla="*/ 212 w 361"/>
                  <a:gd name="T91" fmla="*/ 141 h 361"/>
                  <a:gd name="T92" fmla="*/ 186 w 361"/>
                  <a:gd name="T93" fmla="*/ 37 h 361"/>
                  <a:gd name="T94" fmla="*/ 175 w 361"/>
                  <a:gd name="T95" fmla="*/ 37 h 361"/>
                  <a:gd name="T96" fmla="*/ 150 w 361"/>
                  <a:gd name="T97" fmla="*/ 141 h 361"/>
                  <a:gd name="T98" fmla="*/ 175 w 361"/>
                  <a:gd name="T99" fmla="*/ 37 h 361"/>
                  <a:gd name="T100" fmla="*/ 142 w 361"/>
                  <a:gd name="T101" fmla="*/ 149 h 361"/>
                  <a:gd name="T102" fmla="*/ 37 w 361"/>
                  <a:gd name="T103" fmla="*/ 175 h 361"/>
                  <a:gd name="T104" fmla="*/ 37 w 361"/>
                  <a:gd name="T105" fmla="*/ 186 h 361"/>
                  <a:gd name="T106" fmla="*/ 141 w 361"/>
                  <a:gd name="T107" fmla="*/ 212 h 361"/>
                  <a:gd name="T108" fmla="*/ 37 w 361"/>
                  <a:gd name="T109" fmla="*/ 186 h 361"/>
                  <a:gd name="T110" fmla="*/ 149 w 361"/>
                  <a:gd name="T111" fmla="*/ 219 h 361"/>
                  <a:gd name="T112" fmla="*/ 175 w 361"/>
                  <a:gd name="T113" fmla="*/ 324 h 361"/>
                  <a:gd name="T114" fmla="*/ 186 w 361"/>
                  <a:gd name="T115" fmla="*/ 324 h 361"/>
                  <a:gd name="T116" fmla="*/ 212 w 361"/>
                  <a:gd name="T117" fmla="*/ 219 h 361"/>
                  <a:gd name="T118" fmla="*/ 186 w 361"/>
                  <a:gd name="T119" fmla="*/ 324 h 361"/>
                  <a:gd name="T120" fmla="*/ 220 w 361"/>
                  <a:gd name="T121" fmla="*/ 212 h 361"/>
                  <a:gd name="T122" fmla="*/ 324 w 361"/>
                  <a:gd name="T123" fmla="*/ 18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361">
                    <a:moveTo>
                      <a:pt x="357" y="221"/>
                    </a:moveTo>
                    <a:cubicBezTo>
                      <a:pt x="359" y="208"/>
                      <a:pt x="361" y="196"/>
                      <a:pt x="361" y="183"/>
                    </a:cubicBezTo>
                    <a:cubicBezTo>
                      <a:pt x="342" y="178"/>
                      <a:pt x="342" y="178"/>
                      <a:pt x="342" y="178"/>
                    </a:cubicBezTo>
                    <a:cubicBezTo>
                      <a:pt x="342" y="175"/>
                      <a:pt x="342" y="172"/>
                      <a:pt x="341" y="169"/>
                    </a:cubicBezTo>
                    <a:cubicBezTo>
                      <a:pt x="360" y="161"/>
                      <a:pt x="360" y="161"/>
                      <a:pt x="360" y="161"/>
                    </a:cubicBezTo>
                    <a:cubicBezTo>
                      <a:pt x="359" y="149"/>
                      <a:pt x="356" y="136"/>
                      <a:pt x="352" y="125"/>
                    </a:cubicBezTo>
                    <a:cubicBezTo>
                      <a:pt x="332" y="126"/>
                      <a:pt x="332" y="126"/>
                      <a:pt x="332" y="126"/>
                    </a:cubicBezTo>
                    <a:cubicBezTo>
                      <a:pt x="331" y="123"/>
                      <a:pt x="330" y="120"/>
                      <a:pt x="329" y="117"/>
                    </a:cubicBezTo>
                    <a:cubicBezTo>
                      <a:pt x="344" y="104"/>
                      <a:pt x="344" y="104"/>
                      <a:pt x="344" y="104"/>
                    </a:cubicBezTo>
                    <a:cubicBezTo>
                      <a:pt x="339" y="93"/>
                      <a:pt x="332" y="82"/>
                      <a:pt x="325" y="72"/>
                    </a:cubicBezTo>
                    <a:cubicBezTo>
                      <a:pt x="306" y="80"/>
                      <a:pt x="306" y="80"/>
                      <a:pt x="306" y="80"/>
                    </a:cubicBezTo>
                    <a:cubicBezTo>
                      <a:pt x="304" y="77"/>
                      <a:pt x="302" y="75"/>
                      <a:pt x="300" y="72"/>
                    </a:cubicBezTo>
                    <a:cubicBezTo>
                      <a:pt x="310" y="55"/>
                      <a:pt x="310" y="55"/>
                      <a:pt x="310" y="55"/>
                    </a:cubicBezTo>
                    <a:cubicBezTo>
                      <a:pt x="301" y="46"/>
                      <a:pt x="292" y="38"/>
                      <a:pt x="282" y="31"/>
                    </a:cubicBezTo>
                    <a:cubicBezTo>
                      <a:pt x="266" y="44"/>
                      <a:pt x="266" y="44"/>
                      <a:pt x="266" y="44"/>
                    </a:cubicBezTo>
                    <a:cubicBezTo>
                      <a:pt x="264" y="43"/>
                      <a:pt x="261" y="41"/>
                      <a:pt x="258" y="39"/>
                    </a:cubicBezTo>
                    <a:cubicBezTo>
                      <a:pt x="262" y="20"/>
                      <a:pt x="262" y="20"/>
                      <a:pt x="262" y="20"/>
                    </a:cubicBezTo>
                    <a:cubicBezTo>
                      <a:pt x="251" y="14"/>
                      <a:pt x="239" y="10"/>
                      <a:pt x="227" y="6"/>
                    </a:cubicBezTo>
                    <a:cubicBezTo>
                      <a:pt x="217" y="24"/>
                      <a:pt x="217" y="24"/>
                      <a:pt x="217" y="24"/>
                    </a:cubicBezTo>
                    <a:cubicBezTo>
                      <a:pt x="214" y="23"/>
                      <a:pt x="211" y="22"/>
                      <a:pt x="208" y="22"/>
                    </a:cubicBezTo>
                    <a:cubicBezTo>
                      <a:pt x="205" y="2"/>
                      <a:pt x="205" y="2"/>
                      <a:pt x="205" y="2"/>
                    </a:cubicBezTo>
                    <a:cubicBezTo>
                      <a:pt x="197" y="1"/>
                      <a:pt x="189" y="0"/>
                      <a:pt x="181" y="0"/>
                    </a:cubicBezTo>
                    <a:cubicBezTo>
                      <a:pt x="176" y="0"/>
                      <a:pt x="172" y="1"/>
                      <a:pt x="168" y="1"/>
                    </a:cubicBezTo>
                    <a:cubicBezTo>
                      <a:pt x="164" y="20"/>
                      <a:pt x="164" y="20"/>
                      <a:pt x="164" y="20"/>
                    </a:cubicBezTo>
                    <a:cubicBezTo>
                      <a:pt x="161" y="21"/>
                      <a:pt x="157" y="21"/>
                      <a:pt x="154" y="22"/>
                    </a:cubicBezTo>
                    <a:cubicBezTo>
                      <a:pt x="145" y="4"/>
                      <a:pt x="145" y="4"/>
                      <a:pt x="145" y="4"/>
                    </a:cubicBezTo>
                    <a:cubicBezTo>
                      <a:pt x="133" y="6"/>
                      <a:pt x="121" y="10"/>
                      <a:pt x="110" y="15"/>
                    </a:cubicBezTo>
                    <a:cubicBezTo>
                      <a:pt x="112" y="35"/>
                      <a:pt x="112" y="35"/>
                      <a:pt x="112" y="35"/>
                    </a:cubicBezTo>
                    <a:cubicBezTo>
                      <a:pt x="109" y="36"/>
                      <a:pt x="106" y="38"/>
                      <a:pt x="103" y="39"/>
                    </a:cubicBezTo>
                    <a:cubicBezTo>
                      <a:pt x="89" y="25"/>
                      <a:pt x="89" y="25"/>
                      <a:pt x="89" y="25"/>
                    </a:cubicBezTo>
                    <a:cubicBezTo>
                      <a:pt x="78" y="32"/>
                      <a:pt x="68" y="39"/>
                      <a:pt x="59" y="47"/>
                    </a:cubicBezTo>
                    <a:cubicBezTo>
                      <a:pt x="68" y="65"/>
                      <a:pt x="68" y="65"/>
                      <a:pt x="68" y="65"/>
                    </a:cubicBezTo>
                    <a:cubicBezTo>
                      <a:pt x="66" y="68"/>
                      <a:pt x="64" y="70"/>
                      <a:pt x="61" y="73"/>
                    </a:cubicBezTo>
                    <a:cubicBezTo>
                      <a:pt x="43" y="64"/>
                      <a:pt x="43" y="64"/>
                      <a:pt x="43" y="64"/>
                    </a:cubicBezTo>
                    <a:cubicBezTo>
                      <a:pt x="35" y="73"/>
                      <a:pt x="28" y="84"/>
                      <a:pt x="22" y="94"/>
                    </a:cubicBezTo>
                    <a:cubicBezTo>
                      <a:pt x="37" y="108"/>
                      <a:pt x="37" y="108"/>
                      <a:pt x="37" y="108"/>
                    </a:cubicBezTo>
                    <a:cubicBezTo>
                      <a:pt x="35" y="111"/>
                      <a:pt x="34" y="114"/>
                      <a:pt x="32" y="117"/>
                    </a:cubicBezTo>
                    <a:cubicBezTo>
                      <a:pt x="13" y="115"/>
                      <a:pt x="13" y="115"/>
                      <a:pt x="13" y="115"/>
                    </a:cubicBezTo>
                    <a:cubicBezTo>
                      <a:pt x="8" y="127"/>
                      <a:pt x="5" y="139"/>
                      <a:pt x="3" y="151"/>
                    </a:cubicBezTo>
                    <a:cubicBezTo>
                      <a:pt x="21" y="160"/>
                      <a:pt x="21" y="160"/>
                      <a:pt x="21" y="160"/>
                    </a:cubicBezTo>
                    <a:cubicBezTo>
                      <a:pt x="21" y="163"/>
                      <a:pt x="20" y="166"/>
                      <a:pt x="20" y="169"/>
                    </a:cubicBezTo>
                    <a:cubicBezTo>
                      <a:pt x="0" y="174"/>
                      <a:pt x="0" y="174"/>
                      <a:pt x="0" y="174"/>
                    </a:cubicBezTo>
                    <a:cubicBezTo>
                      <a:pt x="0" y="176"/>
                      <a:pt x="0" y="178"/>
                      <a:pt x="0" y="181"/>
                    </a:cubicBezTo>
                    <a:cubicBezTo>
                      <a:pt x="0" y="191"/>
                      <a:pt x="1" y="201"/>
                      <a:pt x="3" y="211"/>
                    </a:cubicBezTo>
                    <a:cubicBezTo>
                      <a:pt x="23" y="213"/>
                      <a:pt x="23" y="213"/>
                      <a:pt x="23" y="213"/>
                    </a:cubicBezTo>
                    <a:cubicBezTo>
                      <a:pt x="23" y="216"/>
                      <a:pt x="24" y="219"/>
                      <a:pt x="25" y="222"/>
                    </a:cubicBezTo>
                    <a:cubicBezTo>
                      <a:pt x="8" y="232"/>
                      <a:pt x="8" y="232"/>
                      <a:pt x="8" y="232"/>
                    </a:cubicBezTo>
                    <a:cubicBezTo>
                      <a:pt x="11" y="245"/>
                      <a:pt x="16" y="256"/>
                      <a:pt x="22" y="267"/>
                    </a:cubicBezTo>
                    <a:cubicBezTo>
                      <a:pt x="42" y="263"/>
                      <a:pt x="42" y="263"/>
                      <a:pt x="42" y="263"/>
                    </a:cubicBezTo>
                    <a:cubicBezTo>
                      <a:pt x="43" y="265"/>
                      <a:pt x="45" y="268"/>
                      <a:pt x="47" y="270"/>
                    </a:cubicBezTo>
                    <a:cubicBezTo>
                      <a:pt x="34" y="286"/>
                      <a:pt x="34" y="286"/>
                      <a:pt x="34" y="286"/>
                    </a:cubicBezTo>
                    <a:cubicBezTo>
                      <a:pt x="41" y="296"/>
                      <a:pt x="50" y="305"/>
                      <a:pt x="59" y="314"/>
                    </a:cubicBezTo>
                    <a:cubicBezTo>
                      <a:pt x="76" y="303"/>
                      <a:pt x="76" y="303"/>
                      <a:pt x="76" y="303"/>
                    </a:cubicBezTo>
                    <a:cubicBezTo>
                      <a:pt x="78" y="305"/>
                      <a:pt x="80" y="307"/>
                      <a:pt x="83" y="309"/>
                    </a:cubicBezTo>
                    <a:cubicBezTo>
                      <a:pt x="76" y="328"/>
                      <a:pt x="76" y="328"/>
                      <a:pt x="76" y="328"/>
                    </a:cubicBezTo>
                    <a:cubicBezTo>
                      <a:pt x="86" y="335"/>
                      <a:pt x="97" y="341"/>
                      <a:pt x="109" y="346"/>
                    </a:cubicBezTo>
                    <a:cubicBezTo>
                      <a:pt x="121" y="331"/>
                      <a:pt x="121" y="331"/>
                      <a:pt x="121" y="331"/>
                    </a:cubicBezTo>
                    <a:cubicBezTo>
                      <a:pt x="124" y="332"/>
                      <a:pt x="127" y="333"/>
                      <a:pt x="129" y="334"/>
                    </a:cubicBezTo>
                    <a:cubicBezTo>
                      <a:pt x="129" y="354"/>
                      <a:pt x="129" y="354"/>
                      <a:pt x="129" y="354"/>
                    </a:cubicBezTo>
                    <a:cubicBezTo>
                      <a:pt x="141" y="357"/>
                      <a:pt x="153" y="360"/>
                      <a:pt x="166" y="361"/>
                    </a:cubicBezTo>
                    <a:cubicBezTo>
                      <a:pt x="173" y="342"/>
                      <a:pt x="173" y="342"/>
                      <a:pt x="173" y="342"/>
                    </a:cubicBezTo>
                    <a:cubicBezTo>
                      <a:pt x="175" y="342"/>
                      <a:pt x="178" y="342"/>
                      <a:pt x="181" y="342"/>
                    </a:cubicBezTo>
                    <a:cubicBezTo>
                      <a:pt x="181" y="342"/>
                      <a:pt x="181" y="342"/>
                      <a:pt x="181" y="342"/>
                    </a:cubicBezTo>
                    <a:cubicBezTo>
                      <a:pt x="187" y="361"/>
                      <a:pt x="187" y="361"/>
                      <a:pt x="187" y="361"/>
                    </a:cubicBezTo>
                    <a:cubicBezTo>
                      <a:pt x="200" y="361"/>
                      <a:pt x="213" y="359"/>
                      <a:pt x="225" y="356"/>
                    </a:cubicBezTo>
                    <a:cubicBezTo>
                      <a:pt x="225" y="336"/>
                      <a:pt x="225" y="336"/>
                      <a:pt x="225" y="336"/>
                    </a:cubicBezTo>
                    <a:cubicBezTo>
                      <a:pt x="228" y="335"/>
                      <a:pt x="230" y="334"/>
                      <a:pt x="233" y="333"/>
                    </a:cubicBezTo>
                    <a:cubicBezTo>
                      <a:pt x="245" y="349"/>
                      <a:pt x="245" y="349"/>
                      <a:pt x="245" y="349"/>
                    </a:cubicBezTo>
                    <a:cubicBezTo>
                      <a:pt x="257" y="345"/>
                      <a:pt x="268" y="339"/>
                      <a:pt x="279" y="332"/>
                    </a:cubicBezTo>
                    <a:cubicBezTo>
                      <a:pt x="273" y="313"/>
                      <a:pt x="273" y="313"/>
                      <a:pt x="273" y="313"/>
                    </a:cubicBezTo>
                    <a:cubicBezTo>
                      <a:pt x="275" y="312"/>
                      <a:pt x="277" y="310"/>
                      <a:pt x="279" y="308"/>
                    </a:cubicBezTo>
                    <a:cubicBezTo>
                      <a:pt x="296" y="320"/>
                      <a:pt x="296" y="320"/>
                      <a:pt x="296" y="320"/>
                    </a:cubicBezTo>
                    <a:cubicBezTo>
                      <a:pt x="306" y="312"/>
                      <a:pt x="314" y="303"/>
                      <a:pt x="322" y="293"/>
                    </a:cubicBezTo>
                    <a:cubicBezTo>
                      <a:pt x="310" y="277"/>
                      <a:pt x="310" y="277"/>
                      <a:pt x="310" y="277"/>
                    </a:cubicBezTo>
                    <a:cubicBezTo>
                      <a:pt x="312" y="274"/>
                      <a:pt x="314" y="272"/>
                      <a:pt x="315" y="270"/>
                    </a:cubicBezTo>
                    <a:cubicBezTo>
                      <a:pt x="334" y="275"/>
                      <a:pt x="334" y="275"/>
                      <a:pt x="334" y="275"/>
                    </a:cubicBezTo>
                    <a:cubicBezTo>
                      <a:pt x="341" y="265"/>
                      <a:pt x="347" y="253"/>
                      <a:pt x="351" y="241"/>
                    </a:cubicBezTo>
                    <a:cubicBezTo>
                      <a:pt x="334" y="230"/>
                      <a:pt x="334" y="230"/>
                      <a:pt x="334" y="230"/>
                    </a:cubicBezTo>
                    <a:cubicBezTo>
                      <a:pt x="335" y="227"/>
                      <a:pt x="336" y="224"/>
                      <a:pt x="337" y="222"/>
                    </a:cubicBezTo>
                    <a:lnTo>
                      <a:pt x="357" y="221"/>
                    </a:lnTo>
                    <a:close/>
                    <a:moveTo>
                      <a:pt x="324" y="175"/>
                    </a:moveTo>
                    <a:cubicBezTo>
                      <a:pt x="230" y="175"/>
                      <a:pt x="230" y="175"/>
                      <a:pt x="230" y="175"/>
                    </a:cubicBezTo>
                    <a:cubicBezTo>
                      <a:pt x="229" y="165"/>
                      <a:pt x="225" y="156"/>
                      <a:pt x="219" y="149"/>
                    </a:cubicBezTo>
                    <a:cubicBezTo>
                      <a:pt x="286" y="83"/>
                      <a:pt x="286" y="83"/>
                      <a:pt x="286" y="83"/>
                    </a:cubicBezTo>
                    <a:cubicBezTo>
                      <a:pt x="309" y="107"/>
                      <a:pt x="323" y="139"/>
                      <a:pt x="324" y="175"/>
                    </a:cubicBezTo>
                    <a:close/>
                    <a:moveTo>
                      <a:pt x="181" y="206"/>
                    </a:moveTo>
                    <a:cubicBezTo>
                      <a:pt x="167" y="206"/>
                      <a:pt x="155" y="195"/>
                      <a:pt x="155" y="181"/>
                    </a:cubicBezTo>
                    <a:cubicBezTo>
                      <a:pt x="155" y="167"/>
                      <a:pt x="167" y="155"/>
                      <a:pt x="181" y="155"/>
                    </a:cubicBezTo>
                    <a:cubicBezTo>
                      <a:pt x="195" y="155"/>
                      <a:pt x="206" y="167"/>
                      <a:pt x="206" y="181"/>
                    </a:cubicBezTo>
                    <a:cubicBezTo>
                      <a:pt x="206" y="195"/>
                      <a:pt x="195" y="206"/>
                      <a:pt x="181" y="206"/>
                    </a:cubicBezTo>
                    <a:close/>
                    <a:moveTo>
                      <a:pt x="278" y="75"/>
                    </a:moveTo>
                    <a:cubicBezTo>
                      <a:pt x="212" y="141"/>
                      <a:pt x="212" y="141"/>
                      <a:pt x="212" y="141"/>
                    </a:cubicBezTo>
                    <a:cubicBezTo>
                      <a:pt x="204" y="136"/>
                      <a:pt x="196" y="132"/>
                      <a:pt x="186" y="131"/>
                    </a:cubicBezTo>
                    <a:cubicBezTo>
                      <a:pt x="186" y="37"/>
                      <a:pt x="186" y="37"/>
                      <a:pt x="186" y="37"/>
                    </a:cubicBezTo>
                    <a:cubicBezTo>
                      <a:pt x="222" y="38"/>
                      <a:pt x="254" y="52"/>
                      <a:pt x="278" y="75"/>
                    </a:cubicBezTo>
                    <a:close/>
                    <a:moveTo>
                      <a:pt x="175" y="37"/>
                    </a:moveTo>
                    <a:cubicBezTo>
                      <a:pt x="175" y="131"/>
                      <a:pt x="175" y="131"/>
                      <a:pt x="175" y="131"/>
                    </a:cubicBezTo>
                    <a:cubicBezTo>
                      <a:pt x="166" y="132"/>
                      <a:pt x="157" y="136"/>
                      <a:pt x="150" y="141"/>
                    </a:cubicBezTo>
                    <a:cubicBezTo>
                      <a:pt x="83" y="75"/>
                      <a:pt x="83" y="75"/>
                      <a:pt x="83" y="75"/>
                    </a:cubicBezTo>
                    <a:cubicBezTo>
                      <a:pt x="108" y="52"/>
                      <a:pt x="140" y="38"/>
                      <a:pt x="175" y="37"/>
                    </a:cubicBezTo>
                    <a:close/>
                    <a:moveTo>
                      <a:pt x="75" y="83"/>
                    </a:moveTo>
                    <a:cubicBezTo>
                      <a:pt x="142" y="149"/>
                      <a:pt x="142" y="149"/>
                      <a:pt x="142" y="149"/>
                    </a:cubicBezTo>
                    <a:cubicBezTo>
                      <a:pt x="136" y="156"/>
                      <a:pt x="132" y="165"/>
                      <a:pt x="131" y="175"/>
                    </a:cubicBezTo>
                    <a:cubicBezTo>
                      <a:pt x="37" y="175"/>
                      <a:pt x="37" y="175"/>
                      <a:pt x="37" y="175"/>
                    </a:cubicBezTo>
                    <a:cubicBezTo>
                      <a:pt x="38" y="139"/>
                      <a:pt x="53" y="107"/>
                      <a:pt x="75" y="83"/>
                    </a:cubicBezTo>
                    <a:close/>
                    <a:moveTo>
                      <a:pt x="37" y="186"/>
                    </a:moveTo>
                    <a:cubicBezTo>
                      <a:pt x="131" y="186"/>
                      <a:pt x="131" y="186"/>
                      <a:pt x="131" y="186"/>
                    </a:cubicBezTo>
                    <a:cubicBezTo>
                      <a:pt x="132" y="195"/>
                      <a:pt x="136" y="204"/>
                      <a:pt x="141" y="212"/>
                    </a:cubicBezTo>
                    <a:cubicBezTo>
                      <a:pt x="75" y="278"/>
                      <a:pt x="75" y="278"/>
                      <a:pt x="75" y="278"/>
                    </a:cubicBezTo>
                    <a:cubicBezTo>
                      <a:pt x="52" y="254"/>
                      <a:pt x="38" y="221"/>
                      <a:pt x="37" y="186"/>
                    </a:cubicBezTo>
                    <a:close/>
                    <a:moveTo>
                      <a:pt x="83" y="286"/>
                    </a:moveTo>
                    <a:cubicBezTo>
                      <a:pt x="149" y="219"/>
                      <a:pt x="149" y="219"/>
                      <a:pt x="149" y="219"/>
                    </a:cubicBezTo>
                    <a:cubicBezTo>
                      <a:pt x="156" y="225"/>
                      <a:pt x="165" y="229"/>
                      <a:pt x="175" y="230"/>
                    </a:cubicBezTo>
                    <a:cubicBezTo>
                      <a:pt x="175" y="324"/>
                      <a:pt x="175" y="324"/>
                      <a:pt x="175" y="324"/>
                    </a:cubicBezTo>
                    <a:cubicBezTo>
                      <a:pt x="139" y="323"/>
                      <a:pt x="107" y="309"/>
                      <a:pt x="83" y="286"/>
                    </a:cubicBezTo>
                    <a:close/>
                    <a:moveTo>
                      <a:pt x="186" y="324"/>
                    </a:moveTo>
                    <a:cubicBezTo>
                      <a:pt x="186" y="230"/>
                      <a:pt x="186" y="230"/>
                      <a:pt x="186" y="230"/>
                    </a:cubicBezTo>
                    <a:cubicBezTo>
                      <a:pt x="196" y="229"/>
                      <a:pt x="205" y="225"/>
                      <a:pt x="212" y="219"/>
                    </a:cubicBezTo>
                    <a:cubicBezTo>
                      <a:pt x="279" y="286"/>
                      <a:pt x="279" y="286"/>
                      <a:pt x="279" y="286"/>
                    </a:cubicBezTo>
                    <a:cubicBezTo>
                      <a:pt x="254" y="309"/>
                      <a:pt x="222" y="323"/>
                      <a:pt x="186" y="324"/>
                    </a:cubicBezTo>
                    <a:close/>
                    <a:moveTo>
                      <a:pt x="287" y="278"/>
                    </a:moveTo>
                    <a:cubicBezTo>
                      <a:pt x="220" y="212"/>
                      <a:pt x="220" y="212"/>
                      <a:pt x="220" y="212"/>
                    </a:cubicBezTo>
                    <a:cubicBezTo>
                      <a:pt x="226" y="204"/>
                      <a:pt x="229" y="195"/>
                      <a:pt x="230" y="186"/>
                    </a:cubicBezTo>
                    <a:cubicBezTo>
                      <a:pt x="324" y="186"/>
                      <a:pt x="324" y="186"/>
                      <a:pt x="324" y="186"/>
                    </a:cubicBezTo>
                    <a:cubicBezTo>
                      <a:pt x="323" y="221"/>
                      <a:pt x="309" y="254"/>
                      <a:pt x="287" y="2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35"/>
              <p:cNvSpPr>
                <a:spLocks noEditPoints="1"/>
              </p:cNvSpPr>
              <p:nvPr/>
            </p:nvSpPr>
            <p:spPr bwMode="auto">
              <a:xfrm>
                <a:off x="5981700" y="6227763"/>
                <a:ext cx="811213" cy="808038"/>
              </a:xfrm>
              <a:custGeom>
                <a:avLst/>
                <a:gdLst>
                  <a:gd name="T0" fmla="*/ 216 w 216"/>
                  <a:gd name="T1" fmla="*/ 109 h 215"/>
                  <a:gd name="T2" fmla="*/ 204 w 216"/>
                  <a:gd name="T3" fmla="*/ 100 h 215"/>
                  <a:gd name="T4" fmla="*/ 210 w 216"/>
                  <a:gd name="T5" fmla="*/ 74 h 215"/>
                  <a:gd name="T6" fmla="*/ 196 w 216"/>
                  <a:gd name="T7" fmla="*/ 70 h 215"/>
                  <a:gd name="T8" fmla="*/ 194 w 216"/>
                  <a:gd name="T9" fmla="*/ 43 h 215"/>
                  <a:gd name="T10" fmla="*/ 179 w 216"/>
                  <a:gd name="T11" fmla="*/ 43 h 215"/>
                  <a:gd name="T12" fmla="*/ 168 w 216"/>
                  <a:gd name="T13" fmla="*/ 18 h 215"/>
                  <a:gd name="T14" fmla="*/ 154 w 216"/>
                  <a:gd name="T15" fmla="*/ 23 h 215"/>
                  <a:gd name="T16" fmla="*/ 136 w 216"/>
                  <a:gd name="T17" fmla="*/ 3 h 215"/>
                  <a:gd name="T18" fmla="*/ 124 w 216"/>
                  <a:gd name="T19" fmla="*/ 13 h 215"/>
                  <a:gd name="T20" fmla="*/ 108 w 216"/>
                  <a:gd name="T21" fmla="*/ 0 h 215"/>
                  <a:gd name="T22" fmla="*/ 98 w 216"/>
                  <a:gd name="T23" fmla="*/ 12 h 215"/>
                  <a:gd name="T24" fmla="*/ 86 w 216"/>
                  <a:gd name="T25" fmla="*/ 2 h 215"/>
                  <a:gd name="T26" fmla="*/ 67 w 216"/>
                  <a:gd name="T27" fmla="*/ 20 h 215"/>
                  <a:gd name="T28" fmla="*/ 53 w 216"/>
                  <a:gd name="T29" fmla="*/ 15 h 215"/>
                  <a:gd name="T30" fmla="*/ 41 w 216"/>
                  <a:gd name="T31" fmla="*/ 39 h 215"/>
                  <a:gd name="T32" fmla="*/ 26 w 216"/>
                  <a:gd name="T33" fmla="*/ 38 h 215"/>
                  <a:gd name="T34" fmla="*/ 22 w 216"/>
                  <a:gd name="T35" fmla="*/ 64 h 215"/>
                  <a:gd name="T36" fmla="*/ 7 w 216"/>
                  <a:gd name="T37" fmla="*/ 68 h 215"/>
                  <a:gd name="T38" fmla="*/ 12 w 216"/>
                  <a:gd name="T39" fmla="*/ 95 h 215"/>
                  <a:gd name="T40" fmla="*/ 0 w 216"/>
                  <a:gd name="T41" fmla="*/ 103 h 215"/>
                  <a:gd name="T42" fmla="*/ 1 w 216"/>
                  <a:gd name="T43" fmla="*/ 126 h 215"/>
                  <a:gd name="T44" fmla="*/ 15 w 216"/>
                  <a:gd name="T45" fmla="*/ 132 h 215"/>
                  <a:gd name="T46" fmla="*/ 13 w 216"/>
                  <a:gd name="T47" fmla="*/ 159 h 215"/>
                  <a:gd name="T48" fmla="*/ 28 w 216"/>
                  <a:gd name="T49" fmla="*/ 161 h 215"/>
                  <a:gd name="T50" fmla="*/ 35 w 216"/>
                  <a:gd name="T51" fmla="*/ 187 h 215"/>
                  <a:gd name="T52" fmla="*/ 49 w 216"/>
                  <a:gd name="T53" fmla="*/ 184 h 215"/>
                  <a:gd name="T54" fmla="*/ 65 w 216"/>
                  <a:gd name="T55" fmla="*/ 207 h 215"/>
                  <a:gd name="T56" fmla="*/ 77 w 216"/>
                  <a:gd name="T57" fmla="*/ 199 h 215"/>
                  <a:gd name="T58" fmla="*/ 99 w 216"/>
                  <a:gd name="T59" fmla="*/ 215 h 215"/>
                  <a:gd name="T60" fmla="*/ 108 w 216"/>
                  <a:gd name="T61" fmla="*/ 204 h 215"/>
                  <a:gd name="T62" fmla="*/ 111 w 216"/>
                  <a:gd name="T63" fmla="*/ 215 h 215"/>
                  <a:gd name="T64" fmla="*/ 134 w 216"/>
                  <a:gd name="T65" fmla="*/ 200 h 215"/>
                  <a:gd name="T66" fmla="*/ 146 w 216"/>
                  <a:gd name="T67" fmla="*/ 208 h 215"/>
                  <a:gd name="T68" fmla="*/ 163 w 216"/>
                  <a:gd name="T69" fmla="*/ 187 h 215"/>
                  <a:gd name="T70" fmla="*/ 176 w 216"/>
                  <a:gd name="T71" fmla="*/ 191 h 215"/>
                  <a:gd name="T72" fmla="*/ 185 w 216"/>
                  <a:gd name="T73" fmla="*/ 165 h 215"/>
                  <a:gd name="T74" fmla="*/ 200 w 216"/>
                  <a:gd name="T75" fmla="*/ 164 h 215"/>
                  <a:gd name="T76" fmla="*/ 199 w 216"/>
                  <a:gd name="T77" fmla="*/ 137 h 215"/>
                  <a:gd name="T78" fmla="*/ 213 w 216"/>
                  <a:gd name="T79" fmla="*/ 131 h 215"/>
                  <a:gd name="T80" fmla="*/ 137 w 216"/>
                  <a:gd name="T81" fmla="*/ 104 h 215"/>
                  <a:gd name="T82" fmla="*/ 171 w 216"/>
                  <a:gd name="T83" fmla="*/ 49 h 215"/>
                  <a:gd name="T84" fmla="*/ 108 w 216"/>
                  <a:gd name="T85" fmla="*/ 123 h 215"/>
                  <a:gd name="T86" fmla="*/ 108 w 216"/>
                  <a:gd name="T87" fmla="*/ 92 h 215"/>
                  <a:gd name="T88" fmla="*/ 108 w 216"/>
                  <a:gd name="T89" fmla="*/ 123 h 215"/>
                  <a:gd name="T90" fmla="*/ 126 w 216"/>
                  <a:gd name="T91" fmla="*/ 84 h 215"/>
                  <a:gd name="T92" fmla="*/ 111 w 216"/>
                  <a:gd name="T93" fmla="*/ 22 h 215"/>
                  <a:gd name="T94" fmla="*/ 104 w 216"/>
                  <a:gd name="T95" fmla="*/ 22 h 215"/>
                  <a:gd name="T96" fmla="*/ 89 w 216"/>
                  <a:gd name="T97" fmla="*/ 84 h 215"/>
                  <a:gd name="T98" fmla="*/ 104 w 216"/>
                  <a:gd name="T99" fmla="*/ 22 h 215"/>
                  <a:gd name="T100" fmla="*/ 84 w 216"/>
                  <a:gd name="T101" fmla="*/ 89 h 215"/>
                  <a:gd name="T102" fmla="*/ 22 w 216"/>
                  <a:gd name="T103" fmla="*/ 104 h 215"/>
                  <a:gd name="T104" fmla="*/ 22 w 216"/>
                  <a:gd name="T105" fmla="*/ 111 h 215"/>
                  <a:gd name="T106" fmla="*/ 84 w 216"/>
                  <a:gd name="T107" fmla="*/ 126 h 215"/>
                  <a:gd name="T108" fmla="*/ 22 w 216"/>
                  <a:gd name="T109" fmla="*/ 111 h 215"/>
                  <a:gd name="T110" fmla="*/ 89 w 216"/>
                  <a:gd name="T111" fmla="*/ 131 h 215"/>
                  <a:gd name="T112" fmla="*/ 104 w 216"/>
                  <a:gd name="T113" fmla="*/ 194 h 215"/>
                  <a:gd name="T114" fmla="*/ 111 w 216"/>
                  <a:gd name="T115" fmla="*/ 194 h 215"/>
                  <a:gd name="T116" fmla="*/ 127 w 216"/>
                  <a:gd name="T117" fmla="*/ 131 h 215"/>
                  <a:gd name="T118" fmla="*/ 111 w 216"/>
                  <a:gd name="T119" fmla="*/ 194 h 215"/>
                  <a:gd name="T120" fmla="*/ 131 w 216"/>
                  <a:gd name="T121" fmla="*/ 126 h 215"/>
                  <a:gd name="T122" fmla="*/ 194 w 216"/>
                  <a:gd name="T123" fmla="*/ 1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5">
                    <a:moveTo>
                      <a:pt x="213" y="131"/>
                    </a:moveTo>
                    <a:cubicBezTo>
                      <a:pt x="215" y="124"/>
                      <a:pt x="215" y="117"/>
                      <a:pt x="216" y="109"/>
                    </a:cubicBezTo>
                    <a:cubicBezTo>
                      <a:pt x="204" y="106"/>
                      <a:pt x="204" y="106"/>
                      <a:pt x="204" y="106"/>
                    </a:cubicBezTo>
                    <a:cubicBezTo>
                      <a:pt x="204" y="104"/>
                      <a:pt x="204" y="102"/>
                      <a:pt x="204" y="100"/>
                    </a:cubicBezTo>
                    <a:cubicBezTo>
                      <a:pt x="215" y="96"/>
                      <a:pt x="215" y="96"/>
                      <a:pt x="215" y="96"/>
                    </a:cubicBezTo>
                    <a:cubicBezTo>
                      <a:pt x="214" y="88"/>
                      <a:pt x="213" y="81"/>
                      <a:pt x="210" y="74"/>
                    </a:cubicBezTo>
                    <a:cubicBezTo>
                      <a:pt x="198" y="75"/>
                      <a:pt x="198" y="75"/>
                      <a:pt x="198" y="75"/>
                    </a:cubicBezTo>
                    <a:cubicBezTo>
                      <a:pt x="198" y="73"/>
                      <a:pt x="197" y="71"/>
                      <a:pt x="196" y="70"/>
                    </a:cubicBezTo>
                    <a:cubicBezTo>
                      <a:pt x="205" y="62"/>
                      <a:pt x="205" y="62"/>
                      <a:pt x="205" y="62"/>
                    </a:cubicBezTo>
                    <a:cubicBezTo>
                      <a:pt x="202" y="55"/>
                      <a:pt x="198" y="49"/>
                      <a:pt x="194" y="43"/>
                    </a:cubicBezTo>
                    <a:cubicBezTo>
                      <a:pt x="183" y="47"/>
                      <a:pt x="183" y="47"/>
                      <a:pt x="183" y="47"/>
                    </a:cubicBezTo>
                    <a:cubicBezTo>
                      <a:pt x="181" y="46"/>
                      <a:pt x="180" y="44"/>
                      <a:pt x="179" y="43"/>
                    </a:cubicBezTo>
                    <a:cubicBezTo>
                      <a:pt x="185" y="32"/>
                      <a:pt x="185" y="32"/>
                      <a:pt x="185" y="32"/>
                    </a:cubicBezTo>
                    <a:cubicBezTo>
                      <a:pt x="180" y="27"/>
                      <a:pt x="174" y="22"/>
                      <a:pt x="168" y="18"/>
                    </a:cubicBezTo>
                    <a:cubicBezTo>
                      <a:pt x="159" y="26"/>
                      <a:pt x="159" y="26"/>
                      <a:pt x="159" y="26"/>
                    </a:cubicBezTo>
                    <a:cubicBezTo>
                      <a:pt x="157" y="25"/>
                      <a:pt x="156" y="24"/>
                      <a:pt x="154" y="23"/>
                    </a:cubicBezTo>
                    <a:cubicBezTo>
                      <a:pt x="156" y="11"/>
                      <a:pt x="156" y="11"/>
                      <a:pt x="156" y="11"/>
                    </a:cubicBezTo>
                    <a:cubicBezTo>
                      <a:pt x="150" y="8"/>
                      <a:pt x="143" y="5"/>
                      <a:pt x="136" y="3"/>
                    </a:cubicBezTo>
                    <a:cubicBezTo>
                      <a:pt x="130" y="14"/>
                      <a:pt x="130" y="14"/>
                      <a:pt x="130" y="14"/>
                    </a:cubicBezTo>
                    <a:cubicBezTo>
                      <a:pt x="128" y="13"/>
                      <a:pt x="126" y="13"/>
                      <a:pt x="124" y="13"/>
                    </a:cubicBezTo>
                    <a:cubicBezTo>
                      <a:pt x="122" y="1"/>
                      <a:pt x="122" y="1"/>
                      <a:pt x="122" y="1"/>
                    </a:cubicBezTo>
                    <a:cubicBezTo>
                      <a:pt x="117" y="0"/>
                      <a:pt x="113" y="0"/>
                      <a:pt x="108" y="0"/>
                    </a:cubicBezTo>
                    <a:cubicBezTo>
                      <a:pt x="105" y="0"/>
                      <a:pt x="103" y="0"/>
                      <a:pt x="100" y="0"/>
                    </a:cubicBezTo>
                    <a:cubicBezTo>
                      <a:pt x="98" y="12"/>
                      <a:pt x="98" y="12"/>
                      <a:pt x="98" y="12"/>
                    </a:cubicBezTo>
                    <a:cubicBezTo>
                      <a:pt x="96" y="12"/>
                      <a:pt x="94" y="12"/>
                      <a:pt x="92" y="13"/>
                    </a:cubicBezTo>
                    <a:cubicBezTo>
                      <a:pt x="86" y="2"/>
                      <a:pt x="86" y="2"/>
                      <a:pt x="86" y="2"/>
                    </a:cubicBezTo>
                    <a:cubicBezTo>
                      <a:pt x="79" y="3"/>
                      <a:pt x="72" y="6"/>
                      <a:pt x="65" y="8"/>
                    </a:cubicBezTo>
                    <a:cubicBezTo>
                      <a:pt x="67" y="20"/>
                      <a:pt x="67" y="20"/>
                      <a:pt x="67" y="20"/>
                    </a:cubicBezTo>
                    <a:cubicBezTo>
                      <a:pt x="65" y="21"/>
                      <a:pt x="63" y="22"/>
                      <a:pt x="61" y="23"/>
                    </a:cubicBezTo>
                    <a:cubicBezTo>
                      <a:pt x="53" y="15"/>
                      <a:pt x="53" y="15"/>
                      <a:pt x="53" y="15"/>
                    </a:cubicBezTo>
                    <a:cubicBezTo>
                      <a:pt x="46" y="18"/>
                      <a:pt x="41" y="23"/>
                      <a:pt x="35" y="28"/>
                    </a:cubicBezTo>
                    <a:cubicBezTo>
                      <a:pt x="41" y="39"/>
                      <a:pt x="41" y="39"/>
                      <a:pt x="41" y="39"/>
                    </a:cubicBezTo>
                    <a:cubicBezTo>
                      <a:pt x="39" y="40"/>
                      <a:pt x="38" y="41"/>
                      <a:pt x="36" y="43"/>
                    </a:cubicBezTo>
                    <a:cubicBezTo>
                      <a:pt x="26" y="38"/>
                      <a:pt x="26" y="38"/>
                      <a:pt x="26" y="38"/>
                    </a:cubicBezTo>
                    <a:cubicBezTo>
                      <a:pt x="21" y="43"/>
                      <a:pt x="17" y="49"/>
                      <a:pt x="13" y="56"/>
                    </a:cubicBezTo>
                    <a:cubicBezTo>
                      <a:pt x="22" y="64"/>
                      <a:pt x="22" y="64"/>
                      <a:pt x="22" y="64"/>
                    </a:cubicBezTo>
                    <a:cubicBezTo>
                      <a:pt x="21" y="66"/>
                      <a:pt x="20" y="68"/>
                      <a:pt x="19" y="70"/>
                    </a:cubicBezTo>
                    <a:cubicBezTo>
                      <a:pt x="7" y="68"/>
                      <a:pt x="7" y="68"/>
                      <a:pt x="7" y="68"/>
                    </a:cubicBezTo>
                    <a:cubicBezTo>
                      <a:pt x="4" y="75"/>
                      <a:pt x="3" y="82"/>
                      <a:pt x="1" y="90"/>
                    </a:cubicBezTo>
                    <a:cubicBezTo>
                      <a:pt x="12" y="95"/>
                      <a:pt x="12" y="95"/>
                      <a:pt x="12" y="95"/>
                    </a:cubicBezTo>
                    <a:cubicBezTo>
                      <a:pt x="12" y="97"/>
                      <a:pt x="12" y="99"/>
                      <a:pt x="12" y="101"/>
                    </a:cubicBezTo>
                    <a:cubicBezTo>
                      <a:pt x="0" y="103"/>
                      <a:pt x="0" y="103"/>
                      <a:pt x="0" y="103"/>
                    </a:cubicBezTo>
                    <a:cubicBezTo>
                      <a:pt x="0" y="105"/>
                      <a:pt x="0" y="106"/>
                      <a:pt x="0" y="108"/>
                    </a:cubicBezTo>
                    <a:cubicBezTo>
                      <a:pt x="0" y="114"/>
                      <a:pt x="0" y="120"/>
                      <a:pt x="1" y="126"/>
                    </a:cubicBezTo>
                    <a:cubicBezTo>
                      <a:pt x="13" y="127"/>
                      <a:pt x="13" y="127"/>
                      <a:pt x="13" y="127"/>
                    </a:cubicBezTo>
                    <a:cubicBezTo>
                      <a:pt x="14" y="129"/>
                      <a:pt x="14" y="131"/>
                      <a:pt x="15" y="132"/>
                    </a:cubicBezTo>
                    <a:cubicBezTo>
                      <a:pt x="4" y="139"/>
                      <a:pt x="4" y="139"/>
                      <a:pt x="4" y="139"/>
                    </a:cubicBezTo>
                    <a:cubicBezTo>
                      <a:pt x="6" y="146"/>
                      <a:pt x="9" y="153"/>
                      <a:pt x="13" y="159"/>
                    </a:cubicBezTo>
                    <a:cubicBezTo>
                      <a:pt x="25" y="157"/>
                      <a:pt x="25" y="157"/>
                      <a:pt x="25" y="157"/>
                    </a:cubicBezTo>
                    <a:cubicBezTo>
                      <a:pt x="26" y="158"/>
                      <a:pt x="27" y="160"/>
                      <a:pt x="28" y="161"/>
                    </a:cubicBezTo>
                    <a:cubicBezTo>
                      <a:pt x="20" y="170"/>
                      <a:pt x="20" y="170"/>
                      <a:pt x="20" y="170"/>
                    </a:cubicBezTo>
                    <a:cubicBezTo>
                      <a:pt x="24" y="176"/>
                      <a:pt x="29" y="182"/>
                      <a:pt x="35" y="187"/>
                    </a:cubicBezTo>
                    <a:cubicBezTo>
                      <a:pt x="45" y="181"/>
                      <a:pt x="45" y="181"/>
                      <a:pt x="45" y="181"/>
                    </a:cubicBezTo>
                    <a:cubicBezTo>
                      <a:pt x="46" y="182"/>
                      <a:pt x="48" y="183"/>
                      <a:pt x="49" y="184"/>
                    </a:cubicBezTo>
                    <a:cubicBezTo>
                      <a:pt x="45" y="195"/>
                      <a:pt x="45" y="195"/>
                      <a:pt x="45" y="195"/>
                    </a:cubicBezTo>
                    <a:cubicBezTo>
                      <a:pt x="51" y="200"/>
                      <a:pt x="58" y="203"/>
                      <a:pt x="65" y="207"/>
                    </a:cubicBezTo>
                    <a:cubicBezTo>
                      <a:pt x="72" y="197"/>
                      <a:pt x="72" y="197"/>
                      <a:pt x="72" y="197"/>
                    </a:cubicBezTo>
                    <a:cubicBezTo>
                      <a:pt x="74" y="198"/>
                      <a:pt x="75" y="198"/>
                      <a:pt x="77" y="199"/>
                    </a:cubicBezTo>
                    <a:cubicBezTo>
                      <a:pt x="77" y="211"/>
                      <a:pt x="77" y="211"/>
                      <a:pt x="77" y="211"/>
                    </a:cubicBezTo>
                    <a:cubicBezTo>
                      <a:pt x="84" y="213"/>
                      <a:pt x="91" y="215"/>
                      <a:pt x="99" y="215"/>
                    </a:cubicBezTo>
                    <a:cubicBezTo>
                      <a:pt x="103" y="204"/>
                      <a:pt x="103" y="204"/>
                      <a:pt x="103" y="204"/>
                    </a:cubicBezTo>
                    <a:cubicBezTo>
                      <a:pt x="105" y="204"/>
                      <a:pt x="106" y="204"/>
                      <a:pt x="108" y="204"/>
                    </a:cubicBezTo>
                    <a:cubicBezTo>
                      <a:pt x="108" y="204"/>
                      <a:pt x="108" y="204"/>
                      <a:pt x="108" y="204"/>
                    </a:cubicBezTo>
                    <a:cubicBezTo>
                      <a:pt x="111" y="215"/>
                      <a:pt x="111" y="215"/>
                      <a:pt x="111" y="215"/>
                    </a:cubicBezTo>
                    <a:cubicBezTo>
                      <a:pt x="119" y="215"/>
                      <a:pt x="127" y="214"/>
                      <a:pt x="134" y="212"/>
                    </a:cubicBezTo>
                    <a:cubicBezTo>
                      <a:pt x="134" y="200"/>
                      <a:pt x="134" y="200"/>
                      <a:pt x="134" y="200"/>
                    </a:cubicBezTo>
                    <a:cubicBezTo>
                      <a:pt x="136" y="200"/>
                      <a:pt x="137" y="199"/>
                      <a:pt x="139" y="199"/>
                    </a:cubicBezTo>
                    <a:cubicBezTo>
                      <a:pt x="146" y="208"/>
                      <a:pt x="146" y="208"/>
                      <a:pt x="146" y="208"/>
                    </a:cubicBezTo>
                    <a:cubicBezTo>
                      <a:pt x="153" y="206"/>
                      <a:pt x="160" y="202"/>
                      <a:pt x="166" y="198"/>
                    </a:cubicBezTo>
                    <a:cubicBezTo>
                      <a:pt x="163" y="187"/>
                      <a:pt x="163" y="187"/>
                      <a:pt x="163" y="187"/>
                    </a:cubicBezTo>
                    <a:cubicBezTo>
                      <a:pt x="164" y="186"/>
                      <a:pt x="165" y="185"/>
                      <a:pt x="167" y="184"/>
                    </a:cubicBezTo>
                    <a:cubicBezTo>
                      <a:pt x="176" y="191"/>
                      <a:pt x="176" y="191"/>
                      <a:pt x="176" y="191"/>
                    </a:cubicBezTo>
                    <a:cubicBezTo>
                      <a:pt x="182" y="186"/>
                      <a:pt x="188" y="180"/>
                      <a:pt x="192" y="175"/>
                    </a:cubicBezTo>
                    <a:cubicBezTo>
                      <a:pt x="185" y="165"/>
                      <a:pt x="185" y="165"/>
                      <a:pt x="185" y="165"/>
                    </a:cubicBezTo>
                    <a:cubicBezTo>
                      <a:pt x="186" y="164"/>
                      <a:pt x="187" y="162"/>
                      <a:pt x="188" y="161"/>
                    </a:cubicBezTo>
                    <a:cubicBezTo>
                      <a:pt x="200" y="164"/>
                      <a:pt x="200" y="164"/>
                      <a:pt x="200" y="164"/>
                    </a:cubicBezTo>
                    <a:cubicBezTo>
                      <a:pt x="204" y="158"/>
                      <a:pt x="207" y="151"/>
                      <a:pt x="209" y="144"/>
                    </a:cubicBezTo>
                    <a:cubicBezTo>
                      <a:pt x="199" y="137"/>
                      <a:pt x="199" y="137"/>
                      <a:pt x="199" y="137"/>
                    </a:cubicBezTo>
                    <a:cubicBezTo>
                      <a:pt x="200" y="135"/>
                      <a:pt x="200" y="134"/>
                      <a:pt x="201" y="132"/>
                    </a:cubicBezTo>
                    <a:lnTo>
                      <a:pt x="213" y="131"/>
                    </a:lnTo>
                    <a:close/>
                    <a:moveTo>
                      <a:pt x="194" y="104"/>
                    </a:moveTo>
                    <a:cubicBezTo>
                      <a:pt x="137" y="104"/>
                      <a:pt x="137" y="104"/>
                      <a:pt x="137" y="104"/>
                    </a:cubicBezTo>
                    <a:cubicBezTo>
                      <a:pt x="137" y="98"/>
                      <a:pt x="134" y="93"/>
                      <a:pt x="131" y="89"/>
                    </a:cubicBezTo>
                    <a:cubicBezTo>
                      <a:pt x="171" y="49"/>
                      <a:pt x="171" y="49"/>
                      <a:pt x="171" y="49"/>
                    </a:cubicBezTo>
                    <a:cubicBezTo>
                      <a:pt x="184" y="64"/>
                      <a:pt x="193" y="83"/>
                      <a:pt x="194" y="104"/>
                    </a:cubicBezTo>
                    <a:close/>
                    <a:moveTo>
                      <a:pt x="108" y="123"/>
                    </a:moveTo>
                    <a:cubicBezTo>
                      <a:pt x="99" y="123"/>
                      <a:pt x="92" y="116"/>
                      <a:pt x="92" y="108"/>
                    </a:cubicBezTo>
                    <a:cubicBezTo>
                      <a:pt x="92" y="99"/>
                      <a:pt x="99" y="92"/>
                      <a:pt x="108" y="92"/>
                    </a:cubicBezTo>
                    <a:cubicBezTo>
                      <a:pt x="116" y="92"/>
                      <a:pt x="123" y="99"/>
                      <a:pt x="123" y="108"/>
                    </a:cubicBezTo>
                    <a:cubicBezTo>
                      <a:pt x="123" y="116"/>
                      <a:pt x="116" y="123"/>
                      <a:pt x="108" y="123"/>
                    </a:cubicBezTo>
                    <a:close/>
                    <a:moveTo>
                      <a:pt x="166" y="44"/>
                    </a:moveTo>
                    <a:cubicBezTo>
                      <a:pt x="126" y="84"/>
                      <a:pt x="126" y="84"/>
                      <a:pt x="126" y="84"/>
                    </a:cubicBezTo>
                    <a:cubicBezTo>
                      <a:pt x="122" y="81"/>
                      <a:pt x="117" y="79"/>
                      <a:pt x="111" y="78"/>
                    </a:cubicBezTo>
                    <a:cubicBezTo>
                      <a:pt x="111" y="22"/>
                      <a:pt x="111" y="22"/>
                      <a:pt x="111" y="22"/>
                    </a:cubicBezTo>
                    <a:cubicBezTo>
                      <a:pt x="132" y="22"/>
                      <a:pt x="151" y="31"/>
                      <a:pt x="166" y="44"/>
                    </a:cubicBezTo>
                    <a:close/>
                    <a:moveTo>
                      <a:pt x="104" y="22"/>
                    </a:moveTo>
                    <a:cubicBezTo>
                      <a:pt x="104" y="78"/>
                      <a:pt x="104" y="78"/>
                      <a:pt x="104" y="78"/>
                    </a:cubicBezTo>
                    <a:cubicBezTo>
                      <a:pt x="99" y="79"/>
                      <a:pt x="93" y="81"/>
                      <a:pt x="89" y="84"/>
                    </a:cubicBezTo>
                    <a:cubicBezTo>
                      <a:pt x="49" y="44"/>
                      <a:pt x="49" y="44"/>
                      <a:pt x="49" y="44"/>
                    </a:cubicBezTo>
                    <a:cubicBezTo>
                      <a:pt x="64" y="31"/>
                      <a:pt x="83" y="22"/>
                      <a:pt x="104" y="22"/>
                    </a:cubicBezTo>
                    <a:close/>
                    <a:moveTo>
                      <a:pt x="45" y="49"/>
                    </a:moveTo>
                    <a:cubicBezTo>
                      <a:pt x="84" y="89"/>
                      <a:pt x="84" y="89"/>
                      <a:pt x="84" y="89"/>
                    </a:cubicBezTo>
                    <a:cubicBezTo>
                      <a:pt x="81" y="93"/>
                      <a:pt x="79" y="98"/>
                      <a:pt x="78" y="104"/>
                    </a:cubicBezTo>
                    <a:cubicBezTo>
                      <a:pt x="22" y="104"/>
                      <a:pt x="22" y="104"/>
                      <a:pt x="22" y="104"/>
                    </a:cubicBezTo>
                    <a:cubicBezTo>
                      <a:pt x="23" y="83"/>
                      <a:pt x="31" y="64"/>
                      <a:pt x="45" y="49"/>
                    </a:cubicBezTo>
                    <a:close/>
                    <a:moveTo>
                      <a:pt x="22" y="111"/>
                    </a:moveTo>
                    <a:cubicBezTo>
                      <a:pt x="78" y="111"/>
                      <a:pt x="78" y="111"/>
                      <a:pt x="78" y="111"/>
                    </a:cubicBezTo>
                    <a:cubicBezTo>
                      <a:pt x="79" y="116"/>
                      <a:pt x="81" y="122"/>
                      <a:pt x="84" y="126"/>
                    </a:cubicBezTo>
                    <a:cubicBezTo>
                      <a:pt x="44" y="166"/>
                      <a:pt x="44" y="166"/>
                      <a:pt x="44" y="166"/>
                    </a:cubicBezTo>
                    <a:cubicBezTo>
                      <a:pt x="31" y="151"/>
                      <a:pt x="22" y="132"/>
                      <a:pt x="22" y="111"/>
                    </a:cubicBezTo>
                    <a:close/>
                    <a:moveTo>
                      <a:pt x="49" y="171"/>
                    </a:moveTo>
                    <a:cubicBezTo>
                      <a:pt x="89" y="131"/>
                      <a:pt x="89" y="131"/>
                      <a:pt x="89" y="131"/>
                    </a:cubicBezTo>
                    <a:cubicBezTo>
                      <a:pt x="93" y="134"/>
                      <a:pt x="99" y="137"/>
                      <a:pt x="104" y="137"/>
                    </a:cubicBezTo>
                    <a:cubicBezTo>
                      <a:pt x="104" y="194"/>
                      <a:pt x="104" y="194"/>
                      <a:pt x="104" y="194"/>
                    </a:cubicBezTo>
                    <a:cubicBezTo>
                      <a:pt x="83" y="193"/>
                      <a:pt x="64" y="184"/>
                      <a:pt x="49" y="171"/>
                    </a:cubicBezTo>
                    <a:close/>
                    <a:moveTo>
                      <a:pt x="111" y="194"/>
                    </a:moveTo>
                    <a:cubicBezTo>
                      <a:pt x="111" y="137"/>
                      <a:pt x="111" y="137"/>
                      <a:pt x="111" y="137"/>
                    </a:cubicBezTo>
                    <a:cubicBezTo>
                      <a:pt x="117" y="137"/>
                      <a:pt x="122" y="134"/>
                      <a:pt x="127" y="131"/>
                    </a:cubicBezTo>
                    <a:cubicBezTo>
                      <a:pt x="166" y="171"/>
                      <a:pt x="166" y="171"/>
                      <a:pt x="166" y="171"/>
                    </a:cubicBezTo>
                    <a:cubicBezTo>
                      <a:pt x="152" y="184"/>
                      <a:pt x="132" y="193"/>
                      <a:pt x="111" y="194"/>
                    </a:cubicBezTo>
                    <a:close/>
                    <a:moveTo>
                      <a:pt x="171" y="166"/>
                    </a:moveTo>
                    <a:cubicBezTo>
                      <a:pt x="131" y="126"/>
                      <a:pt x="131" y="126"/>
                      <a:pt x="131" y="126"/>
                    </a:cubicBezTo>
                    <a:cubicBezTo>
                      <a:pt x="135" y="122"/>
                      <a:pt x="137" y="116"/>
                      <a:pt x="137" y="111"/>
                    </a:cubicBezTo>
                    <a:cubicBezTo>
                      <a:pt x="194" y="111"/>
                      <a:pt x="194" y="111"/>
                      <a:pt x="194" y="111"/>
                    </a:cubicBezTo>
                    <a:cubicBezTo>
                      <a:pt x="193" y="132"/>
                      <a:pt x="184" y="151"/>
                      <a:pt x="171" y="16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37"/>
              <p:cNvSpPr>
                <a:spLocks noEditPoints="1"/>
              </p:cNvSpPr>
              <p:nvPr/>
            </p:nvSpPr>
            <p:spPr bwMode="auto">
              <a:xfrm>
                <a:off x="1095375" y="5699125"/>
                <a:ext cx="1970088" cy="1970088"/>
              </a:xfrm>
              <a:custGeom>
                <a:avLst/>
                <a:gdLst>
                  <a:gd name="T0" fmla="*/ 470 w 525"/>
                  <a:gd name="T1" fmla="*/ 426 h 525"/>
                  <a:gd name="T2" fmla="*/ 492 w 525"/>
                  <a:gd name="T3" fmla="*/ 393 h 525"/>
                  <a:gd name="T4" fmla="*/ 517 w 525"/>
                  <a:gd name="T5" fmla="*/ 329 h 525"/>
                  <a:gd name="T6" fmla="*/ 524 w 525"/>
                  <a:gd name="T7" fmla="*/ 298 h 525"/>
                  <a:gd name="T8" fmla="*/ 489 w 525"/>
                  <a:gd name="T9" fmla="*/ 264 h 525"/>
                  <a:gd name="T10" fmla="*/ 525 w 525"/>
                  <a:gd name="T11" fmla="*/ 230 h 525"/>
                  <a:gd name="T12" fmla="*/ 515 w 525"/>
                  <a:gd name="T13" fmla="*/ 191 h 525"/>
                  <a:gd name="T14" fmla="*/ 488 w 525"/>
                  <a:gd name="T15" fmla="*/ 129 h 525"/>
                  <a:gd name="T16" fmla="*/ 472 w 525"/>
                  <a:gd name="T17" fmla="*/ 101 h 525"/>
                  <a:gd name="T18" fmla="*/ 422 w 525"/>
                  <a:gd name="T19" fmla="*/ 102 h 525"/>
                  <a:gd name="T20" fmla="*/ 424 w 525"/>
                  <a:gd name="T21" fmla="*/ 53 h 525"/>
                  <a:gd name="T22" fmla="*/ 389 w 525"/>
                  <a:gd name="T23" fmla="*/ 33 h 525"/>
                  <a:gd name="T24" fmla="*/ 326 w 525"/>
                  <a:gd name="T25" fmla="*/ 8 h 525"/>
                  <a:gd name="T26" fmla="*/ 294 w 525"/>
                  <a:gd name="T27" fmla="*/ 0 h 525"/>
                  <a:gd name="T28" fmla="*/ 261 w 525"/>
                  <a:gd name="T29" fmla="*/ 35 h 525"/>
                  <a:gd name="T30" fmla="*/ 227 w 525"/>
                  <a:gd name="T31" fmla="*/ 0 h 525"/>
                  <a:gd name="T32" fmla="*/ 188 w 525"/>
                  <a:gd name="T33" fmla="*/ 9 h 525"/>
                  <a:gd name="T34" fmla="*/ 126 w 525"/>
                  <a:gd name="T35" fmla="*/ 36 h 525"/>
                  <a:gd name="T36" fmla="*/ 99 w 525"/>
                  <a:gd name="T37" fmla="*/ 54 h 525"/>
                  <a:gd name="T38" fmla="*/ 99 w 525"/>
                  <a:gd name="T39" fmla="*/ 102 h 525"/>
                  <a:gd name="T40" fmla="*/ 30 w 525"/>
                  <a:gd name="T41" fmla="*/ 135 h 525"/>
                  <a:gd name="T42" fmla="*/ 5 w 525"/>
                  <a:gd name="T43" fmla="*/ 198 h 525"/>
                  <a:gd name="T44" fmla="*/ 32 w 525"/>
                  <a:gd name="T45" fmla="*/ 264 h 525"/>
                  <a:gd name="T46" fmla="*/ 8 w 525"/>
                  <a:gd name="T47" fmla="*/ 335 h 525"/>
                  <a:gd name="T48" fmla="*/ 35 w 525"/>
                  <a:gd name="T49" fmla="*/ 398 h 525"/>
                  <a:gd name="T50" fmla="*/ 99 w 525"/>
                  <a:gd name="T51" fmla="*/ 425 h 525"/>
                  <a:gd name="T52" fmla="*/ 133 w 525"/>
                  <a:gd name="T53" fmla="*/ 493 h 525"/>
                  <a:gd name="T54" fmla="*/ 196 w 525"/>
                  <a:gd name="T55" fmla="*/ 518 h 525"/>
                  <a:gd name="T56" fmla="*/ 261 w 525"/>
                  <a:gd name="T57" fmla="*/ 492 h 525"/>
                  <a:gd name="T58" fmla="*/ 333 w 525"/>
                  <a:gd name="T59" fmla="*/ 517 h 525"/>
                  <a:gd name="T60" fmla="*/ 395 w 525"/>
                  <a:gd name="T61" fmla="*/ 491 h 525"/>
                  <a:gd name="T62" fmla="*/ 422 w 525"/>
                  <a:gd name="T63" fmla="*/ 425 h 525"/>
                  <a:gd name="T64" fmla="*/ 262 w 525"/>
                  <a:gd name="T65" fmla="*/ 121 h 525"/>
                  <a:gd name="T66" fmla="*/ 262 w 525"/>
                  <a:gd name="T67" fmla="*/ 218 h 525"/>
                  <a:gd name="T68" fmla="*/ 262 w 525"/>
                  <a:gd name="T69" fmla="*/ 121 h 525"/>
                  <a:gd name="T70" fmla="*/ 121 w 525"/>
                  <a:gd name="T71" fmla="*/ 262 h 525"/>
                  <a:gd name="T72" fmla="*/ 218 w 525"/>
                  <a:gd name="T73" fmla="*/ 262 h 525"/>
                  <a:gd name="T74" fmla="*/ 240 w 525"/>
                  <a:gd name="T75" fmla="*/ 262 h 525"/>
                  <a:gd name="T76" fmla="*/ 284 w 525"/>
                  <a:gd name="T77" fmla="*/ 262 h 525"/>
                  <a:gd name="T78" fmla="*/ 240 w 525"/>
                  <a:gd name="T79" fmla="*/ 262 h 525"/>
                  <a:gd name="T80" fmla="*/ 214 w 525"/>
                  <a:gd name="T81" fmla="*/ 355 h 525"/>
                  <a:gd name="T82" fmla="*/ 311 w 525"/>
                  <a:gd name="T83" fmla="*/ 355 h 525"/>
                  <a:gd name="T84" fmla="*/ 355 w 525"/>
                  <a:gd name="T85" fmla="*/ 311 h 525"/>
                  <a:gd name="T86" fmla="*/ 355 w 525"/>
                  <a:gd name="T87" fmla="*/ 214 h 525"/>
                  <a:gd name="T88" fmla="*/ 355 w 525"/>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525">
                    <a:moveTo>
                      <a:pt x="470" y="425"/>
                    </a:moveTo>
                    <a:cubicBezTo>
                      <a:pt x="470" y="425"/>
                      <a:pt x="470" y="425"/>
                      <a:pt x="470" y="426"/>
                    </a:cubicBezTo>
                    <a:cubicBezTo>
                      <a:pt x="479" y="415"/>
                      <a:pt x="486" y="404"/>
                      <a:pt x="492" y="393"/>
                    </a:cubicBezTo>
                    <a:cubicBezTo>
                      <a:pt x="492" y="393"/>
                      <a:pt x="492" y="393"/>
                      <a:pt x="492" y="393"/>
                    </a:cubicBezTo>
                    <a:cubicBezTo>
                      <a:pt x="474" y="386"/>
                      <a:pt x="466" y="366"/>
                      <a:pt x="473" y="348"/>
                    </a:cubicBezTo>
                    <a:cubicBezTo>
                      <a:pt x="480" y="331"/>
                      <a:pt x="499" y="323"/>
                      <a:pt x="517" y="329"/>
                    </a:cubicBezTo>
                    <a:cubicBezTo>
                      <a:pt x="517" y="330"/>
                      <a:pt x="518" y="330"/>
                      <a:pt x="518" y="330"/>
                    </a:cubicBezTo>
                    <a:cubicBezTo>
                      <a:pt x="521" y="319"/>
                      <a:pt x="523" y="309"/>
                      <a:pt x="524" y="298"/>
                    </a:cubicBezTo>
                    <a:cubicBezTo>
                      <a:pt x="524" y="298"/>
                      <a:pt x="523" y="298"/>
                      <a:pt x="523" y="298"/>
                    </a:cubicBezTo>
                    <a:cubicBezTo>
                      <a:pt x="504" y="298"/>
                      <a:pt x="489" y="283"/>
                      <a:pt x="489" y="264"/>
                    </a:cubicBezTo>
                    <a:cubicBezTo>
                      <a:pt x="489" y="245"/>
                      <a:pt x="504" y="230"/>
                      <a:pt x="523" y="230"/>
                    </a:cubicBezTo>
                    <a:cubicBezTo>
                      <a:pt x="524" y="230"/>
                      <a:pt x="524" y="230"/>
                      <a:pt x="525" y="230"/>
                    </a:cubicBezTo>
                    <a:cubicBezTo>
                      <a:pt x="523" y="217"/>
                      <a:pt x="521" y="203"/>
                      <a:pt x="517" y="191"/>
                    </a:cubicBezTo>
                    <a:cubicBezTo>
                      <a:pt x="516" y="191"/>
                      <a:pt x="516" y="191"/>
                      <a:pt x="515" y="191"/>
                    </a:cubicBezTo>
                    <a:cubicBezTo>
                      <a:pt x="498" y="199"/>
                      <a:pt x="478" y="191"/>
                      <a:pt x="470" y="174"/>
                    </a:cubicBezTo>
                    <a:cubicBezTo>
                      <a:pt x="463" y="156"/>
                      <a:pt x="471" y="137"/>
                      <a:pt x="488" y="129"/>
                    </a:cubicBezTo>
                    <a:cubicBezTo>
                      <a:pt x="489" y="129"/>
                      <a:pt x="490" y="129"/>
                      <a:pt x="491" y="128"/>
                    </a:cubicBezTo>
                    <a:cubicBezTo>
                      <a:pt x="485" y="119"/>
                      <a:pt x="479" y="109"/>
                      <a:pt x="472" y="101"/>
                    </a:cubicBezTo>
                    <a:cubicBezTo>
                      <a:pt x="471" y="101"/>
                      <a:pt x="471" y="102"/>
                      <a:pt x="470" y="102"/>
                    </a:cubicBezTo>
                    <a:cubicBezTo>
                      <a:pt x="457" y="116"/>
                      <a:pt x="435" y="116"/>
                      <a:pt x="422" y="102"/>
                    </a:cubicBezTo>
                    <a:cubicBezTo>
                      <a:pt x="409" y="89"/>
                      <a:pt x="409" y="68"/>
                      <a:pt x="422" y="54"/>
                    </a:cubicBezTo>
                    <a:cubicBezTo>
                      <a:pt x="423" y="54"/>
                      <a:pt x="423" y="53"/>
                      <a:pt x="424" y="53"/>
                    </a:cubicBezTo>
                    <a:cubicBezTo>
                      <a:pt x="413" y="44"/>
                      <a:pt x="402" y="37"/>
                      <a:pt x="390" y="31"/>
                    </a:cubicBezTo>
                    <a:cubicBezTo>
                      <a:pt x="390" y="31"/>
                      <a:pt x="390" y="32"/>
                      <a:pt x="389" y="33"/>
                    </a:cubicBezTo>
                    <a:cubicBezTo>
                      <a:pt x="382" y="50"/>
                      <a:pt x="363" y="59"/>
                      <a:pt x="345" y="52"/>
                    </a:cubicBezTo>
                    <a:cubicBezTo>
                      <a:pt x="328" y="45"/>
                      <a:pt x="319" y="25"/>
                      <a:pt x="326" y="8"/>
                    </a:cubicBezTo>
                    <a:cubicBezTo>
                      <a:pt x="327" y="7"/>
                      <a:pt x="327" y="6"/>
                      <a:pt x="327" y="6"/>
                    </a:cubicBezTo>
                    <a:cubicBezTo>
                      <a:pt x="316" y="3"/>
                      <a:pt x="306" y="1"/>
                      <a:pt x="294" y="0"/>
                    </a:cubicBezTo>
                    <a:cubicBezTo>
                      <a:pt x="295" y="0"/>
                      <a:pt x="295" y="1"/>
                      <a:pt x="295" y="2"/>
                    </a:cubicBezTo>
                    <a:cubicBezTo>
                      <a:pt x="295" y="20"/>
                      <a:pt x="279" y="35"/>
                      <a:pt x="261" y="35"/>
                    </a:cubicBezTo>
                    <a:cubicBezTo>
                      <a:pt x="242" y="35"/>
                      <a:pt x="227" y="20"/>
                      <a:pt x="227" y="2"/>
                    </a:cubicBezTo>
                    <a:cubicBezTo>
                      <a:pt x="227" y="1"/>
                      <a:pt x="227" y="1"/>
                      <a:pt x="227" y="0"/>
                    </a:cubicBezTo>
                    <a:cubicBezTo>
                      <a:pt x="214" y="2"/>
                      <a:pt x="201" y="5"/>
                      <a:pt x="188" y="8"/>
                    </a:cubicBezTo>
                    <a:cubicBezTo>
                      <a:pt x="188" y="9"/>
                      <a:pt x="188" y="9"/>
                      <a:pt x="188" y="9"/>
                    </a:cubicBezTo>
                    <a:cubicBezTo>
                      <a:pt x="196" y="27"/>
                      <a:pt x="188" y="47"/>
                      <a:pt x="171" y="54"/>
                    </a:cubicBezTo>
                    <a:cubicBezTo>
                      <a:pt x="153" y="61"/>
                      <a:pt x="133" y="53"/>
                      <a:pt x="126" y="36"/>
                    </a:cubicBezTo>
                    <a:cubicBezTo>
                      <a:pt x="126" y="36"/>
                      <a:pt x="126" y="36"/>
                      <a:pt x="126" y="36"/>
                    </a:cubicBezTo>
                    <a:cubicBezTo>
                      <a:pt x="117" y="41"/>
                      <a:pt x="108" y="47"/>
                      <a:pt x="99" y="54"/>
                    </a:cubicBezTo>
                    <a:cubicBezTo>
                      <a:pt x="99" y="54"/>
                      <a:pt x="99" y="54"/>
                      <a:pt x="99" y="54"/>
                    </a:cubicBezTo>
                    <a:cubicBezTo>
                      <a:pt x="112" y="68"/>
                      <a:pt x="112" y="89"/>
                      <a:pt x="99" y="102"/>
                    </a:cubicBezTo>
                    <a:cubicBezTo>
                      <a:pt x="86" y="116"/>
                      <a:pt x="65" y="116"/>
                      <a:pt x="51" y="102"/>
                    </a:cubicBezTo>
                    <a:cubicBezTo>
                      <a:pt x="43" y="113"/>
                      <a:pt x="36" y="124"/>
                      <a:pt x="30" y="135"/>
                    </a:cubicBezTo>
                    <a:cubicBezTo>
                      <a:pt x="47" y="142"/>
                      <a:pt x="55" y="162"/>
                      <a:pt x="49" y="179"/>
                    </a:cubicBezTo>
                    <a:cubicBezTo>
                      <a:pt x="42" y="196"/>
                      <a:pt x="23" y="205"/>
                      <a:pt x="5" y="198"/>
                    </a:cubicBezTo>
                    <a:cubicBezTo>
                      <a:pt x="3" y="209"/>
                      <a:pt x="1" y="219"/>
                      <a:pt x="0" y="230"/>
                    </a:cubicBezTo>
                    <a:cubicBezTo>
                      <a:pt x="18" y="231"/>
                      <a:pt x="32" y="245"/>
                      <a:pt x="32" y="264"/>
                    </a:cubicBezTo>
                    <a:cubicBezTo>
                      <a:pt x="32" y="282"/>
                      <a:pt x="18" y="297"/>
                      <a:pt x="0" y="298"/>
                    </a:cubicBezTo>
                    <a:cubicBezTo>
                      <a:pt x="2" y="310"/>
                      <a:pt x="4" y="323"/>
                      <a:pt x="8" y="335"/>
                    </a:cubicBezTo>
                    <a:cubicBezTo>
                      <a:pt x="25" y="329"/>
                      <a:pt x="44" y="337"/>
                      <a:pt x="51" y="354"/>
                    </a:cubicBezTo>
                    <a:cubicBezTo>
                      <a:pt x="58" y="370"/>
                      <a:pt x="51" y="390"/>
                      <a:pt x="35" y="398"/>
                    </a:cubicBezTo>
                    <a:cubicBezTo>
                      <a:pt x="40" y="407"/>
                      <a:pt x="46" y="415"/>
                      <a:pt x="53" y="424"/>
                    </a:cubicBezTo>
                    <a:cubicBezTo>
                      <a:pt x="66" y="412"/>
                      <a:pt x="86" y="413"/>
                      <a:pt x="99" y="425"/>
                    </a:cubicBezTo>
                    <a:cubicBezTo>
                      <a:pt x="112" y="438"/>
                      <a:pt x="112" y="458"/>
                      <a:pt x="101" y="472"/>
                    </a:cubicBezTo>
                    <a:cubicBezTo>
                      <a:pt x="111" y="480"/>
                      <a:pt x="122" y="487"/>
                      <a:pt x="133" y="493"/>
                    </a:cubicBezTo>
                    <a:cubicBezTo>
                      <a:pt x="140" y="477"/>
                      <a:pt x="159" y="469"/>
                      <a:pt x="176" y="476"/>
                    </a:cubicBezTo>
                    <a:cubicBezTo>
                      <a:pt x="193" y="483"/>
                      <a:pt x="201" y="501"/>
                      <a:pt x="196" y="518"/>
                    </a:cubicBezTo>
                    <a:cubicBezTo>
                      <a:pt x="206" y="521"/>
                      <a:pt x="216" y="523"/>
                      <a:pt x="227" y="524"/>
                    </a:cubicBezTo>
                    <a:cubicBezTo>
                      <a:pt x="228" y="506"/>
                      <a:pt x="243" y="492"/>
                      <a:pt x="261" y="492"/>
                    </a:cubicBezTo>
                    <a:cubicBezTo>
                      <a:pt x="279" y="492"/>
                      <a:pt x="294" y="507"/>
                      <a:pt x="295" y="525"/>
                    </a:cubicBezTo>
                    <a:cubicBezTo>
                      <a:pt x="307" y="523"/>
                      <a:pt x="320" y="521"/>
                      <a:pt x="333" y="517"/>
                    </a:cubicBezTo>
                    <a:cubicBezTo>
                      <a:pt x="326" y="500"/>
                      <a:pt x="334" y="481"/>
                      <a:pt x="351" y="474"/>
                    </a:cubicBezTo>
                    <a:cubicBezTo>
                      <a:pt x="368" y="466"/>
                      <a:pt x="388" y="474"/>
                      <a:pt x="395" y="491"/>
                    </a:cubicBezTo>
                    <a:cubicBezTo>
                      <a:pt x="404" y="486"/>
                      <a:pt x="413" y="480"/>
                      <a:pt x="422" y="473"/>
                    </a:cubicBezTo>
                    <a:cubicBezTo>
                      <a:pt x="409" y="460"/>
                      <a:pt x="409" y="438"/>
                      <a:pt x="422" y="425"/>
                    </a:cubicBezTo>
                    <a:cubicBezTo>
                      <a:pt x="435" y="412"/>
                      <a:pt x="457" y="412"/>
                      <a:pt x="470" y="425"/>
                    </a:cubicBezTo>
                    <a:close/>
                    <a:moveTo>
                      <a:pt x="262" y="121"/>
                    </a:moveTo>
                    <a:cubicBezTo>
                      <a:pt x="289" y="121"/>
                      <a:pt x="311" y="143"/>
                      <a:pt x="311" y="169"/>
                    </a:cubicBezTo>
                    <a:cubicBezTo>
                      <a:pt x="311" y="196"/>
                      <a:pt x="289" y="218"/>
                      <a:pt x="262" y="218"/>
                    </a:cubicBezTo>
                    <a:cubicBezTo>
                      <a:pt x="236" y="218"/>
                      <a:pt x="214" y="196"/>
                      <a:pt x="214" y="169"/>
                    </a:cubicBezTo>
                    <a:cubicBezTo>
                      <a:pt x="214" y="143"/>
                      <a:pt x="236" y="121"/>
                      <a:pt x="262" y="121"/>
                    </a:cubicBezTo>
                    <a:close/>
                    <a:moveTo>
                      <a:pt x="169" y="311"/>
                    </a:moveTo>
                    <a:cubicBezTo>
                      <a:pt x="143" y="311"/>
                      <a:pt x="121" y="289"/>
                      <a:pt x="121" y="262"/>
                    </a:cubicBezTo>
                    <a:cubicBezTo>
                      <a:pt x="121" y="235"/>
                      <a:pt x="143" y="214"/>
                      <a:pt x="169" y="214"/>
                    </a:cubicBezTo>
                    <a:cubicBezTo>
                      <a:pt x="196" y="214"/>
                      <a:pt x="218" y="235"/>
                      <a:pt x="218" y="262"/>
                    </a:cubicBezTo>
                    <a:cubicBezTo>
                      <a:pt x="218" y="289"/>
                      <a:pt x="196" y="311"/>
                      <a:pt x="169" y="311"/>
                    </a:cubicBezTo>
                    <a:close/>
                    <a:moveTo>
                      <a:pt x="240" y="262"/>
                    </a:moveTo>
                    <a:cubicBezTo>
                      <a:pt x="240" y="250"/>
                      <a:pt x="250" y="240"/>
                      <a:pt x="262" y="240"/>
                    </a:cubicBezTo>
                    <a:cubicBezTo>
                      <a:pt x="275" y="240"/>
                      <a:pt x="284" y="250"/>
                      <a:pt x="284" y="262"/>
                    </a:cubicBezTo>
                    <a:cubicBezTo>
                      <a:pt x="284" y="274"/>
                      <a:pt x="275" y="284"/>
                      <a:pt x="262" y="284"/>
                    </a:cubicBezTo>
                    <a:cubicBezTo>
                      <a:pt x="250" y="284"/>
                      <a:pt x="240" y="274"/>
                      <a:pt x="240" y="262"/>
                    </a:cubicBezTo>
                    <a:close/>
                    <a:moveTo>
                      <a:pt x="262" y="404"/>
                    </a:moveTo>
                    <a:cubicBezTo>
                      <a:pt x="236" y="404"/>
                      <a:pt x="214" y="382"/>
                      <a:pt x="214" y="355"/>
                    </a:cubicBezTo>
                    <a:cubicBezTo>
                      <a:pt x="214" y="328"/>
                      <a:pt x="236" y="307"/>
                      <a:pt x="262" y="307"/>
                    </a:cubicBezTo>
                    <a:cubicBezTo>
                      <a:pt x="289" y="307"/>
                      <a:pt x="311" y="328"/>
                      <a:pt x="311" y="355"/>
                    </a:cubicBezTo>
                    <a:cubicBezTo>
                      <a:pt x="311" y="382"/>
                      <a:pt x="289" y="404"/>
                      <a:pt x="262" y="404"/>
                    </a:cubicBezTo>
                    <a:close/>
                    <a:moveTo>
                      <a:pt x="355" y="311"/>
                    </a:moveTo>
                    <a:cubicBezTo>
                      <a:pt x="328" y="311"/>
                      <a:pt x="307" y="289"/>
                      <a:pt x="307" y="262"/>
                    </a:cubicBezTo>
                    <a:cubicBezTo>
                      <a:pt x="307" y="235"/>
                      <a:pt x="328" y="214"/>
                      <a:pt x="355" y="214"/>
                    </a:cubicBezTo>
                    <a:cubicBezTo>
                      <a:pt x="382" y="214"/>
                      <a:pt x="404" y="235"/>
                      <a:pt x="404" y="262"/>
                    </a:cubicBezTo>
                    <a:cubicBezTo>
                      <a:pt x="404" y="289"/>
                      <a:pt x="382" y="311"/>
                      <a:pt x="355"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38"/>
              <p:cNvSpPr>
                <a:spLocks noEditPoints="1"/>
              </p:cNvSpPr>
              <p:nvPr/>
            </p:nvSpPr>
            <p:spPr bwMode="auto">
              <a:xfrm>
                <a:off x="5861050" y="4249738"/>
                <a:ext cx="1974850" cy="1970088"/>
              </a:xfrm>
              <a:custGeom>
                <a:avLst/>
                <a:gdLst>
                  <a:gd name="T0" fmla="*/ 471 w 526"/>
                  <a:gd name="T1" fmla="*/ 426 h 525"/>
                  <a:gd name="T2" fmla="*/ 492 w 526"/>
                  <a:gd name="T3" fmla="*/ 393 h 525"/>
                  <a:gd name="T4" fmla="*/ 518 w 526"/>
                  <a:gd name="T5" fmla="*/ 330 h 525"/>
                  <a:gd name="T6" fmla="*/ 525 w 526"/>
                  <a:gd name="T7" fmla="*/ 298 h 525"/>
                  <a:gd name="T8" fmla="*/ 490 w 526"/>
                  <a:gd name="T9" fmla="*/ 264 h 525"/>
                  <a:gd name="T10" fmla="*/ 526 w 526"/>
                  <a:gd name="T11" fmla="*/ 230 h 525"/>
                  <a:gd name="T12" fmla="*/ 516 w 526"/>
                  <a:gd name="T13" fmla="*/ 192 h 525"/>
                  <a:gd name="T14" fmla="*/ 489 w 526"/>
                  <a:gd name="T15" fmla="*/ 129 h 525"/>
                  <a:gd name="T16" fmla="*/ 473 w 526"/>
                  <a:gd name="T17" fmla="*/ 101 h 525"/>
                  <a:gd name="T18" fmla="*/ 423 w 526"/>
                  <a:gd name="T19" fmla="*/ 102 h 525"/>
                  <a:gd name="T20" fmla="*/ 425 w 526"/>
                  <a:gd name="T21" fmla="*/ 53 h 525"/>
                  <a:gd name="T22" fmla="*/ 390 w 526"/>
                  <a:gd name="T23" fmla="*/ 33 h 525"/>
                  <a:gd name="T24" fmla="*/ 327 w 526"/>
                  <a:gd name="T25" fmla="*/ 8 h 525"/>
                  <a:gd name="T26" fmla="*/ 295 w 526"/>
                  <a:gd name="T27" fmla="*/ 0 h 525"/>
                  <a:gd name="T28" fmla="*/ 261 w 526"/>
                  <a:gd name="T29" fmla="*/ 36 h 525"/>
                  <a:gd name="T30" fmla="*/ 228 w 526"/>
                  <a:gd name="T31" fmla="*/ 0 h 525"/>
                  <a:gd name="T32" fmla="*/ 189 w 526"/>
                  <a:gd name="T33" fmla="*/ 10 h 525"/>
                  <a:gd name="T34" fmla="*/ 127 w 526"/>
                  <a:gd name="T35" fmla="*/ 36 h 525"/>
                  <a:gd name="T36" fmla="*/ 100 w 526"/>
                  <a:gd name="T37" fmla="*/ 54 h 525"/>
                  <a:gd name="T38" fmla="*/ 100 w 526"/>
                  <a:gd name="T39" fmla="*/ 102 h 525"/>
                  <a:gd name="T40" fmla="*/ 31 w 526"/>
                  <a:gd name="T41" fmla="*/ 135 h 525"/>
                  <a:gd name="T42" fmla="*/ 6 w 526"/>
                  <a:gd name="T43" fmla="*/ 199 h 525"/>
                  <a:gd name="T44" fmla="*/ 33 w 526"/>
                  <a:gd name="T45" fmla="*/ 264 h 525"/>
                  <a:gd name="T46" fmla="*/ 9 w 526"/>
                  <a:gd name="T47" fmla="*/ 336 h 525"/>
                  <a:gd name="T48" fmla="*/ 36 w 526"/>
                  <a:gd name="T49" fmla="*/ 398 h 525"/>
                  <a:gd name="T50" fmla="*/ 100 w 526"/>
                  <a:gd name="T51" fmla="*/ 425 h 525"/>
                  <a:gd name="T52" fmla="*/ 134 w 526"/>
                  <a:gd name="T53" fmla="*/ 493 h 525"/>
                  <a:gd name="T54" fmla="*/ 196 w 526"/>
                  <a:gd name="T55" fmla="*/ 518 h 525"/>
                  <a:gd name="T56" fmla="*/ 261 w 526"/>
                  <a:gd name="T57" fmla="*/ 492 h 525"/>
                  <a:gd name="T58" fmla="*/ 333 w 526"/>
                  <a:gd name="T59" fmla="*/ 517 h 525"/>
                  <a:gd name="T60" fmla="*/ 396 w 526"/>
                  <a:gd name="T61" fmla="*/ 491 h 525"/>
                  <a:gd name="T62" fmla="*/ 423 w 526"/>
                  <a:gd name="T63" fmla="*/ 425 h 525"/>
                  <a:gd name="T64" fmla="*/ 263 w 526"/>
                  <a:gd name="T65" fmla="*/ 121 h 525"/>
                  <a:gd name="T66" fmla="*/ 263 w 526"/>
                  <a:gd name="T67" fmla="*/ 218 h 525"/>
                  <a:gd name="T68" fmla="*/ 263 w 526"/>
                  <a:gd name="T69" fmla="*/ 121 h 525"/>
                  <a:gd name="T70" fmla="*/ 122 w 526"/>
                  <a:gd name="T71" fmla="*/ 262 h 525"/>
                  <a:gd name="T72" fmla="*/ 219 w 526"/>
                  <a:gd name="T73" fmla="*/ 262 h 525"/>
                  <a:gd name="T74" fmla="*/ 241 w 526"/>
                  <a:gd name="T75" fmla="*/ 262 h 525"/>
                  <a:gd name="T76" fmla="*/ 285 w 526"/>
                  <a:gd name="T77" fmla="*/ 262 h 525"/>
                  <a:gd name="T78" fmla="*/ 241 w 526"/>
                  <a:gd name="T79" fmla="*/ 262 h 525"/>
                  <a:gd name="T80" fmla="*/ 215 w 526"/>
                  <a:gd name="T81" fmla="*/ 355 h 525"/>
                  <a:gd name="T82" fmla="*/ 312 w 526"/>
                  <a:gd name="T83" fmla="*/ 355 h 525"/>
                  <a:gd name="T84" fmla="*/ 356 w 526"/>
                  <a:gd name="T85" fmla="*/ 311 h 525"/>
                  <a:gd name="T86" fmla="*/ 356 w 526"/>
                  <a:gd name="T87" fmla="*/ 214 h 525"/>
                  <a:gd name="T88" fmla="*/ 356 w 526"/>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525">
                    <a:moveTo>
                      <a:pt x="471" y="425"/>
                    </a:moveTo>
                    <a:cubicBezTo>
                      <a:pt x="471" y="425"/>
                      <a:pt x="471" y="426"/>
                      <a:pt x="471" y="426"/>
                    </a:cubicBezTo>
                    <a:cubicBezTo>
                      <a:pt x="479" y="415"/>
                      <a:pt x="487" y="404"/>
                      <a:pt x="493" y="393"/>
                    </a:cubicBezTo>
                    <a:cubicBezTo>
                      <a:pt x="493" y="393"/>
                      <a:pt x="493" y="393"/>
                      <a:pt x="492" y="393"/>
                    </a:cubicBezTo>
                    <a:cubicBezTo>
                      <a:pt x="475" y="386"/>
                      <a:pt x="467" y="366"/>
                      <a:pt x="474" y="349"/>
                    </a:cubicBezTo>
                    <a:cubicBezTo>
                      <a:pt x="480" y="331"/>
                      <a:pt x="500" y="323"/>
                      <a:pt x="518" y="330"/>
                    </a:cubicBezTo>
                    <a:cubicBezTo>
                      <a:pt x="518" y="330"/>
                      <a:pt x="518" y="330"/>
                      <a:pt x="519" y="330"/>
                    </a:cubicBezTo>
                    <a:cubicBezTo>
                      <a:pt x="522" y="320"/>
                      <a:pt x="524" y="309"/>
                      <a:pt x="525" y="298"/>
                    </a:cubicBezTo>
                    <a:cubicBezTo>
                      <a:pt x="525" y="298"/>
                      <a:pt x="524" y="298"/>
                      <a:pt x="524" y="298"/>
                    </a:cubicBezTo>
                    <a:cubicBezTo>
                      <a:pt x="505" y="298"/>
                      <a:pt x="490" y="283"/>
                      <a:pt x="490" y="264"/>
                    </a:cubicBezTo>
                    <a:cubicBezTo>
                      <a:pt x="490" y="245"/>
                      <a:pt x="505" y="230"/>
                      <a:pt x="524" y="230"/>
                    </a:cubicBezTo>
                    <a:cubicBezTo>
                      <a:pt x="524" y="230"/>
                      <a:pt x="525" y="230"/>
                      <a:pt x="526" y="230"/>
                    </a:cubicBezTo>
                    <a:cubicBezTo>
                      <a:pt x="524" y="217"/>
                      <a:pt x="521" y="204"/>
                      <a:pt x="518" y="191"/>
                    </a:cubicBezTo>
                    <a:cubicBezTo>
                      <a:pt x="517" y="191"/>
                      <a:pt x="517" y="191"/>
                      <a:pt x="516" y="192"/>
                    </a:cubicBezTo>
                    <a:cubicBezTo>
                      <a:pt x="499" y="199"/>
                      <a:pt x="479" y="191"/>
                      <a:pt x="471" y="174"/>
                    </a:cubicBezTo>
                    <a:cubicBezTo>
                      <a:pt x="464" y="157"/>
                      <a:pt x="472" y="137"/>
                      <a:pt x="489" y="129"/>
                    </a:cubicBezTo>
                    <a:cubicBezTo>
                      <a:pt x="490" y="129"/>
                      <a:pt x="491" y="129"/>
                      <a:pt x="491" y="128"/>
                    </a:cubicBezTo>
                    <a:cubicBezTo>
                      <a:pt x="486" y="119"/>
                      <a:pt x="479" y="110"/>
                      <a:pt x="473" y="101"/>
                    </a:cubicBezTo>
                    <a:cubicBezTo>
                      <a:pt x="472" y="101"/>
                      <a:pt x="471" y="102"/>
                      <a:pt x="471" y="102"/>
                    </a:cubicBezTo>
                    <a:cubicBezTo>
                      <a:pt x="458" y="116"/>
                      <a:pt x="436" y="116"/>
                      <a:pt x="423" y="102"/>
                    </a:cubicBezTo>
                    <a:cubicBezTo>
                      <a:pt x="410" y="89"/>
                      <a:pt x="410" y="68"/>
                      <a:pt x="423" y="54"/>
                    </a:cubicBezTo>
                    <a:cubicBezTo>
                      <a:pt x="424" y="54"/>
                      <a:pt x="424" y="53"/>
                      <a:pt x="425" y="53"/>
                    </a:cubicBezTo>
                    <a:cubicBezTo>
                      <a:pt x="414" y="45"/>
                      <a:pt x="403" y="37"/>
                      <a:pt x="391" y="31"/>
                    </a:cubicBezTo>
                    <a:cubicBezTo>
                      <a:pt x="391" y="31"/>
                      <a:pt x="390" y="32"/>
                      <a:pt x="390" y="33"/>
                    </a:cubicBezTo>
                    <a:cubicBezTo>
                      <a:pt x="383" y="50"/>
                      <a:pt x="364" y="59"/>
                      <a:pt x="346" y="52"/>
                    </a:cubicBezTo>
                    <a:cubicBezTo>
                      <a:pt x="329" y="45"/>
                      <a:pt x="320" y="25"/>
                      <a:pt x="327" y="8"/>
                    </a:cubicBezTo>
                    <a:cubicBezTo>
                      <a:pt x="327" y="7"/>
                      <a:pt x="328" y="6"/>
                      <a:pt x="328" y="6"/>
                    </a:cubicBezTo>
                    <a:cubicBezTo>
                      <a:pt x="317" y="3"/>
                      <a:pt x="306" y="1"/>
                      <a:pt x="295" y="0"/>
                    </a:cubicBezTo>
                    <a:cubicBezTo>
                      <a:pt x="295" y="0"/>
                      <a:pt x="295" y="1"/>
                      <a:pt x="295" y="2"/>
                    </a:cubicBezTo>
                    <a:cubicBezTo>
                      <a:pt x="295" y="20"/>
                      <a:pt x="280" y="36"/>
                      <a:pt x="261" y="36"/>
                    </a:cubicBezTo>
                    <a:cubicBezTo>
                      <a:pt x="243" y="36"/>
                      <a:pt x="228" y="20"/>
                      <a:pt x="228" y="2"/>
                    </a:cubicBezTo>
                    <a:cubicBezTo>
                      <a:pt x="228" y="1"/>
                      <a:pt x="228" y="1"/>
                      <a:pt x="228" y="0"/>
                    </a:cubicBezTo>
                    <a:cubicBezTo>
                      <a:pt x="214" y="2"/>
                      <a:pt x="201" y="5"/>
                      <a:pt x="189" y="8"/>
                    </a:cubicBezTo>
                    <a:cubicBezTo>
                      <a:pt x="189" y="9"/>
                      <a:pt x="189" y="9"/>
                      <a:pt x="189" y="10"/>
                    </a:cubicBezTo>
                    <a:cubicBezTo>
                      <a:pt x="197" y="27"/>
                      <a:pt x="189" y="47"/>
                      <a:pt x="171" y="54"/>
                    </a:cubicBezTo>
                    <a:cubicBezTo>
                      <a:pt x="154" y="62"/>
                      <a:pt x="134" y="54"/>
                      <a:pt x="127" y="36"/>
                    </a:cubicBezTo>
                    <a:cubicBezTo>
                      <a:pt x="127" y="36"/>
                      <a:pt x="127" y="36"/>
                      <a:pt x="127" y="36"/>
                    </a:cubicBezTo>
                    <a:cubicBezTo>
                      <a:pt x="117" y="41"/>
                      <a:pt x="108" y="47"/>
                      <a:pt x="100" y="54"/>
                    </a:cubicBezTo>
                    <a:cubicBezTo>
                      <a:pt x="100" y="54"/>
                      <a:pt x="100" y="54"/>
                      <a:pt x="100" y="54"/>
                    </a:cubicBezTo>
                    <a:cubicBezTo>
                      <a:pt x="113" y="68"/>
                      <a:pt x="113" y="89"/>
                      <a:pt x="100" y="102"/>
                    </a:cubicBezTo>
                    <a:cubicBezTo>
                      <a:pt x="87" y="116"/>
                      <a:pt x="65" y="116"/>
                      <a:pt x="52" y="103"/>
                    </a:cubicBezTo>
                    <a:cubicBezTo>
                      <a:pt x="44" y="113"/>
                      <a:pt x="37" y="124"/>
                      <a:pt x="31" y="135"/>
                    </a:cubicBezTo>
                    <a:cubicBezTo>
                      <a:pt x="48" y="143"/>
                      <a:pt x="56" y="162"/>
                      <a:pt x="49" y="179"/>
                    </a:cubicBezTo>
                    <a:cubicBezTo>
                      <a:pt x="43" y="196"/>
                      <a:pt x="23" y="205"/>
                      <a:pt x="6" y="199"/>
                    </a:cubicBezTo>
                    <a:cubicBezTo>
                      <a:pt x="4" y="209"/>
                      <a:pt x="2" y="219"/>
                      <a:pt x="0" y="230"/>
                    </a:cubicBezTo>
                    <a:cubicBezTo>
                      <a:pt x="19" y="231"/>
                      <a:pt x="33" y="246"/>
                      <a:pt x="33" y="264"/>
                    </a:cubicBezTo>
                    <a:cubicBezTo>
                      <a:pt x="33" y="282"/>
                      <a:pt x="19" y="297"/>
                      <a:pt x="1" y="298"/>
                    </a:cubicBezTo>
                    <a:cubicBezTo>
                      <a:pt x="3" y="311"/>
                      <a:pt x="5" y="323"/>
                      <a:pt x="9" y="336"/>
                    </a:cubicBezTo>
                    <a:cubicBezTo>
                      <a:pt x="26" y="329"/>
                      <a:pt x="44" y="337"/>
                      <a:pt x="52" y="354"/>
                    </a:cubicBezTo>
                    <a:cubicBezTo>
                      <a:pt x="59" y="371"/>
                      <a:pt x="52" y="390"/>
                      <a:pt x="36" y="398"/>
                    </a:cubicBezTo>
                    <a:cubicBezTo>
                      <a:pt x="41" y="407"/>
                      <a:pt x="47" y="415"/>
                      <a:pt x="54" y="424"/>
                    </a:cubicBezTo>
                    <a:cubicBezTo>
                      <a:pt x="67" y="412"/>
                      <a:pt x="87" y="413"/>
                      <a:pt x="100" y="425"/>
                    </a:cubicBezTo>
                    <a:cubicBezTo>
                      <a:pt x="113" y="438"/>
                      <a:pt x="113" y="458"/>
                      <a:pt x="101" y="472"/>
                    </a:cubicBezTo>
                    <a:cubicBezTo>
                      <a:pt x="112" y="480"/>
                      <a:pt x="122" y="487"/>
                      <a:pt x="134" y="493"/>
                    </a:cubicBezTo>
                    <a:cubicBezTo>
                      <a:pt x="141" y="477"/>
                      <a:pt x="160" y="469"/>
                      <a:pt x="177" y="476"/>
                    </a:cubicBezTo>
                    <a:cubicBezTo>
                      <a:pt x="194" y="483"/>
                      <a:pt x="202" y="501"/>
                      <a:pt x="196" y="518"/>
                    </a:cubicBezTo>
                    <a:cubicBezTo>
                      <a:pt x="207" y="521"/>
                      <a:pt x="217" y="523"/>
                      <a:pt x="228" y="524"/>
                    </a:cubicBezTo>
                    <a:cubicBezTo>
                      <a:pt x="229" y="507"/>
                      <a:pt x="243" y="492"/>
                      <a:pt x="261" y="492"/>
                    </a:cubicBezTo>
                    <a:cubicBezTo>
                      <a:pt x="280" y="492"/>
                      <a:pt x="295" y="507"/>
                      <a:pt x="295" y="525"/>
                    </a:cubicBezTo>
                    <a:cubicBezTo>
                      <a:pt x="308" y="523"/>
                      <a:pt x="321" y="521"/>
                      <a:pt x="333" y="517"/>
                    </a:cubicBezTo>
                    <a:cubicBezTo>
                      <a:pt x="327" y="500"/>
                      <a:pt x="335" y="481"/>
                      <a:pt x="352" y="474"/>
                    </a:cubicBezTo>
                    <a:cubicBezTo>
                      <a:pt x="369" y="466"/>
                      <a:pt x="388" y="474"/>
                      <a:pt x="396" y="491"/>
                    </a:cubicBezTo>
                    <a:cubicBezTo>
                      <a:pt x="405" y="486"/>
                      <a:pt x="414" y="480"/>
                      <a:pt x="423" y="473"/>
                    </a:cubicBezTo>
                    <a:cubicBezTo>
                      <a:pt x="410" y="460"/>
                      <a:pt x="410" y="439"/>
                      <a:pt x="423" y="425"/>
                    </a:cubicBezTo>
                    <a:cubicBezTo>
                      <a:pt x="436" y="412"/>
                      <a:pt x="458" y="412"/>
                      <a:pt x="471" y="425"/>
                    </a:cubicBezTo>
                    <a:close/>
                    <a:moveTo>
                      <a:pt x="263" y="121"/>
                    </a:moveTo>
                    <a:cubicBezTo>
                      <a:pt x="290" y="121"/>
                      <a:pt x="312" y="143"/>
                      <a:pt x="312" y="169"/>
                    </a:cubicBezTo>
                    <a:cubicBezTo>
                      <a:pt x="312" y="196"/>
                      <a:pt x="290" y="218"/>
                      <a:pt x="263" y="218"/>
                    </a:cubicBezTo>
                    <a:cubicBezTo>
                      <a:pt x="236" y="218"/>
                      <a:pt x="215" y="196"/>
                      <a:pt x="215" y="169"/>
                    </a:cubicBezTo>
                    <a:cubicBezTo>
                      <a:pt x="215" y="143"/>
                      <a:pt x="236" y="121"/>
                      <a:pt x="263" y="121"/>
                    </a:cubicBezTo>
                    <a:close/>
                    <a:moveTo>
                      <a:pt x="170" y="311"/>
                    </a:moveTo>
                    <a:cubicBezTo>
                      <a:pt x="143" y="311"/>
                      <a:pt x="122" y="289"/>
                      <a:pt x="122" y="262"/>
                    </a:cubicBezTo>
                    <a:cubicBezTo>
                      <a:pt x="122" y="236"/>
                      <a:pt x="143" y="214"/>
                      <a:pt x="170" y="214"/>
                    </a:cubicBezTo>
                    <a:cubicBezTo>
                      <a:pt x="197" y="214"/>
                      <a:pt x="219" y="236"/>
                      <a:pt x="219" y="262"/>
                    </a:cubicBezTo>
                    <a:cubicBezTo>
                      <a:pt x="219" y="289"/>
                      <a:pt x="197" y="311"/>
                      <a:pt x="170" y="311"/>
                    </a:cubicBezTo>
                    <a:close/>
                    <a:moveTo>
                      <a:pt x="241" y="262"/>
                    </a:moveTo>
                    <a:cubicBezTo>
                      <a:pt x="241" y="250"/>
                      <a:pt x="251" y="240"/>
                      <a:pt x="263" y="240"/>
                    </a:cubicBezTo>
                    <a:cubicBezTo>
                      <a:pt x="275" y="240"/>
                      <a:pt x="285" y="250"/>
                      <a:pt x="285" y="262"/>
                    </a:cubicBezTo>
                    <a:cubicBezTo>
                      <a:pt x="285" y="275"/>
                      <a:pt x="275" y="285"/>
                      <a:pt x="263" y="285"/>
                    </a:cubicBezTo>
                    <a:cubicBezTo>
                      <a:pt x="251" y="285"/>
                      <a:pt x="241" y="275"/>
                      <a:pt x="241" y="262"/>
                    </a:cubicBezTo>
                    <a:close/>
                    <a:moveTo>
                      <a:pt x="263" y="404"/>
                    </a:moveTo>
                    <a:cubicBezTo>
                      <a:pt x="236" y="404"/>
                      <a:pt x="215" y="382"/>
                      <a:pt x="215" y="355"/>
                    </a:cubicBezTo>
                    <a:cubicBezTo>
                      <a:pt x="215" y="328"/>
                      <a:pt x="236" y="307"/>
                      <a:pt x="263" y="307"/>
                    </a:cubicBezTo>
                    <a:cubicBezTo>
                      <a:pt x="290" y="307"/>
                      <a:pt x="312" y="328"/>
                      <a:pt x="312" y="355"/>
                    </a:cubicBezTo>
                    <a:cubicBezTo>
                      <a:pt x="312" y="382"/>
                      <a:pt x="290" y="404"/>
                      <a:pt x="263" y="404"/>
                    </a:cubicBezTo>
                    <a:close/>
                    <a:moveTo>
                      <a:pt x="356" y="311"/>
                    </a:moveTo>
                    <a:cubicBezTo>
                      <a:pt x="329" y="311"/>
                      <a:pt x="308" y="289"/>
                      <a:pt x="308" y="262"/>
                    </a:cubicBezTo>
                    <a:cubicBezTo>
                      <a:pt x="308" y="236"/>
                      <a:pt x="329" y="214"/>
                      <a:pt x="356" y="214"/>
                    </a:cubicBezTo>
                    <a:cubicBezTo>
                      <a:pt x="383" y="214"/>
                      <a:pt x="404" y="236"/>
                      <a:pt x="404" y="262"/>
                    </a:cubicBezTo>
                    <a:cubicBezTo>
                      <a:pt x="404" y="289"/>
                      <a:pt x="383" y="311"/>
                      <a:pt x="356"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0"/>
              <p:cNvSpPr>
                <a:spLocks noEditPoints="1"/>
              </p:cNvSpPr>
              <p:nvPr/>
            </p:nvSpPr>
            <p:spPr bwMode="auto">
              <a:xfrm>
                <a:off x="6672263" y="6873875"/>
                <a:ext cx="1339850" cy="1339850"/>
              </a:xfrm>
              <a:custGeom>
                <a:avLst/>
                <a:gdLst>
                  <a:gd name="T0" fmla="*/ 320 w 357"/>
                  <a:gd name="T1" fmla="*/ 290 h 357"/>
                  <a:gd name="T2" fmla="*/ 335 w 357"/>
                  <a:gd name="T3" fmla="*/ 267 h 357"/>
                  <a:gd name="T4" fmla="*/ 352 w 357"/>
                  <a:gd name="T5" fmla="*/ 224 h 357"/>
                  <a:gd name="T6" fmla="*/ 357 w 357"/>
                  <a:gd name="T7" fmla="*/ 203 h 357"/>
                  <a:gd name="T8" fmla="*/ 333 w 357"/>
                  <a:gd name="T9" fmla="*/ 180 h 357"/>
                  <a:gd name="T10" fmla="*/ 357 w 357"/>
                  <a:gd name="T11" fmla="*/ 157 h 357"/>
                  <a:gd name="T12" fmla="*/ 351 w 357"/>
                  <a:gd name="T13" fmla="*/ 130 h 357"/>
                  <a:gd name="T14" fmla="*/ 332 w 357"/>
                  <a:gd name="T15" fmla="*/ 88 h 357"/>
                  <a:gd name="T16" fmla="*/ 321 w 357"/>
                  <a:gd name="T17" fmla="*/ 69 h 357"/>
                  <a:gd name="T18" fmla="*/ 287 w 357"/>
                  <a:gd name="T19" fmla="*/ 70 h 357"/>
                  <a:gd name="T20" fmla="*/ 289 w 357"/>
                  <a:gd name="T21" fmla="*/ 36 h 357"/>
                  <a:gd name="T22" fmla="*/ 265 w 357"/>
                  <a:gd name="T23" fmla="*/ 23 h 357"/>
                  <a:gd name="T24" fmla="*/ 222 w 357"/>
                  <a:gd name="T25" fmla="*/ 5 h 357"/>
                  <a:gd name="T26" fmla="*/ 201 w 357"/>
                  <a:gd name="T27" fmla="*/ 0 h 357"/>
                  <a:gd name="T28" fmla="*/ 177 w 357"/>
                  <a:gd name="T29" fmla="*/ 24 h 357"/>
                  <a:gd name="T30" fmla="*/ 154 w 357"/>
                  <a:gd name="T31" fmla="*/ 0 h 357"/>
                  <a:gd name="T32" fmla="*/ 128 w 357"/>
                  <a:gd name="T33" fmla="*/ 7 h 357"/>
                  <a:gd name="T34" fmla="*/ 86 w 357"/>
                  <a:gd name="T35" fmla="*/ 25 h 357"/>
                  <a:gd name="T36" fmla="*/ 67 w 357"/>
                  <a:gd name="T37" fmla="*/ 37 h 357"/>
                  <a:gd name="T38" fmla="*/ 68 w 357"/>
                  <a:gd name="T39" fmla="*/ 70 h 357"/>
                  <a:gd name="T40" fmla="*/ 21 w 357"/>
                  <a:gd name="T41" fmla="*/ 92 h 357"/>
                  <a:gd name="T42" fmla="*/ 4 w 357"/>
                  <a:gd name="T43" fmla="*/ 135 h 357"/>
                  <a:gd name="T44" fmla="*/ 22 w 357"/>
                  <a:gd name="T45" fmla="*/ 180 h 357"/>
                  <a:gd name="T46" fmla="*/ 6 w 357"/>
                  <a:gd name="T47" fmla="*/ 228 h 357"/>
                  <a:gd name="T48" fmla="*/ 24 w 357"/>
                  <a:gd name="T49" fmla="*/ 271 h 357"/>
                  <a:gd name="T50" fmla="*/ 68 w 357"/>
                  <a:gd name="T51" fmla="*/ 290 h 357"/>
                  <a:gd name="T52" fmla="*/ 90 w 357"/>
                  <a:gd name="T53" fmla="*/ 336 h 357"/>
                  <a:gd name="T54" fmla="*/ 133 w 357"/>
                  <a:gd name="T55" fmla="*/ 353 h 357"/>
                  <a:gd name="T56" fmla="*/ 177 w 357"/>
                  <a:gd name="T57" fmla="*/ 335 h 357"/>
                  <a:gd name="T58" fmla="*/ 226 w 357"/>
                  <a:gd name="T59" fmla="*/ 352 h 357"/>
                  <a:gd name="T60" fmla="*/ 269 w 357"/>
                  <a:gd name="T61" fmla="*/ 334 h 357"/>
                  <a:gd name="T62" fmla="*/ 287 w 357"/>
                  <a:gd name="T63" fmla="*/ 290 h 357"/>
                  <a:gd name="T64" fmla="*/ 179 w 357"/>
                  <a:gd name="T65" fmla="*/ 82 h 357"/>
                  <a:gd name="T66" fmla="*/ 179 w 357"/>
                  <a:gd name="T67" fmla="*/ 148 h 357"/>
                  <a:gd name="T68" fmla="*/ 179 w 357"/>
                  <a:gd name="T69" fmla="*/ 82 h 357"/>
                  <a:gd name="T70" fmla="*/ 82 w 357"/>
                  <a:gd name="T71" fmla="*/ 179 h 357"/>
                  <a:gd name="T72" fmla="*/ 148 w 357"/>
                  <a:gd name="T73" fmla="*/ 179 h 357"/>
                  <a:gd name="T74" fmla="*/ 163 w 357"/>
                  <a:gd name="T75" fmla="*/ 179 h 357"/>
                  <a:gd name="T76" fmla="*/ 194 w 357"/>
                  <a:gd name="T77" fmla="*/ 179 h 357"/>
                  <a:gd name="T78" fmla="*/ 163 w 357"/>
                  <a:gd name="T79" fmla="*/ 179 h 357"/>
                  <a:gd name="T80" fmla="*/ 146 w 357"/>
                  <a:gd name="T81" fmla="*/ 242 h 357"/>
                  <a:gd name="T82" fmla="*/ 212 w 357"/>
                  <a:gd name="T83" fmla="*/ 242 h 357"/>
                  <a:gd name="T84" fmla="*/ 242 w 357"/>
                  <a:gd name="T85" fmla="*/ 212 h 357"/>
                  <a:gd name="T86" fmla="*/ 242 w 357"/>
                  <a:gd name="T87" fmla="*/ 146 h 357"/>
                  <a:gd name="T88" fmla="*/ 242 w 357"/>
                  <a:gd name="T89" fmla="*/ 2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357">
                    <a:moveTo>
                      <a:pt x="320" y="290"/>
                    </a:moveTo>
                    <a:cubicBezTo>
                      <a:pt x="320" y="290"/>
                      <a:pt x="320" y="290"/>
                      <a:pt x="320" y="290"/>
                    </a:cubicBezTo>
                    <a:cubicBezTo>
                      <a:pt x="326" y="283"/>
                      <a:pt x="331" y="275"/>
                      <a:pt x="335" y="267"/>
                    </a:cubicBezTo>
                    <a:cubicBezTo>
                      <a:pt x="335" y="267"/>
                      <a:pt x="335" y="267"/>
                      <a:pt x="335" y="267"/>
                    </a:cubicBezTo>
                    <a:cubicBezTo>
                      <a:pt x="323" y="263"/>
                      <a:pt x="317" y="249"/>
                      <a:pt x="322" y="237"/>
                    </a:cubicBezTo>
                    <a:cubicBezTo>
                      <a:pt x="326" y="225"/>
                      <a:pt x="340" y="220"/>
                      <a:pt x="352" y="224"/>
                    </a:cubicBezTo>
                    <a:cubicBezTo>
                      <a:pt x="352" y="224"/>
                      <a:pt x="352" y="225"/>
                      <a:pt x="353" y="225"/>
                    </a:cubicBezTo>
                    <a:cubicBezTo>
                      <a:pt x="354" y="217"/>
                      <a:pt x="356" y="210"/>
                      <a:pt x="357" y="203"/>
                    </a:cubicBezTo>
                    <a:cubicBezTo>
                      <a:pt x="357" y="203"/>
                      <a:pt x="356" y="203"/>
                      <a:pt x="356" y="203"/>
                    </a:cubicBezTo>
                    <a:cubicBezTo>
                      <a:pt x="343" y="203"/>
                      <a:pt x="333" y="192"/>
                      <a:pt x="333" y="180"/>
                    </a:cubicBezTo>
                    <a:cubicBezTo>
                      <a:pt x="333" y="167"/>
                      <a:pt x="343" y="157"/>
                      <a:pt x="356" y="157"/>
                    </a:cubicBezTo>
                    <a:cubicBezTo>
                      <a:pt x="356" y="157"/>
                      <a:pt x="357" y="157"/>
                      <a:pt x="357" y="157"/>
                    </a:cubicBezTo>
                    <a:cubicBezTo>
                      <a:pt x="356" y="148"/>
                      <a:pt x="354" y="139"/>
                      <a:pt x="352" y="130"/>
                    </a:cubicBezTo>
                    <a:cubicBezTo>
                      <a:pt x="351" y="130"/>
                      <a:pt x="351" y="130"/>
                      <a:pt x="351" y="130"/>
                    </a:cubicBezTo>
                    <a:cubicBezTo>
                      <a:pt x="339" y="136"/>
                      <a:pt x="325" y="130"/>
                      <a:pt x="320" y="118"/>
                    </a:cubicBezTo>
                    <a:cubicBezTo>
                      <a:pt x="315" y="107"/>
                      <a:pt x="321" y="93"/>
                      <a:pt x="332" y="88"/>
                    </a:cubicBezTo>
                    <a:cubicBezTo>
                      <a:pt x="333" y="88"/>
                      <a:pt x="333" y="88"/>
                      <a:pt x="334" y="87"/>
                    </a:cubicBezTo>
                    <a:cubicBezTo>
                      <a:pt x="330" y="81"/>
                      <a:pt x="326" y="75"/>
                      <a:pt x="321" y="69"/>
                    </a:cubicBezTo>
                    <a:cubicBezTo>
                      <a:pt x="321" y="69"/>
                      <a:pt x="320" y="69"/>
                      <a:pt x="320" y="70"/>
                    </a:cubicBezTo>
                    <a:cubicBezTo>
                      <a:pt x="311" y="79"/>
                      <a:pt x="296" y="79"/>
                      <a:pt x="287" y="70"/>
                    </a:cubicBezTo>
                    <a:cubicBezTo>
                      <a:pt x="278" y="61"/>
                      <a:pt x="278" y="46"/>
                      <a:pt x="287" y="37"/>
                    </a:cubicBezTo>
                    <a:cubicBezTo>
                      <a:pt x="288" y="37"/>
                      <a:pt x="288" y="36"/>
                      <a:pt x="289" y="36"/>
                    </a:cubicBezTo>
                    <a:cubicBezTo>
                      <a:pt x="281" y="30"/>
                      <a:pt x="274" y="25"/>
                      <a:pt x="266" y="21"/>
                    </a:cubicBezTo>
                    <a:cubicBezTo>
                      <a:pt x="265" y="21"/>
                      <a:pt x="265" y="22"/>
                      <a:pt x="265" y="23"/>
                    </a:cubicBezTo>
                    <a:cubicBezTo>
                      <a:pt x="260" y="34"/>
                      <a:pt x="247" y="40"/>
                      <a:pt x="235" y="35"/>
                    </a:cubicBezTo>
                    <a:cubicBezTo>
                      <a:pt x="223" y="31"/>
                      <a:pt x="217" y="17"/>
                      <a:pt x="222" y="5"/>
                    </a:cubicBezTo>
                    <a:cubicBezTo>
                      <a:pt x="222" y="5"/>
                      <a:pt x="223" y="5"/>
                      <a:pt x="223" y="4"/>
                    </a:cubicBezTo>
                    <a:cubicBezTo>
                      <a:pt x="215" y="2"/>
                      <a:pt x="208" y="1"/>
                      <a:pt x="201" y="0"/>
                    </a:cubicBezTo>
                    <a:cubicBezTo>
                      <a:pt x="201" y="0"/>
                      <a:pt x="201" y="1"/>
                      <a:pt x="201" y="1"/>
                    </a:cubicBezTo>
                    <a:cubicBezTo>
                      <a:pt x="201" y="14"/>
                      <a:pt x="190" y="24"/>
                      <a:pt x="177" y="24"/>
                    </a:cubicBezTo>
                    <a:cubicBezTo>
                      <a:pt x="165" y="24"/>
                      <a:pt x="154" y="14"/>
                      <a:pt x="154" y="1"/>
                    </a:cubicBezTo>
                    <a:cubicBezTo>
                      <a:pt x="154" y="1"/>
                      <a:pt x="154" y="1"/>
                      <a:pt x="154" y="0"/>
                    </a:cubicBezTo>
                    <a:cubicBezTo>
                      <a:pt x="146" y="1"/>
                      <a:pt x="137" y="3"/>
                      <a:pt x="128" y="6"/>
                    </a:cubicBezTo>
                    <a:cubicBezTo>
                      <a:pt x="128" y="6"/>
                      <a:pt x="128" y="6"/>
                      <a:pt x="128" y="7"/>
                    </a:cubicBezTo>
                    <a:cubicBezTo>
                      <a:pt x="133" y="18"/>
                      <a:pt x="128" y="32"/>
                      <a:pt x="116" y="37"/>
                    </a:cubicBezTo>
                    <a:cubicBezTo>
                      <a:pt x="104" y="42"/>
                      <a:pt x="91" y="37"/>
                      <a:pt x="86" y="25"/>
                    </a:cubicBezTo>
                    <a:cubicBezTo>
                      <a:pt x="86" y="25"/>
                      <a:pt x="86" y="25"/>
                      <a:pt x="86" y="24"/>
                    </a:cubicBezTo>
                    <a:cubicBezTo>
                      <a:pt x="79" y="28"/>
                      <a:pt x="73" y="32"/>
                      <a:pt x="67" y="37"/>
                    </a:cubicBezTo>
                    <a:cubicBezTo>
                      <a:pt x="68" y="37"/>
                      <a:pt x="68" y="37"/>
                      <a:pt x="68" y="37"/>
                    </a:cubicBezTo>
                    <a:cubicBezTo>
                      <a:pt x="77" y="46"/>
                      <a:pt x="77" y="61"/>
                      <a:pt x="68" y="70"/>
                    </a:cubicBezTo>
                    <a:cubicBezTo>
                      <a:pt x="59" y="79"/>
                      <a:pt x="44" y="79"/>
                      <a:pt x="35" y="70"/>
                    </a:cubicBezTo>
                    <a:cubicBezTo>
                      <a:pt x="30" y="77"/>
                      <a:pt x="25" y="85"/>
                      <a:pt x="21" y="92"/>
                    </a:cubicBezTo>
                    <a:cubicBezTo>
                      <a:pt x="32" y="97"/>
                      <a:pt x="38" y="110"/>
                      <a:pt x="33" y="122"/>
                    </a:cubicBezTo>
                    <a:cubicBezTo>
                      <a:pt x="29" y="134"/>
                      <a:pt x="16" y="139"/>
                      <a:pt x="4" y="135"/>
                    </a:cubicBezTo>
                    <a:cubicBezTo>
                      <a:pt x="2" y="142"/>
                      <a:pt x="1" y="149"/>
                      <a:pt x="0" y="157"/>
                    </a:cubicBezTo>
                    <a:cubicBezTo>
                      <a:pt x="12" y="157"/>
                      <a:pt x="22" y="167"/>
                      <a:pt x="22" y="180"/>
                    </a:cubicBezTo>
                    <a:cubicBezTo>
                      <a:pt x="22" y="192"/>
                      <a:pt x="12" y="202"/>
                      <a:pt x="0" y="203"/>
                    </a:cubicBezTo>
                    <a:cubicBezTo>
                      <a:pt x="1" y="211"/>
                      <a:pt x="3" y="220"/>
                      <a:pt x="6" y="228"/>
                    </a:cubicBezTo>
                    <a:cubicBezTo>
                      <a:pt x="17" y="224"/>
                      <a:pt x="30" y="230"/>
                      <a:pt x="35" y="241"/>
                    </a:cubicBezTo>
                    <a:cubicBezTo>
                      <a:pt x="40" y="252"/>
                      <a:pt x="35" y="265"/>
                      <a:pt x="24" y="271"/>
                    </a:cubicBezTo>
                    <a:cubicBezTo>
                      <a:pt x="28" y="277"/>
                      <a:pt x="32" y="283"/>
                      <a:pt x="36" y="289"/>
                    </a:cubicBezTo>
                    <a:cubicBezTo>
                      <a:pt x="45" y="281"/>
                      <a:pt x="59" y="281"/>
                      <a:pt x="68" y="290"/>
                    </a:cubicBezTo>
                    <a:cubicBezTo>
                      <a:pt x="76" y="298"/>
                      <a:pt x="77" y="312"/>
                      <a:pt x="69" y="321"/>
                    </a:cubicBezTo>
                    <a:cubicBezTo>
                      <a:pt x="76" y="327"/>
                      <a:pt x="83" y="331"/>
                      <a:pt x="90" y="336"/>
                    </a:cubicBezTo>
                    <a:cubicBezTo>
                      <a:pt x="96" y="325"/>
                      <a:pt x="108" y="319"/>
                      <a:pt x="120" y="324"/>
                    </a:cubicBezTo>
                    <a:cubicBezTo>
                      <a:pt x="131" y="329"/>
                      <a:pt x="137" y="341"/>
                      <a:pt x="133" y="353"/>
                    </a:cubicBezTo>
                    <a:cubicBezTo>
                      <a:pt x="140" y="355"/>
                      <a:pt x="147" y="356"/>
                      <a:pt x="154" y="357"/>
                    </a:cubicBezTo>
                    <a:cubicBezTo>
                      <a:pt x="155" y="345"/>
                      <a:pt x="165" y="335"/>
                      <a:pt x="177" y="335"/>
                    </a:cubicBezTo>
                    <a:cubicBezTo>
                      <a:pt x="190" y="335"/>
                      <a:pt x="200" y="345"/>
                      <a:pt x="201" y="357"/>
                    </a:cubicBezTo>
                    <a:cubicBezTo>
                      <a:pt x="209" y="356"/>
                      <a:pt x="218" y="354"/>
                      <a:pt x="226" y="352"/>
                    </a:cubicBezTo>
                    <a:cubicBezTo>
                      <a:pt x="222" y="341"/>
                      <a:pt x="227" y="327"/>
                      <a:pt x="239" y="322"/>
                    </a:cubicBezTo>
                    <a:cubicBezTo>
                      <a:pt x="250" y="317"/>
                      <a:pt x="264" y="323"/>
                      <a:pt x="269" y="334"/>
                    </a:cubicBezTo>
                    <a:cubicBezTo>
                      <a:pt x="275" y="331"/>
                      <a:pt x="281" y="327"/>
                      <a:pt x="287" y="322"/>
                    </a:cubicBezTo>
                    <a:cubicBezTo>
                      <a:pt x="278" y="313"/>
                      <a:pt x="278" y="299"/>
                      <a:pt x="287" y="290"/>
                    </a:cubicBezTo>
                    <a:cubicBezTo>
                      <a:pt x="296" y="281"/>
                      <a:pt x="311" y="281"/>
                      <a:pt x="320" y="290"/>
                    </a:cubicBezTo>
                    <a:close/>
                    <a:moveTo>
                      <a:pt x="179" y="82"/>
                    </a:moveTo>
                    <a:cubicBezTo>
                      <a:pt x="197" y="82"/>
                      <a:pt x="212" y="97"/>
                      <a:pt x="212" y="115"/>
                    </a:cubicBezTo>
                    <a:cubicBezTo>
                      <a:pt x="212" y="134"/>
                      <a:pt x="197" y="148"/>
                      <a:pt x="179" y="148"/>
                    </a:cubicBezTo>
                    <a:cubicBezTo>
                      <a:pt x="160" y="148"/>
                      <a:pt x="146" y="134"/>
                      <a:pt x="146" y="115"/>
                    </a:cubicBezTo>
                    <a:cubicBezTo>
                      <a:pt x="146" y="97"/>
                      <a:pt x="160" y="82"/>
                      <a:pt x="179" y="82"/>
                    </a:cubicBezTo>
                    <a:close/>
                    <a:moveTo>
                      <a:pt x="115" y="212"/>
                    </a:moveTo>
                    <a:cubicBezTo>
                      <a:pt x="97" y="212"/>
                      <a:pt x="82" y="197"/>
                      <a:pt x="82" y="179"/>
                    </a:cubicBezTo>
                    <a:cubicBezTo>
                      <a:pt x="82" y="160"/>
                      <a:pt x="97" y="146"/>
                      <a:pt x="115" y="146"/>
                    </a:cubicBezTo>
                    <a:cubicBezTo>
                      <a:pt x="134" y="146"/>
                      <a:pt x="148" y="160"/>
                      <a:pt x="148" y="179"/>
                    </a:cubicBezTo>
                    <a:cubicBezTo>
                      <a:pt x="148" y="197"/>
                      <a:pt x="134" y="212"/>
                      <a:pt x="115" y="212"/>
                    </a:cubicBezTo>
                    <a:close/>
                    <a:moveTo>
                      <a:pt x="163" y="179"/>
                    </a:moveTo>
                    <a:cubicBezTo>
                      <a:pt x="163" y="170"/>
                      <a:pt x="170" y="163"/>
                      <a:pt x="179" y="163"/>
                    </a:cubicBezTo>
                    <a:cubicBezTo>
                      <a:pt x="187" y="163"/>
                      <a:pt x="194" y="170"/>
                      <a:pt x="194" y="179"/>
                    </a:cubicBezTo>
                    <a:cubicBezTo>
                      <a:pt x="194" y="187"/>
                      <a:pt x="187" y="194"/>
                      <a:pt x="179" y="194"/>
                    </a:cubicBezTo>
                    <a:cubicBezTo>
                      <a:pt x="170" y="194"/>
                      <a:pt x="163" y="187"/>
                      <a:pt x="163" y="179"/>
                    </a:cubicBezTo>
                    <a:close/>
                    <a:moveTo>
                      <a:pt x="179" y="275"/>
                    </a:moveTo>
                    <a:cubicBezTo>
                      <a:pt x="160" y="275"/>
                      <a:pt x="146" y="260"/>
                      <a:pt x="146" y="242"/>
                    </a:cubicBezTo>
                    <a:cubicBezTo>
                      <a:pt x="146" y="224"/>
                      <a:pt x="160" y="209"/>
                      <a:pt x="179" y="209"/>
                    </a:cubicBezTo>
                    <a:cubicBezTo>
                      <a:pt x="197" y="209"/>
                      <a:pt x="212" y="224"/>
                      <a:pt x="212" y="242"/>
                    </a:cubicBezTo>
                    <a:cubicBezTo>
                      <a:pt x="212" y="260"/>
                      <a:pt x="197" y="275"/>
                      <a:pt x="179" y="275"/>
                    </a:cubicBezTo>
                    <a:close/>
                    <a:moveTo>
                      <a:pt x="242" y="212"/>
                    </a:moveTo>
                    <a:cubicBezTo>
                      <a:pt x="224" y="212"/>
                      <a:pt x="209" y="197"/>
                      <a:pt x="209" y="179"/>
                    </a:cubicBezTo>
                    <a:cubicBezTo>
                      <a:pt x="209" y="160"/>
                      <a:pt x="224" y="146"/>
                      <a:pt x="242" y="146"/>
                    </a:cubicBezTo>
                    <a:cubicBezTo>
                      <a:pt x="260" y="146"/>
                      <a:pt x="275" y="160"/>
                      <a:pt x="275" y="179"/>
                    </a:cubicBezTo>
                    <a:cubicBezTo>
                      <a:pt x="275" y="197"/>
                      <a:pt x="260" y="212"/>
                      <a:pt x="242" y="2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2"/>
              <p:cNvSpPr>
                <a:spLocks noEditPoints="1"/>
              </p:cNvSpPr>
              <p:nvPr/>
            </p:nvSpPr>
            <p:spPr bwMode="auto">
              <a:xfrm>
                <a:off x="3879850" y="1833563"/>
                <a:ext cx="1700213" cy="1700213"/>
              </a:xfrm>
              <a:custGeom>
                <a:avLst/>
                <a:gdLst>
                  <a:gd name="T0" fmla="*/ 449 w 453"/>
                  <a:gd name="T1" fmla="*/ 265 h 453"/>
                  <a:gd name="T2" fmla="*/ 453 w 453"/>
                  <a:gd name="T3" fmla="*/ 230 h 453"/>
                  <a:gd name="T4" fmla="*/ 396 w 453"/>
                  <a:gd name="T5" fmla="*/ 211 h 453"/>
                  <a:gd name="T6" fmla="*/ 391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2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7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2 w 453"/>
                  <a:gd name="T47" fmla="*/ 180 h 453"/>
                  <a:gd name="T48" fmla="*/ 3 w 453"/>
                  <a:gd name="T49" fmla="*/ 189 h 453"/>
                  <a:gd name="T50" fmla="*/ 0 w 453"/>
                  <a:gd name="T51" fmla="*/ 223 h 453"/>
                  <a:gd name="T52" fmla="*/ 56 w 453"/>
                  <a:gd name="T53" fmla="*/ 243 h 453"/>
                  <a:gd name="T54" fmla="*/ 61 w 453"/>
                  <a:gd name="T55" fmla="*/ 268 h 453"/>
                  <a:gd name="T56" fmla="*/ 14 w 453"/>
                  <a:gd name="T57" fmla="*/ 305 h 453"/>
                  <a:gd name="T58" fmla="*/ 28 w 453"/>
                  <a:gd name="T59" fmla="*/ 337 h 453"/>
                  <a:gd name="T60" fmla="*/ 87 w 453"/>
                  <a:gd name="T61" fmla="*/ 326 h 453"/>
                  <a:gd name="T62" fmla="*/ 103 w 453"/>
                  <a:gd name="T63" fmla="*/ 345 h 453"/>
                  <a:gd name="T64" fmla="*/ 81 w 453"/>
                  <a:gd name="T65" fmla="*/ 401 h 453"/>
                  <a:gd name="T66" fmla="*/ 110 w 453"/>
                  <a:gd name="T67" fmla="*/ 421 h 453"/>
                  <a:gd name="T68" fmla="*/ 155 w 453"/>
                  <a:gd name="T69" fmla="*/ 382 h 453"/>
                  <a:gd name="T70" fmla="*/ 179 w 453"/>
                  <a:gd name="T71" fmla="*/ 390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5 h 453"/>
                  <a:gd name="T86" fmla="*/ 344 w 453"/>
                  <a:gd name="T87" fmla="*/ 350 h 453"/>
                  <a:gd name="T88" fmla="*/ 400 w 453"/>
                  <a:gd name="T89" fmla="*/ 371 h 453"/>
                  <a:gd name="T90" fmla="*/ 420 w 453"/>
                  <a:gd name="T91" fmla="*/ 343 h 453"/>
                  <a:gd name="T92" fmla="*/ 381 w 453"/>
                  <a:gd name="T93" fmla="*/ 297 h 453"/>
                  <a:gd name="T94" fmla="*/ 390 w 453"/>
                  <a:gd name="T95" fmla="*/ 274 h 453"/>
                  <a:gd name="T96" fmla="*/ 449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49" y="265"/>
                    </a:moveTo>
                    <a:cubicBezTo>
                      <a:pt x="451" y="254"/>
                      <a:pt x="452" y="242"/>
                      <a:pt x="453" y="230"/>
                    </a:cubicBezTo>
                    <a:cubicBezTo>
                      <a:pt x="396" y="211"/>
                      <a:pt x="396" y="211"/>
                      <a:pt x="396" y="211"/>
                    </a:cubicBezTo>
                    <a:cubicBezTo>
                      <a:pt x="395" y="202"/>
                      <a:pt x="393" y="194"/>
                      <a:pt x="391" y="186"/>
                    </a:cubicBezTo>
                    <a:cubicBezTo>
                      <a:pt x="439" y="148"/>
                      <a:pt x="439" y="148"/>
                      <a:pt x="439" y="148"/>
                    </a:cubicBezTo>
                    <a:cubicBezTo>
                      <a:pt x="434" y="137"/>
                      <a:pt x="430" y="127"/>
                      <a:pt x="424" y="117"/>
                    </a:cubicBezTo>
                    <a:cubicBezTo>
                      <a:pt x="365" y="128"/>
                      <a:pt x="365" y="128"/>
                      <a:pt x="365" y="128"/>
                    </a:cubicBezTo>
                    <a:cubicBezTo>
                      <a:pt x="360" y="121"/>
                      <a:pt x="355" y="115"/>
                      <a:pt x="349" y="109"/>
                    </a:cubicBezTo>
                    <a:cubicBezTo>
                      <a:pt x="371" y="52"/>
                      <a:pt x="371" y="52"/>
                      <a:pt x="371" y="52"/>
                    </a:cubicBezTo>
                    <a:cubicBezTo>
                      <a:pt x="362" y="45"/>
                      <a:pt x="352" y="38"/>
                      <a:pt x="343" y="32"/>
                    </a:cubicBezTo>
                    <a:cubicBezTo>
                      <a:pt x="297" y="72"/>
                      <a:pt x="297" y="72"/>
                      <a:pt x="297" y="72"/>
                    </a:cubicBezTo>
                    <a:cubicBezTo>
                      <a:pt x="289" y="68"/>
                      <a:pt x="281" y="65"/>
                      <a:pt x="273" y="63"/>
                    </a:cubicBezTo>
                    <a:cubicBezTo>
                      <a:pt x="264" y="3"/>
                      <a:pt x="264" y="3"/>
                      <a:pt x="264" y="3"/>
                    </a:cubicBezTo>
                    <a:cubicBezTo>
                      <a:pt x="253" y="2"/>
                      <a:pt x="241" y="1"/>
                      <a:pt x="230" y="0"/>
                    </a:cubicBezTo>
                    <a:cubicBezTo>
                      <a:pt x="210" y="57"/>
                      <a:pt x="210" y="57"/>
                      <a:pt x="210" y="57"/>
                    </a:cubicBezTo>
                    <a:cubicBezTo>
                      <a:pt x="201" y="58"/>
                      <a:pt x="193" y="59"/>
                      <a:pt x="185" y="61"/>
                    </a:cubicBezTo>
                    <a:cubicBezTo>
                      <a:pt x="147" y="14"/>
                      <a:pt x="147" y="14"/>
                      <a:pt x="147" y="14"/>
                    </a:cubicBezTo>
                    <a:cubicBezTo>
                      <a:pt x="136" y="18"/>
                      <a:pt x="126" y="23"/>
                      <a:pt x="116" y="29"/>
                    </a:cubicBezTo>
                    <a:cubicBezTo>
                      <a:pt x="127" y="88"/>
                      <a:pt x="127" y="88"/>
                      <a:pt x="127" y="88"/>
                    </a:cubicBezTo>
                    <a:cubicBezTo>
                      <a:pt x="120" y="93"/>
                      <a:pt x="114" y="98"/>
                      <a:pt x="108" y="104"/>
                    </a:cubicBezTo>
                    <a:cubicBezTo>
                      <a:pt x="52" y="82"/>
                      <a:pt x="52" y="82"/>
                      <a:pt x="52" y="82"/>
                    </a:cubicBezTo>
                    <a:cubicBezTo>
                      <a:pt x="44" y="91"/>
                      <a:pt x="38" y="100"/>
                      <a:pt x="32" y="110"/>
                    </a:cubicBezTo>
                    <a:cubicBezTo>
                      <a:pt x="71" y="156"/>
                      <a:pt x="71" y="156"/>
                      <a:pt x="71" y="156"/>
                    </a:cubicBezTo>
                    <a:cubicBezTo>
                      <a:pt x="68" y="164"/>
                      <a:pt x="65" y="171"/>
                      <a:pt x="62" y="180"/>
                    </a:cubicBezTo>
                    <a:cubicBezTo>
                      <a:pt x="3" y="189"/>
                      <a:pt x="3" y="189"/>
                      <a:pt x="3" y="189"/>
                    </a:cubicBezTo>
                    <a:cubicBezTo>
                      <a:pt x="1" y="200"/>
                      <a:pt x="0" y="211"/>
                      <a:pt x="0" y="223"/>
                    </a:cubicBezTo>
                    <a:cubicBezTo>
                      <a:pt x="56" y="243"/>
                      <a:pt x="56" y="243"/>
                      <a:pt x="56" y="243"/>
                    </a:cubicBezTo>
                    <a:cubicBezTo>
                      <a:pt x="57" y="251"/>
                      <a:pt x="59" y="260"/>
                      <a:pt x="61" y="268"/>
                    </a:cubicBezTo>
                    <a:cubicBezTo>
                      <a:pt x="14" y="305"/>
                      <a:pt x="14" y="305"/>
                      <a:pt x="14" y="305"/>
                    </a:cubicBezTo>
                    <a:cubicBezTo>
                      <a:pt x="18" y="316"/>
                      <a:pt x="22" y="327"/>
                      <a:pt x="28" y="337"/>
                    </a:cubicBezTo>
                    <a:cubicBezTo>
                      <a:pt x="87" y="326"/>
                      <a:pt x="87" y="326"/>
                      <a:pt x="87" y="326"/>
                    </a:cubicBezTo>
                    <a:cubicBezTo>
                      <a:pt x="92" y="332"/>
                      <a:pt x="98" y="339"/>
                      <a:pt x="103" y="345"/>
                    </a:cubicBezTo>
                    <a:cubicBezTo>
                      <a:pt x="81" y="401"/>
                      <a:pt x="81" y="401"/>
                      <a:pt x="81" y="401"/>
                    </a:cubicBezTo>
                    <a:cubicBezTo>
                      <a:pt x="90" y="408"/>
                      <a:pt x="100" y="415"/>
                      <a:pt x="110" y="421"/>
                    </a:cubicBezTo>
                    <a:cubicBezTo>
                      <a:pt x="155" y="382"/>
                      <a:pt x="155" y="382"/>
                      <a:pt x="155" y="382"/>
                    </a:cubicBezTo>
                    <a:cubicBezTo>
                      <a:pt x="163" y="385"/>
                      <a:pt x="171" y="388"/>
                      <a:pt x="179" y="390"/>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5"/>
                      <a:pt x="325" y="365"/>
                      <a:pt x="325" y="365"/>
                    </a:cubicBezTo>
                    <a:cubicBezTo>
                      <a:pt x="332" y="361"/>
                      <a:pt x="338" y="355"/>
                      <a:pt x="344" y="350"/>
                    </a:cubicBezTo>
                    <a:cubicBezTo>
                      <a:pt x="400" y="371"/>
                      <a:pt x="400" y="371"/>
                      <a:pt x="400" y="371"/>
                    </a:cubicBezTo>
                    <a:cubicBezTo>
                      <a:pt x="408" y="363"/>
                      <a:pt x="414" y="353"/>
                      <a:pt x="420" y="343"/>
                    </a:cubicBezTo>
                    <a:cubicBezTo>
                      <a:pt x="381" y="297"/>
                      <a:pt x="381" y="297"/>
                      <a:pt x="381" y="297"/>
                    </a:cubicBezTo>
                    <a:cubicBezTo>
                      <a:pt x="385" y="290"/>
                      <a:pt x="387" y="282"/>
                      <a:pt x="390" y="274"/>
                    </a:cubicBezTo>
                    <a:lnTo>
                      <a:pt x="449"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43"/>
              <p:cNvSpPr>
                <a:spLocks noEditPoints="1"/>
              </p:cNvSpPr>
              <p:nvPr/>
            </p:nvSpPr>
            <p:spPr bwMode="auto">
              <a:xfrm>
                <a:off x="2432050" y="7346950"/>
                <a:ext cx="1700213" cy="1700213"/>
              </a:xfrm>
              <a:custGeom>
                <a:avLst/>
                <a:gdLst>
                  <a:gd name="T0" fmla="*/ 450 w 453"/>
                  <a:gd name="T1" fmla="*/ 265 h 453"/>
                  <a:gd name="T2" fmla="*/ 453 w 453"/>
                  <a:gd name="T3" fmla="*/ 231 h 453"/>
                  <a:gd name="T4" fmla="*/ 396 w 453"/>
                  <a:gd name="T5" fmla="*/ 211 h 453"/>
                  <a:gd name="T6" fmla="*/ 392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3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8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3 w 453"/>
                  <a:gd name="T47" fmla="*/ 180 h 453"/>
                  <a:gd name="T48" fmla="*/ 3 w 453"/>
                  <a:gd name="T49" fmla="*/ 189 h 453"/>
                  <a:gd name="T50" fmla="*/ 0 w 453"/>
                  <a:gd name="T51" fmla="*/ 223 h 453"/>
                  <a:gd name="T52" fmla="*/ 57 w 453"/>
                  <a:gd name="T53" fmla="*/ 243 h 453"/>
                  <a:gd name="T54" fmla="*/ 61 w 453"/>
                  <a:gd name="T55" fmla="*/ 268 h 453"/>
                  <a:gd name="T56" fmla="*/ 14 w 453"/>
                  <a:gd name="T57" fmla="*/ 306 h 453"/>
                  <a:gd name="T58" fmla="*/ 28 w 453"/>
                  <a:gd name="T59" fmla="*/ 337 h 453"/>
                  <a:gd name="T60" fmla="*/ 87 w 453"/>
                  <a:gd name="T61" fmla="*/ 326 h 453"/>
                  <a:gd name="T62" fmla="*/ 103 w 453"/>
                  <a:gd name="T63" fmla="*/ 345 h 453"/>
                  <a:gd name="T64" fmla="*/ 82 w 453"/>
                  <a:gd name="T65" fmla="*/ 401 h 453"/>
                  <a:gd name="T66" fmla="*/ 110 w 453"/>
                  <a:gd name="T67" fmla="*/ 421 h 453"/>
                  <a:gd name="T68" fmla="*/ 155 w 453"/>
                  <a:gd name="T69" fmla="*/ 382 h 453"/>
                  <a:gd name="T70" fmla="*/ 179 w 453"/>
                  <a:gd name="T71" fmla="*/ 391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6 h 453"/>
                  <a:gd name="T86" fmla="*/ 344 w 453"/>
                  <a:gd name="T87" fmla="*/ 350 h 453"/>
                  <a:gd name="T88" fmla="*/ 401 w 453"/>
                  <a:gd name="T89" fmla="*/ 371 h 453"/>
                  <a:gd name="T90" fmla="*/ 420 w 453"/>
                  <a:gd name="T91" fmla="*/ 343 h 453"/>
                  <a:gd name="T92" fmla="*/ 381 w 453"/>
                  <a:gd name="T93" fmla="*/ 298 h 453"/>
                  <a:gd name="T94" fmla="*/ 390 w 453"/>
                  <a:gd name="T95" fmla="*/ 274 h 453"/>
                  <a:gd name="T96" fmla="*/ 450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50" y="265"/>
                    </a:moveTo>
                    <a:cubicBezTo>
                      <a:pt x="451" y="254"/>
                      <a:pt x="452" y="242"/>
                      <a:pt x="453" y="231"/>
                    </a:cubicBezTo>
                    <a:cubicBezTo>
                      <a:pt x="396" y="211"/>
                      <a:pt x="396" y="211"/>
                      <a:pt x="396" y="211"/>
                    </a:cubicBezTo>
                    <a:cubicBezTo>
                      <a:pt x="395" y="202"/>
                      <a:pt x="394" y="194"/>
                      <a:pt x="392" y="186"/>
                    </a:cubicBezTo>
                    <a:cubicBezTo>
                      <a:pt x="439" y="148"/>
                      <a:pt x="439" y="148"/>
                      <a:pt x="439" y="148"/>
                    </a:cubicBezTo>
                    <a:cubicBezTo>
                      <a:pt x="435" y="137"/>
                      <a:pt x="430" y="127"/>
                      <a:pt x="424" y="117"/>
                    </a:cubicBezTo>
                    <a:cubicBezTo>
                      <a:pt x="365" y="128"/>
                      <a:pt x="365" y="128"/>
                      <a:pt x="365" y="128"/>
                    </a:cubicBezTo>
                    <a:cubicBezTo>
                      <a:pt x="360" y="121"/>
                      <a:pt x="355" y="115"/>
                      <a:pt x="349" y="109"/>
                    </a:cubicBezTo>
                    <a:cubicBezTo>
                      <a:pt x="371" y="52"/>
                      <a:pt x="371" y="52"/>
                      <a:pt x="371" y="52"/>
                    </a:cubicBezTo>
                    <a:cubicBezTo>
                      <a:pt x="362" y="45"/>
                      <a:pt x="353" y="38"/>
                      <a:pt x="343" y="33"/>
                    </a:cubicBezTo>
                    <a:cubicBezTo>
                      <a:pt x="297" y="72"/>
                      <a:pt x="297" y="72"/>
                      <a:pt x="297" y="72"/>
                    </a:cubicBezTo>
                    <a:cubicBezTo>
                      <a:pt x="289" y="68"/>
                      <a:pt x="282" y="65"/>
                      <a:pt x="273" y="63"/>
                    </a:cubicBezTo>
                    <a:cubicBezTo>
                      <a:pt x="264" y="3"/>
                      <a:pt x="264" y="3"/>
                      <a:pt x="264" y="3"/>
                    </a:cubicBezTo>
                    <a:cubicBezTo>
                      <a:pt x="253" y="2"/>
                      <a:pt x="242" y="1"/>
                      <a:pt x="230" y="0"/>
                    </a:cubicBezTo>
                    <a:cubicBezTo>
                      <a:pt x="210" y="57"/>
                      <a:pt x="210" y="57"/>
                      <a:pt x="210" y="57"/>
                    </a:cubicBezTo>
                    <a:cubicBezTo>
                      <a:pt x="202" y="58"/>
                      <a:pt x="193" y="59"/>
                      <a:pt x="185" y="61"/>
                    </a:cubicBezTo>
                    <a:cubicBezTo>
                      <a:pt x="148" y="14"/>
                      <a:pt x="148" y="14"/>
                      <a:pt x="148" y="14"/>
                    </a:cubicBezTo>
                    <a:cubicBezTo>
                      <a:pt x="137" y="18"/>
                      <a:pt x="126" y="23"/>
                      <a:pt x="116" y="29"/>
                    </a:cubicBezTo>
                    <a:cubicBezTo>
                      <a:pt x="127" y="88"/>
                      <a:pt x="127" y="88"/>
                      <a:pt x="127" y="88"/>
                    </a:cubicBezTo>
                    <a:cubicBezTo>
                      <a:pt x="121" y="93"/>
                      <a:pt x="114" y="98"/>
                      <a:pt x="108" y="104"/>
                    </a:cubicBezTo>
                    <a:cubicBezTo>
                      <a:pt x="52" y="82"/>
                      <a:pt x="52" y="82"/>
                      <a:pt x="52" y="82"/>
                    </a:cubicBezTo>
                    <a:cubicBezTo>
                      <a:pt x="45" y="91"/>
                      <a:pt x="38" y="100"/>
                      <a:pt x="32" y="110"/>
                    </a:cubicBezTo>
                    <a:cubicBezTo>
                      <a:pt x="71" y="156"/>
                      <a:pt x="71" y="156"/>
                      <a:pt x="71" y="156"/>
                    </a:cubicBezTo>
                    <a:cubicBezTo>
                      <a:pt x="68" y="164"/>
                      <a:pt x="65" y="171"/>
                      <a:pt x="63" y="180"/>
                    </a:cubicBezTo>
                    <a:cubicBezTo>
                      <a:pt x="3" y="189"/>
                      <a:pt x="3" y="189"/>
                      <a:pt x="3" y="189"/>
                    </a:cubicBezTo>
                    <a:cubicBezTo>
                      <a:pt x="1" y="200"/>
                      <a:pt x="0" y="211"/>
                      <a:pt x="0" y="223"/>
                    </a:cubicBezTo>
                    <a:cubicBezTo>
                      <a:pt x="57" y="243"/>
                      <a:pt x="57" y="243"/>
                      <a:pt x="57" y="243"/>
                    </a:cubicBezTo>
                    <a:cubicBezTo>
                      <a:pt x="57" y="251"/>
                      <a:pt x="59" y="260"/>
                      <a:pt x="61" y="268"/>
                    </a:cubicBezTo>
                    <a:cubicBezTo>
                      <a:pt x="14" y="306"/>
                      <a:pt x="14" y="306"/>
                      <a:pt x="14" y="306"/>
                    </a:cubicBezTo>
                    <a:cubicBezTo>
                      <a:pt x="18" y="316"/>
                      <a:pt x="23" y="327"/>
                      <a:pt x="28" y="337"/>
                    </a:cubicBezTo>
                    <a:cubicBezTo>
                      <a:pt x="87" y="326"/>
                      <a:pt x="87" y="326"/>
                      <a:pt x="87" y="326"/>
                    </a:cubicBezTo>
                    <a:cubicBezTo>
                      <a:pt x="92" y="332"/>
                      <a:pt x="98" y="339"/>
                      <a:pt x="103" y="345"/>
                    </a:cubicBezTo>
                    <a:cubicBezTo>
                      <a:pt x="82" y="401"/>
                      <a:pt x="82" y="401"/>
                      <a:pt x="82" y="401"/>
                    </a:cubicBezTo>
                    <a:cubicBezTo>
                      <a:pt x="90" y="408"/>
                      <a:pt x="100" y="415"/>
                      <a:pt x="110" y="421"/>
                    </a:cubicBezTo>
                    <a:cubicBezTo>
                      <a:pt x="155" y="382"/>
                      <a:pt x="155" y="382"/>
                      <a:pt x="155" y="382"/>
                    </a:cubicBezTo>
                    <a:cubicBezTo>
                      <a:pt x="163" y="385"/>
                      <a:pt x="171" y="388"/>
                      <a:pt x="179" y="391"/>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6"/>
                      <a:pt x="325" y="366"/>
                      <a:pt x="325" y="366"/>
                    </a:cubicBezTo>
                    <a:cubicBezTo>
                      <a:pt x="332" y="361"/>
                      <a:pt x="338" y="355"/>
                      <a:pt x="344" y="350"/>
                    </a:cubicBezTo>
                    <a:cubicBezTo>
                      <a:pt x="401" y="371"/>
                      <a:pt x="401" y="371"/>
                      <a:pt x="401" y="371"/>
                    </a:cubicBezTo>
                    <a:cubicBezTo>
                      <a:pt x="408" y="363"/>
                      <a:pt x="415" y="353"/>
                      <a:pt x="420" y="343"/>
                    </a:cubicBezTo>
                    <a:cubicBezTo>
                      <a:pt x="381" y="298"/>
                      <a:pt x="381" y="298"/>
                      <a:pt x="381" y="298"/>
                    </a:cubicBezTo>
                    <a:cubicBezTo>
                      <a:pt x="385" y="290"/>
                      <a:pt x="388" y="282"/>
                      <a:pt x="390" y="274"/>
                    </a:cubicBezTo>
                    <a:lnTo>
                      <a:pt x="450"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5"/>
              <p:cNvSpPr>
                <a:spLocks noEditPoints="1"/>
              </p:cNvSpPr>
              <p:nvPr/>
            </p:nvSpPr>
            <p:spPr bwMode="auto">
              <a:xfrm>
                <a:off x="4645025" y="7188200"/>
                <a:ext cx="1512888" cy="1512888"/>
              </a:xfrm>
              <a:custGeom>
                <a:avLst/>
                <a:gdLst>
                  <a:gd name="T0" fmla="*/ 202 w 403"/>
                  <a:gd name="T1" fmla="*/ 0 h 403"/>
                  <a:gd name="T2" fmla="*/ 0 w 403"/>
                  <a:gd name="T3" fmla="*/ 201 h 403"/>
                  <a:gd name="T4" fmla="*/ 202 w 403"/>
                  <a:gd name="T5" fmla="*/ 403 h 403"/>
                  <a:gd name="T6" fmla="*/ 403 w 403"/>
                  <a:gd name="T7" fmla="*/ 201 h 403"/>
                  <a:gd name="T8" fmla="*/ 202 w 403"/>
                  <a:gd name="T9" fmla="*/ 0 h 403"/>
                  <a:gd name="T10" fmla="*/ 202 w 403"/>
                  <a:gd name="T11" fmla="*/ 351 h 403"/>
                  <a:gd name="T12" fmla="*/ 52 w 403"/>
                  <a:gd name="T13" fmla="*/ 201 h 403"/>
                  <a:gd name="T14" fmla="*/ 202 w 403"/>
                  <a:gd name="T15" fmla="*/ 51 h 403"/>
                  <a:gd name="T16" fmla="*/ 352 w 403"/>
                  <a:gd name="T17" fmla="*/ 201 h 403"/>
                  <a:gd name="T18" fmla="*/ 202 w 403"/>
                  <a:gd name="T19" fmla="*/ 35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03">
                    <a:moveTo>
                      <a:pt x="202" y="0"/>
                    </a:moveTo>
                    <a:cubicBezTo>
                      <a:pt x="90" y="0"/>
                      <a:pt x="0" y="90"/>
                      <a:pt x="0" y="201"/>
                    </a:cubicBezTo>
                    <a:cubicBezTo>
                      <a:pt x="0" y="312"/>
                      <a:pt x="90" y="403"/>
                      <a:pt x="202" y="403"/>
                    </a:cubicBezTo>
                    <a:cubicBezTo>
                      <a:pt x="313" y="403"/>
                      <a:pt x="403" y="312"/>
                      <a:pt x="403" y="201"/>
                    </a:cubicBezTo>
                    <a:cubicBezTo>
                      <a:pt x="403" y="90"/>
                      <a:pt x="313" y="0"/>
                      <a:pt x="202" y="0"/>
                    </a:cubicBezTo>
                    <a:close/>
                    <a:moveTo>
                      <a:pt x="202" y="351"/>
                    </a:moveTo>
                    <a:cubicBezTo>
                      <a:pt x="119" y="351"/>
                      <a:pt x="52" y="284"/>
                      <a:pt x="52" y="201"/>
                    </a:cubicBezTo>
                    <a:cubicBezTo>
                      <a:pt x="52" y="118"/>
                      <a:pt x="119" y="51"/>
                      <a:pt x="202" y="51"/>
                    </a:cubicBezTo>
                    <a:cubicBezTo>
                      <a:pt x="285" y="51"/>
                      <a:pt x="352" y="118"/>
                      <a:pt x="352" y="201"/>
                    </a:cubicBezTo>
                    <a:cubicBezTo>
                      <a:pt x="352" y="284"/>
                      <a:pt x="285" y="351"/>
                      <a:pt x="202" y="35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46"/>
              <p:cNvSpPr>
                <a:spLocks noEditPoints="1"/>
              </p:cNvSpPr>
              <p:nvPr/>
            </p:nvSpPr>
            <p:spPr bwMode="auto">
              <a:xfrm>
                <a:off x="4251325" y="6794500"/>
                <a:ext cx="2300288" cy="2300288"/>
              </a:xfrm>
              <a:custGeom>
                <a:avLst/>
                <a:gdLst>
                  <a:gd name="T0" fmla="*/ 613 w 613"/>
                  <a:gd name="T1" fmla="*/ 298 h 613"/>
                  <a:gd name="T2" fmla="*/ 571 w 613"/>
                  <a:gd name="T3" fmla="*/ 235 h 613"/>
                  <a:gd name="T4" fmla="*/ 594 w 613"/>
                  <a:gd name="T5" fmla="*/ 199 h 613"/>
                  <a:gd name="T6" fmla="*/ 533 w 613"/>
                  <a:gd name="T7" fmla="*/ 153 h 613"/>
                  <a:gd name="T8" fmla="*/ 543 w 613"/>
                  <a:gd name="T9" fmla="*/ 111 h 613"/>
                  <a:gd name="T10" fmla="*/ 471 w 613"/>
                  <a:gd name="T11" fmla="*/ 87 h 613"/>
                  <a:gd name="T12" fmla="*/ 466 w 613"/>
                  <a:gd name="T13" fmla="*/ 45 h 613"/>
                  <a:gd name="T14" fmla="*/ 410 w 613"/>
                  <a:gd name="T15" fmla="*/ 18 h 613"/>
                  <a:gd name="T16" fmla="*/ 374 w 613"/>
                  <a:gd name="T17" fmla="*/ 41 h 613"/>
                  <a:gd name="T18" fmla="*/ 310 w 613"/>
                  <a:gd name="T19" fmla="*/ 0 h 613"/>
                  <a:gd name="T20" fmla="*/ 283 w 613"/>
                  <a:gd name="T21" fmla="*/ 34 h 613"/>
                  <a:gd name="T22" fmla="*/ 209 w 613"/>
                  <a:gd name="T23" fmla="*/ 16 h 613"/>
                  <a:gd name="T24" fmla="*/ 195 w 613"/>
                  <a:gd name="T25" fmla="*/ 56 h 613"/>
                  <a:gd name="T26" fmla="*/ 120 w 613"/>
                  <a:gd name="T27" fmla="*/ 64 h 613"/>
                  <a:gd name="T28" fmla="*/ 120 w 613"/>
                  <a:gd name="T29" fmla="*/ 106 h 613"/>
                  <a:gd name="T30" fmla="*/ 51 w 613"/>
                  <a:gd name="T31" fmla="*/ 138 h 613"/>
                  <a:gd name="T32" fmla="*/ 65 w 613"/>
                  <a:gd name="T33" fmla="*/ 178 h 613"/>
                  <a:gd name="T34" fmla="*/ 26 w 613"/>
                  <a:gd name="T35" fmla="*/ 183 h 613"/>
                  <a:gd name="T36" fmla="*/ 39 w 613"/>
                  <a:gd name="T37" fmla="*/ 248 h 613"/>
                  <a:gd name="T38" fmla="*/ 3 w 613"/>
                  <a:gd name="T39" fmla="*/ 268 h 613"/>
                  <a:gd name="T40" fmla="*/ 35 w 613"/>
                  <a:gd name="T41" fmla="*/ 338 h 613"/>
                  <a:gd name="T42" fmla="*/ 7 w 613"/>
                  <a:gd name="T43" fmla="*/ 369 h 613"/>
                  <a:gd name="T44" fmla="*/ 60 w 613"/>
                  <a:gd name="T45" fmla="*/ 425 h 613"/>
                  <a:gd name="T46" fmla="*/ 43 w 613"/>
                  <a:gd name="T47" fmla="*/ 462 h 613"/>
                  <a:gd name="T48" fmla="*/ 112 w 613"/>
                  <a:gd name="T49" fmla="*/ 498 h 613"/>
                  <a:gd name="T50" fmla="*/ 108 w 613"/>
                  <a:gd name="T51" fmla="*/ 539 h 613"/>
                  <a:gd name="T52" fmla="*/ 185 w 613"/>
                  <a:gd name="T53" fmla="*/ 551 h 613"/>
                  <a:gd name="T54" fmla="*/ 197 w 613"/>
                  <a:gd name="T55" fmla="*/ 557 h 613"/>
                  <a:gd name="T56" fmla="*/ 256 w 613"/>
                  <a:gd name="T57" fmla="*/ 608 h 613"/>
                  <a:gd name="T58" fmla="*/ 284 w 613"/>
                  <a:gd name="T59" fmla="*/ 579 h 613"/>
                  <a:gd name="T60" fmla="*/ 356 w 613"/>
                  <a:gd name="T61" fmla="*/ 608 h 613"/>
                  <a:gd name="T62" fmla="*/ 373 w 613"/>
                  <a:gd name="T63" fmla="*/ 571 h 613"/>
                  <a:gd name="T64" fmla="*/ 450 w 613"/>
                  <a:gd name="T65" fmla="*/ 576 h 613"/>
                  <a:gd name="T66" fmla="*/ 455 w 613"/>
                  <a:gd name="T67" fmla="*/ 536 h 613"/>
                  <a:gd name="T68" fmla="*/ 530 w 613"/>
                  <a:gd name="T69" fmla="*/ 516 h 613"/>
                  <a:gd name="T70" fmla="*/ 521 w 613"/>
                  <a:gd name="T71" fmla="*/ 476 h 613"/>
                  <a:gd name="T72" fmla="*/ 586 w 613"/>
                  <a:gd name="T73" fmla="*/ 433 h 613"/>
                  <a:gd name="T74" fmla="*/ 565 w 613"/>
                  <a:gd name="T75" fmla="*/ 397 h 613"/>
                  <a:gd name="T76" fmla="*/ 612 w 613"/>
                  <a:gd name="T77" fmla="*/ 336 h 613"/>
                  <a:gd name="T78" fmla="*/ 580 w 613"/>
                  <a:gd name="T79" fmla="*/ 308 h 613"/>
                  <a:gd name="T80" fmla="*/ 85 w 613"/>
                  <a:gd name="T81" fmla="*/ 306 h 613"/>
                  <a:gd name="T82" fmla="*/ 528 w 613"/>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613">
                    <a:moveTo>
                      <a:pt x="580" y="308"/>
                    </a:moveTo>
                    <a:cubicBezTo>
                      <a:pt x="613" y="298"/>
                      <a:pt x="613" y="298"/>
                      <a:pt x="613" y="298"/>
                    </a:cubicBezTo>
                    <a:cubicBezTo>
                      <a:pt x="612" y="277"/>
                      <a:pt x="610" y="256"/>
                      <a:pt x="605" y="235"/>
                    </a:cubicBezTo>
                    <a:cubicBezTo>
                      <a:pt x="571" y="235"/>
                      <a:pt x="571" y="235"/>
                      <a:pt x="571" y="235"/>
                    </a:cubicBezTo>
                    <a:cubicBezTo>
                      <a:pt x="569" y="229"/>
                      <a:pt x="568" y="224"/>
                      <a:pt x="566" y="219"/>
                    </a:cubicBezTo>
                    <a:cubicBezTo>
                      <a:pt x="594" y="199"/>
                      <a:pt x="594" y="199"/>
                      <a:pt x="594" y="199"/>
                    </a:cubicBezTo>
                    <a:cubicBezTo>
                      <a:pt x="586" y="179"/>
                      <a:pt x="577" y="160"/>
                      <a:pt x="566" y="142"/>
                    </a:cubicBezTo>
                    <a:cubicBezTo>
                      <a:pt x="533" y="153"/>
                      <a:pt x="533" y="153"/>
                      <a:pt x="533" y="153"/>
                    </a:cubicBezTo>
                    <a:cubicBezTo>
                      <a:pt x="530" y="148"/>
                      <a:pt x="527" y="144"/>
                      <a:pt x="523" y="139"/>
                    </a:cubicBezTo>
                    <a:cubicBezTo>
                      <a:pt x="543" y="111"/>
                      <a:pt x="543" y="111"/>
                      <a:pt x="543" y="111"/>
                    </a:cubicBezTo>
                    <a:cubicBezTo>
                      <a:pt x="530" y="95"/>
                      <a:pt x="515" y="80"/>
                      <a:pt x="498" y="67"/>
                    </a:cubicBezTo>
                    <a:cubicBezTo>
                      <a:pt x="471" y="87"/>
                      <a:pt x="471" y="87"/>
                      <a:pt x="471" y="87"/>
                    </a:cubicBezTo>
                    <a:cubicBezTo>
                      <a:pt x="466" y="84"/>
                      <a:pt x="462" y="81"/>
                      <a:pt x="457" y="77"/>
                    </a:cubicBezTo>
                    <a:cubicBezTo>
                      <a:pt x="466" y="45"/>
                      <a:pt x="466" y="45"/>
                      <a:pt x="466" y="45"/>
                    </a:cubicBezTo>
                    <a:cubicBezTo>
                      <a:pt x="455" y="38"/>
                      <a:pt x="443" y="31"/>
                      <a:pt x="430" y="26"/>
                    </a:cubicBezTo>
                    <a:cubicBezTo>
                      <a:pt x="423" y="23"/>
                      <a:pt x="416" y="20"/>
                      <a:pt x="410" y="18"/>
                    </a:cubicBezTo>
                    <a:cubicBezTo>
                      <a:pt x="390" y="46"/>
                      <a:pt x="390" y="46"/>
                      <a:pt x="390" y="46"/>
                    </a:cubicBezTo>
                    <a:cubicBezTo>
                      <a:pt x="385" y="44"/>
                      <a:pt x="379" y="42"/>
                      <a:pt x="374" y="41"/>
                    </a:cubicBezTo>
                    <a:cubicBezTo>
                      <a:pt x="372" y="7"/>
                      <a:pt x="372" y="7"/>
                      <a:pt x="372" y="7"/>
                    </a:cubicBezTo>
                    <a:cubicBezTo>
                      <a:pt x="351" y="2"/>
                      <a:pt x="330" y="0"/>
                      <a:pt x="310" y="0"/>
                    </a:cubicBezTo>
                    <a:cubicBezTo>
                      <a:pt x="300" y="33"/>
                      <a:pt x="300" y="33"/>
                      <a:pt x="300" y="33"/>
                    </a:cubicBezTo>
                    <a:cubicBezTo>
                      <a:pt x="295" y="33"/>
                      <a:pt x="289" y="33"/>
                      <a:pt x="283" y="34"/>
                    </a:cubicBezTo>
                    <a:cubicBezTo>
                      <a:pt x="270" y="2"/>
                      <a:pt x="270" y="2"/>
                      <a:pt x="270" y="2"/>
                    </a:cubicBezTo>
                    <a:cubicBezTo>
                      <a:pt x="250" y="4"/>
                      <a:pt x="229" y="9"/>
                      <a:pt x="209" y="16"/>
                    </a:cubicBezTo>
                    <a:cubicBezTo>
                      <a:pt x="211" y="50"/>
                      <a:pt x="211" y="50"/>
                      <a:pt x="211" y="50"/>
                    </a:cubicBezTo>
                    <a:cubicBezTo>
                      <a:pt x="206" y="52"/>
                      <a:pt x="200" y="54"/>
                      <a:pt x="195" y="56"/>
                    </a:cubicBezTo>
                    <a:cubicBezTo>
                      <a:pt x="173" y="31"/>
                      <a:pt x="173" y="31"/>
                      <a:pt x="173" y="31"/>
                    </a:cubicBezTo>
                    <a:cubicBezTo>
                      <a:pt x="154" y="40"/>
                      <a:pt x="136" y="51"/>
                      <a:pt x="120" y="64"/>
                    </a:cubicBezTo>
                    <a:cubicBezTo>
                      <a:pt x="132" y="95"/>
                      <a:pt x="132" y="95"/>
                      <a:pt x="132" y="95"/>
                    </a:cubicBezTo>
                    <a:cubicBezTo>
                      <a:pt x="128" y="99"/>
                      <a:pt x="124" y="103"/>
                      <a:pt x="120" y="106"/>
                    </a:cubicBezTo>
                    <a:cubicBezTo>
                      <a:pt x="90" y="89"/>
                      <a:pt x="90" y="89"/>
                      <a:pt x="90" y="89"/>
                    </a:cubicBezTo>
                    <a:cubicBezTo>
                      <a:pt x="76" y="104"/>
                      <a:pt x="62" y="120"/>
                      <a:pt x="51" y="138"/>
                    </a:cubicBezTo>
                    <a:cubicBezTo>
                      <a:pt x="73" y="164"/>
                      <a:pt x="73" y="164"/>
                      <a:pt x="73" y="164"/>
                    </a:cubicBezTo>
                    <a:cubicBezTo>
                      <a:pt x="70" y="169"/>
                      <a:pt x="68" y="173"/>
                      <a:pt x="65" y="178"/>
                    </a:cubicBezTo>
                    <a:cubicBezTo>
                      <a:pt x="32" y="172"/>
                      <a:pt x="32" y="172"/>
                      <a:pt x="32" y="172"/>
                    </a:cubicBezTo>
                    <a:cubicBezTo>
                      <a:pt x="30" y="175"/>
                      <a:pt x="28" y="179"/>
                      <a:pt x="26" y="183"/>
                    </a:cubicBezTo>
                    <a:cubicBezTo>
                      <a:pt x="19" y="199"/>
                      <a:pt x="14" y="215"/>
                      <a:pt x="10" y="231"/>
                    </a:cubicBezTo>
                    <a:cubicBezTo>
                      <a:pt x="39" y="248"/>
                      <a:pt x="39" y="248"/>
                      <a:pt x="39" y="248"/>
                    </a:cubicBezTo>
                    <a:cubicBezTo>
                      <a:pt x="38" y="253"/>
                      <a:pt x="37" y="259"/>
                      <a:pt x="37" y="264"/>
                    </a:cubicBezTo>
                    <a:cubicBezTo>
                      <a:pt x="3" y="268"/>
                      <a:pt x="3" y="268"/>
                      <a:pt x="3" y="268"/>
                    </a:cubicBezTo>
                    <a:cubicBezTo>
                      <a:pt x="0" y="290"/>
                      <a:pt x="0" y="311"/>
                      <a:pt x="2" y="332"/>
                    </a:cubicBezTo>
                    <a:cubicBezTo>
                      <a:pt x="35" y="338"/>
                      <a:pt x="35" y="338"/>
                      <a:pt x="35" y="338"/>
                    </a:cubicBezTo>
                    <a:cubicBezTo>
                      <a:pt x="36" y="343"/>
                      <a:pt x="37" y="349"/>
                      <a:pt x="37" y="354"/>
                    </a:cubicBezTo>
                    <a:cubicBezTo>
                      <a:pt x="7" y="369"/>
                      <a:pt x="7" y="369"/>
                      <a:pt x="7" y="369"/>
                    </a:cubicBezTo>
                    <a:cubicBezTo>
                      <a:pt x="11" y="390"/>
                      <a:pt x="18" y="410"/>
                      <a:pt x="27" y="430"/>
                    </a:cubicBezTo>
                    <a:cubicBezTo>
                      <a:pt x="60" y="425"/>
                      <a:pt x="60" y="425"/>
                      <a:pt x="60" y="425"/>
                    </a:cubicBezTo>
                    <a:cubicBezTo>
                      <a:pt x="63" y="429"/>
                      <a:pt x="65" y="434"/>
                      <a:pt x="67" y="438"/>
                    </a:cubicBezTo>
                    <a:cubicBezTo>
                      <a:pt x="43" y="462"/>
                      <a:pt x="43" y="462"/>
                      <a:pt x="43" y="462"/>
                    </a:cubicBezTo>
                    <a:cubicBezTo>
                      <a:pt x="54" y="481"/>
                      <a:pt x="67" y="498"/>
                      <a:pt x="82" y="514"/>
                    </a:cubicBezTo>
                    <a:cubicBezTo>
                      <a:pt x="112" y="498"/>
                      <a:pt x="112" y="498"/>
                      <a:pt x="112" y="498"/>
                    </a:cubicBezTo>
                    <a:cubicBezTo>
                      <a:pt x="116" y="502"/>
                      <a:pt x="119" y="505"/>
                      <a:pt x="123" y="508"/>
                    </a:cubicBezTo>
                    <a:cubicBezTo>
                      <a:pt x="108" y="539"/>
                      <a:pt x="108" y="539"/>
                      <a:pt x="108" y="539"/>
                    </a:cubicBezTo>
                    <a:cubicBezTo>
                      <a:pt x="124" y="553"/>
                      <a:pt x="142" y="565"/>
                      <a:pt x="161" y="575"/>
                    </a:cubicBezTo>
                    <a:cubicBezTo>
                      <a:pt x="185" y="551"/>
                      <a:pt x="185" y="551"/>
                      <a:pt x="185" y="551"/>
                    </a:cubicBezTo>
                    <a:cubicBezTo>
                      <a:pt x="189" y="553"/>
                      <a:pt x="193" y="555"/>
                      <a:pt x="197" y="556"/>
                    </a:cubicBezTo>
                    <a:cubicBezTo>
                      <a:pt x="197" y="556"/>
                      <a:pt x="197" y="557"/>
                      <a:pt x="197" y="557"/>
                    </a:cubicBezTo>
                    <a:cubicBezTo>
                      <a:pt x="194" y="590"/>
                      <a:pt x="194" y="590"/>
                      <a:pt x="194" y="590"/>
                    </a:cubicBezTo>
                    <a:cubicBezTo>
                      <a:pt x="214" y="599"/>
                      <a:pt x="235" y="604"/>
                      <a:pt x="256" y="608"/>
                    </a:cubicBezTo>
                    <a:cubicBezTo>
                      <a:pt x="270" y="577"/>
                      <a:pt x="270" y="577"/>
                      <a:pt x="270" y="577"/>
                    </a:cubicBezTo>
                    <a:cubicBezTo>
                      <a:pt x="275" y="578"/>
                      <a:pt x="279" y="578"/>
                      <a:pt x="284" y="579"/>
                    </a:cubicBezTo>
                    <a:cubicBezTo>
                      <a:pt x="291" y="612"/>
                      <a:pt x="291" y="612"/>
                      <a:pt x="291" y="612"/>
                    </a:cubicBezTo>
                    <a:cubicBezTo>
                      <a:pt x="313" y="613"/>
                      <a:pt x="334" y="612"/>
                      <a:pt x="356" y="608"/>
                    </a:cubicBezTo>
                    <a:cubicBezTo>
                      <a:pt x="359" y="574"/>
                      <a:pt x="359" y="574"/>
                      <a:pt x="359" y="574"/>
                    </a:cubicBezTo>
                    <a:cubicBezTo>
                      <a:pt x="364" y="573"/>
                      <a:pt x="368" y="572"/>
                      <a:pt x="373" y="571"/>
                    </a:cubicBezTo>
                    <a:cubicBezTo>
                      <a:pt x="390" y="601"/>
                      <a:pt x="390" y="601"/>
                      <a:pt x="390" y="601"/>
                    </a:cubicBezTo>
                    <a:cubicBezTo>
                      <a:pt x="411" y="595"/>
                      <a:pt x="431" y="587"/>
                      <a:pt x="450" y="576"/>
                    </a:cubicBezTo>
                    <a:cubicBezTo>
                      <a:pt x="443" y="543"/>
                      <a:pt x="443" y="543"/>
                      <a:pt x="443" y="543"/>
                    </a:cubicBezTo>
                    <a:cubicBezTo>
                      <a:pt x="447" y="541"/>
                      <a:pt x="451" y="538"/>
                      <a:pt x="455" y="536"/>
                    </a:cubicBezTo>
                    <a:cubicBezTo>
                      <a:pt x="481" y="558"/>
                      <a:pt x="481" y="558"/>
                      <a:pt x="481" y="558"/>
                    </a:cubicBezTo>
                    <a:cubicBezTo>
                      <a:pt x="499" y="546"/>
                      <a:pt x="515" y="532"/>
                      <a:pt x="530" y="516"/>
                    </a:cubicBezTo>
                    <a:cubicBezTo>
                      <a:pt x="512" y="487"/>
                      <a:pt x="512" y="487"/>
                      <a:pt x="512" y="487"/>
                    </a:cubicBezTo>
                    <a:cubicBezTo>
                      <a:pt x="515" y="483"/>
                      <a:pt x="518" y="480"/>
                      <a:pt x="521" y="476"/>
                    </a:cubicBezTo>
                    <a:cubicBezTo>
                      <a:pt x="553" y="488"/>
                      <a:pt x="553" y="488"/>
                      <a:pt x="553" y="488"/>
                    </a:cubicBezTo>
                    <a:cubicBezTo>
                      <a:pt x="566" y="471"/>
                      <a:pt x="576" y="453"/>
                      <a:pt x="586" y="433"/>
                    </a:cubicBezTo>
                    <a:cubicBezTo>
                      <a:pt x="559" y="411"/>
                      <a:pt x="559" y="411"/>
                      <a:pt x="559" y="411"/>
                    </a:cubicBezTo>
                    <a:cubicBezTo>
                      <a:pt x="561" y="406"/>
                      <a:pt x="563" y="402"/>
                      <a:pt x="565" y="397"/>
                    </a:cubicBezTo>
                    <a:cubicBezTo>
                      <a:pt x="599" y="398"/>
                      <a:pt x="599" y="398"/>
                      <a:pt x="599" y="398"/>
                    </a:cubicBezTo>
                    <a:cubicBezTo>
                      <a:pt x="605" y="378"/>
                      <a:pt x="610" y="357"/>
                      <a:pt x="612" y="336"/>
                    </a:cubicBezTo>
                    <a:cubicBezTo>
                      <a:pt x="580" y="324"/>
                      <a:pt x="580" y="324"/>
                      <a:pt x="580" y="324"/>
                    </a:cubicBezTo>
                    <a:cubicBezTo>
                      <a:pt x="580" y="319"/>
                      <a:pt x="580" y="314"/>
                      <a:pt x="580" y="308"/>
                    </a:cubicBezTo>
                    <a:close/>
                    <a:moveTo>
                      <a:pt x="307" y="527"/>
                    </a:moveTo>
                    <a:cubicBezTo>
                      <a:pt x="184" y="527"/>
                      <a:pt x="85" y="428"/>
                      <a:pt x="85" y="306"/>
                    </a:cubicBezTo>
                    <a:cubicBezTo>
                      <a:pt x="85" y="184"/>
                      <a:pt x="184" y="85"/>
                      <a:pt x="307" y="85"/>
                    </a:cubicBezTo>
                    <a:cubicBezTo>
                      <a:pt x="429" y="85"/>
                      <a:pt x="528" y="184"/>
                      <a:pt x="528" y="306"/>
                    </a:cubicBezTo>
                    <a:cubicBezTo>
                      <a:pt x="528" y="428"/>
                      <a:pt x="429" y="527"/>
                      <a:pt x="307" y="52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3" name="Freeform 36"/>
            <p:cNvSpPr>
              <a:spLocks noEditPoints="1"/>
            </p:cNvSpPr>
            <p:nvPr/>
          </p:nvSpPr>
          <p:spPr bwMode="auto">
            <a:xfrm>
              <a:off x="88618" y="3658879"/>
              <a:ext cx="1148694" cy="1147112"/>
            </a:xfrm>
            <a:custGeom>
              <a:avLst/>
              <a:gdLst>
                <a:gd name="T0" fmla="*/ 825 w 921"/>
                <a:gd name="T1" fmla="*/ 746 h 920"/>
                <a:gd name="T2" fmla="*/ 863 w 921"/>
                <a:gd name="T3" fmla="*/ 689 h 920"/>
                <a:gd name="T4" fmla="*/ 907 w 921"/>
                <a:gd name="T5" fmla="*/ 578 h 920"/>
                <a:gd name="T6" fmla="*/ 920 w 921"/>
                <a:gd name="T7" fmla="*/ 522 h 920"/>
                <a:gd name="T8" fmla="*/ 858 w 921"/>
                <a:gd name="T9" fmla="*/ 463 h 920"/>
                <a:gd name="T10" fmla="*/ 921 w 921"/>
                <a:gd name="T11" fmla="*/ 404 h 920"/>
                <a:gd name="T12" fmla="*/ 904 w 921"/>
                <a:gd name="T13" fmla="*/ 336 h 920"/>
                <a:gd name="T14" fmla="*/ 857 w 921"/>
                <a:gd name="T15" fmla="*/ 227 h 920"/>
                <a:gd name="T16" fmla="*/ 828 w 921"/>
                <a:gd name="T17" fmla="*/ 177 h 920"/>
                <a:gd name="T18" fmla="*/ 741 w 921"/>
                <a:gd name="T19" fmla="*/ 180 h 920"/>
                <a:gd name="T20" fmla="*/ 744 w 921"/>
                <a:gd name="T21" fmla="*/ 93 h 920"/>
                <a:gd name="T22" fmla="*/ 683 w 921"/>
                <a:gd name="T23" fmla="*/ 58 h 920"/>
                <a:gd name="T24" fmla="*/ 573 w 921"/>
                <a:gd name="T25" fmla="*/ 14 h 920"/>
                <a:gd name="T26" fmla="*/ 517 w 921"/>
                <a:gd name="T27" fmla="*/ 0 h 920"/>
                <a:gd name="T28" fmla="*/ 458 w 921"/>
                <a:gd name="T29" fmla="*/ 63 h 920"/>
                <a:gd name="T30" fmla="*/ 398 w 921"/>
                <a:gd name="T31" fmla="*/ 1 h 920"/>
                <a:gd name="T32" fmla="*/ 331 w 921"/>
                <a:gd name="T33" fmla="*/ 17 h 920"/>
                <a:gd name="T34" fmla="*/ 222 w 921"/>
                <a:gd name="T35" fmla="*/ 64 h 920"/>
                <a:gd name="T36" fmla="*/ 174 w 921"/>
                <a:gd name="T37" fmla="*/ 95 h 920"/>
                <a:gd name="T38" fmla="*/ 175 w 921"/>
                <a:gd name="T39" fmla="*/ 180 h 920"/>
                <a:gd name="T40" fmla="*/ 54 w 921"/>
                <a:gd name="T41" fmla="*/ 238 h 920"/>
                <a:gd name="T42" fmla="*/ 10 w 921"/>
                <a:gd name="T43" fmla="*/ 348 h 920"/>
                <a:gd name="T44" fmla="*/ 57 w 921"/>
                <a:gd name="T45" fmla="*/ 463 h 920"/>
                <a:gd name="T46" fmla="*/ 15 w 921"/>
                <a:gd name="T47" fmla="*/ 589 h 920"/>
                <a:gd name="T48" fmla="*/ 62 w 921"/>
                <a:gd name="T49" fmla="*/ 697 h 920"/>
                <a:gd name="T50" fmla="*/ 175 w 921"/>
                <a:gd name="T51" fmla="*/ 746 h 920"/>
                <a:gd name="T52" fmla="*/ 233 w 921"/>
                <a:gd name="T53" fmla="*/ 865 h 920"/>
                <a:gd name="T54" fmla="*/ 344 w 921"/>
                <a:gd name="T55" fmla="*/ 909 h 920"/>
                <a:gd name="T56" fmla="*/ 458 w 921"/>
                <a:gd name="T57" fmla="*/ 863 h 920"/>
                <a:gd name="T58" fmla="*/ 584 w 921"/>
                <a:gd name="T59" fmla="*/ 907 h 920"/>
                <a:gd name="T60" fmla="*/ 693 w 921"/>
                <a:gd name="T61" fmla="*/ 861 h 920"/>
                <a:gd name="T62" fmla="*/ 741 w 921"/>
                <a:gd name="T63" fmla="*/ 746 h 920"/>
                <a:gd name="T64" fmla="*/ 460 w 921"/>
                <a:gd name="T65" fmla="*/ 147 h 920"/>
                <a:gd name="T66" fmla="*/ 460 w 921"/>
                <a:gd name="T67" fmla="*/ 362 h 920"/>
                <a:gd name="T68" fmla="*/ 460 w 921"/>
                <a:gd name="T69" fmla="*/ 147 h 920"/>
                <a:gd name="T70" fmla="*/ 148 w 921"/>
                <a:gd name="T71" fmla="*/ 460 h 920"/>
                <a:gd name="T72" fmla="*/ 362 w 921"/>
                <a:gd name="T73" fmla="*/ 460 h 920"/>
                <a:gd name="T74" fmla="*/ 411 w 921"/>
                <a:gd name="T75" fmla="*/ 460 h 920"/>
                <a:gd name="T76" fmla="*/ 510 w 921"/>
                <a:gd name="T77" fmla="*/ 460 h 920"/>
                <a:gd name="T78" fmla="*/ 411 w 921"/>
                <a:gd name="T79" fmla="*/ 460 h 920"/>
                <a:gd name="T80" fmla="*/ 353 w 921"/>
                <a:gd name="T81" fmla="*/ 666 h 920"/>
                <a:gd name="T82" fmla="*/ 568 w 921"/>
                <a:gd name="T83" fmla="*/ 666 h 920"/>
                <a:gd name="T84" fmla="*/ 666 w 921"/>
                <a:gd name="T85" fmla="*/ 567 h 920"/>
                <a:gd name="T86" fmla="*/ 666 w 921"/>
                <a:gd name="T87" fmla="*/ 353 h 920"/>
                <a:gd name="T88" fmla="*/ 666 w 921"/>
                <a:gd name="T89" fmla="*/ 56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920">
                  <a:moveTo>
                    <a:pt x="825" y="746"/>
                  </a:moveTo>
                  <a:cubicBezTo>
                    <a:pt x="825" y="746"/>
                    <a:pt x="825" y="746"/>
                    <a:pt x="825" y="746"/>
                  </a:cubicBezTo>
                  <a:cubicBezTo>
                    <a:pt x="840" y="728"/>
                    <a:pt x="853" y="709"/>
                    <a:pt x="864" y="689"/>
                  </a:cubicBezTo>
                  <a:cubicBezTo>
                    <a:pt x="863" y="689"/>
                    <a:pt x="863" y="689"/>
                    <a:pt x="863" y="689"/>
                  </a:cubicBezTo>
                  <a:cubicBezTo>
                    <a:pt x="832" y="676"/>
                    <a:pt x="817" y="642"/>
                    <a:pt x="829" y="611"/>
                  </a:cubicBezTo>
                  <a:cubicBezTo>
                    <a:pt x="842" y="581"/>
                    <a:pt x="876" y="566"/>
                    <a:pt x="907" y="578"/>
                  </a:cubicBezTo>
                  <a:cubicBezTo>
                    <a:pt x="907" y="578"/>
                    <a:pt x="908" y="579"/>
                    <a:pt x="909" y="579"/>
                  </a:cubicBezTo>
                  <a:cubicBezTo>
                    <a:pt x="914" y="560"/>
                    <a:pt x="917" y="541"/>
                    <a:pt x="920" y="522"/>
                  </a:cubicBezTo>
                  <a:cubicBezTo>
                    <a:pt x="919" y="522"/>
                    <a:pt x="918" y="522"/>
                    <a:pt x="917" y="522"/>
                  </a:cubicBezTo>
                  <a:cubicBezTo>
                    <a:pt x="885" y="522"/>
                    <a:pt x="858" y="496"/>
                    <a:pt x="858" y="463"/>
                  </a:cubicBezTo>
                  <a:cubicBezTo>
                    <a:pt x="858" y="430"/>
                    <a:pt x="885" y="403"/>
                    <a:pt x="917" y="403"/>
                  </a:cubicBezTo>
                  <a:cubicBezTo>
                    <a:pt x="919" y="403"/>
                    <a:pt x="920" y="404"/>
                    <a:pt x="921" y="404"/>
                  </a:cubicBezTo>
                  <a:cubicBezTo>
                    <a:pt x="918" y="380"/>
                    <a:pt x="913" y="357"/>
                    <a:pt x="907" y="334"/>
                  </a:cubicBezTo>
                  <a:cubicBezTo>
                    <a:pt x="906" y="335"/>
                    <a:pt x="905" y="336"/>
                    <a:pt x="904" y="336"/>
                  </a:cubicBezTo>
                  <a:cubicBezTo>
                    <a:pt x="873" y="349"/>
                    <a:pt x="838" y="335"/>
                    <a:pt x="825" y="305"/>
                  </a:cubicBezTo>
                  <a:cubicBezTo>
                    <a:pt x="812" y="275"/>
                    <a:pt x="826" y="240"/>
                    <a:pt x="857" y="227"/>
                  </a:cubicBezTo>
                  <a:cubicBezTo>
                    <a:pt x="858" y="226"/>
                    <a:pt x="859" y="226"/>
                    <a:pt x="861" y="225"/>
                  </a:cubicBezTo>
                  <a:cubicBezTo>
                    <a:pt x="851" y="209"/>
                    <a:pt x="840" y="192"/>
                    <a:pt x="828" y="177"/>
                  </a:cubicBezTo>
                  <a:cubicBezTo>
                    <a:pt x="827" y="178"/>
                    <a:pt x="826" y="179"/>
                    <a:pt x="825" y="180"/>
                  </a:cubicBezTo>
                  <a:cubicBezTo>
                    <a:pt x="802" y="203"/>
                    <a:pt x="764" y="203"/>
                    <a:pt x="741" y="180"/>
                  </a:cubicBezTo>
                  <a:cubicBezTo>
                    <a:pt x="717" y="157"/>
                    <a:pt x="717" y="119"/>
                    <a:pt x="741" y="96"/>
                  </a:cubicBezTo>
                  <a:cubicBezTo>
                    <a:pt x="742" y="95"/>
                    <a:pt x="743" y="94"/>
                    <a:pt x="744" y="93"/>
                  </a:cubicBezTo>
                  <a:cubicBezTo>
                    <a:pt x="725" y="78"/>
                    <a:pt x="705" y="65"/>
                    <a:pt x="685" y="54"/>
                  </a:cubicBezTo>
                  <a:cubicBezTo>
                    <a:pt x="684" y="55"/>
                    <a:pt x="684" y="57"/>
                    <a:pt x="683" y="58"/>
                  </a:cubicBezTo>
                  <a:cubicBezTo>
                    <a:pt x="671" y="88"/>
                    <a:pt x="637" y="103"/>
                    <a:pt x="606" y="91"/>
                  </a:cubicBezTo>
                  <a:cubicBezTo>
                    <a:pt x="576" y="79"/>
                    <a:pt x="561" y="44"/>
                    <a:pt x="573" y="14"/>
                  </a:cubicBezTo>
                  <a:cubicBezTo>
                    <a:pt x="573" y="13"/>
                    <a:pt x="574" y="12"/>
                    <a:pt x="574" y="11"/>
                  </a:cubicBezTo>
                  <a:cubicBezTo>
                    <a:pt x="555" y="6"/>
                    <a:pt x="536" y="2"/>
                    <a:pt x="517" y="0"/>
                  </a:cubicBezTo>
                  <a:cubicBezTo>
                    <a:pt x="517" y="1"/>
                    <a:pt x="517" y="2"/>
                    <a:pt x="517" y="3"/>
                  </a:cubicBezTo>
                  <a:cubicBezTo>
                    <a:pt x="517" y="36"/>
                    <a:pt x="490" y="63"/>
                    <a:pt x="458" y="63"/>
                  </a:cubicBezTo>
                  <a:cubicBezTo>
                    <a:pt x="425" y="63"/>
                    <a:pt x="398" y="36"/>
                    <a:pt x="398" y="3"/>
                  </a:cubicBezTo>
                  <a:cubicBezTo>
                    <a:pt x="398" y="2"/>
                    <a:pt x="398" y="1"/>
                    <a:pt x="398" y="1"/>
                  </a:cubicBezTo>
                  <a:cubicBezTo>
                    <a:pt x="375" y="4"/>
                    <a:pt x="352" y="8"/>
                    <a:pt x="330" y="15"/>
                  </a:cubicBezTo>
                  <a:cubicBezTo>
                    <a:pt x="330" y="16"/>
                    <a:pt x="331" y="16"/>
                    <a:pt x="331" y="17"/>
                  </a:cubicBezTo>
                  <a:cubicBezTo>
                    <a:pt x="344" y="47"/>
                    <a:pt x="330" y="82"/>
                    <a:pt x="300" y="95"/>
                  </a:cubicBezTo>
                  <a:cubicBezTo>
                    <a:pt x="270" y="108"/>
                    <a:pt x="235" y="94"/>
                    <a:pt x="222" y="64"/>
                  </a:cubicBezTo>
                  <a:cubicBezTo>
                    <a:pt x="221" y="64"/>
                    <a:pt x="221" y="63"/>
                    <a:pt x="221" y="63"/>
                  </a:cubicBezTo>
                  <a:cubicBezTo>
                    <a:pt x="205" y="73"/>
                    <a:pt x="189" y="83"/>
                    <a:pt x="174" y="95"/>
                  </a:cubicBezTo>
                  <a:cubicBezTo>
                    <a:pt x="174" y="95"/>
                    <a:pt x="174" y="96"/>
                    <a:pt x="175" y="96"/>
                  </a:cubicBezTo>
                  <a:cubicBezTo>
                    <a:pt x="198" y="119"/>
                    <a:pt x="198" y="157"/>
                    <a:pt x="175" y="180"/>
                  </a:cubicBezTo>
                  <a:cubicBezTo>
                    <a:pt x="151" y="203"/>
                    <a:pt x="114" y="203"/>
                    <a:pt x="91" y="180"/>
                  </a:cubicBezTo>
                  <a:cubicBezTo>
                    <a:pt x="77" y="199"/>
                    <a:pt x="64" y="218"/>
                    <a:pt x="54" y="238"/>
                  </a:cubicBezTo>
                  <a:cubicBezTo>
                    <a:pt x="83" y="250"/>
                    <a:pt x="98" y="284"/>
                    <a:pt x="86" y="315"/>
                  </a:cubicBezTo>
                  <a:cubicBezTo>
                    <a:pt x="74" y="344"/>
                    <a:pt x="40" y="359"/>
                    <a:pt x="10" y="348"/>
                  </a:cubicBezTo>
                  <a:cubicBezTo>
                    <a:pt x="6" y="367"/>
                    <a:pt x="2" y="385"/>
                    <a:pt x="0" y="404"/>
                  </a:cubicBezTo>
                  <a:cubicBezTo>
                    <a:pt x="32" y="405"/>
                    <a:pt x="57" y="431"/>
                    <a:pt x="57" y="463"/>
                  </a:cubicBezTo>
                  <a:cubicBezTo>
                    <a:pt x="57" y="495"/>
                    <a:pt x="32" y="521"/>
                    <a:pt x="1" y="522"/>
                  </a:cubicBezTo>
                  <a:cubicBezTo>
                    <a:pt x="4" y="545"/>
                    <a:pt x="9" y="567"/>
                    <a:pt x="15" y="589"/>
                  </a:cubicBezTo>
                  <a:cubicBezTo>
                    <a:pt x="44" y="578"/>
                    <a:pt x="77" y="592"/>
                    <a:pt x="90" y="621"/>
                  </a:cubicBezTo>
                  <a:cubicBezTo>
                    <a:pt x="102" y="650"/>
                    <a:pt x="90" y="683"/>
                    <a:pt x="62" y="697"/>
                  </a:cubicBezTo>
                  <a:cubicBezTo>
                    <a:pt x="71" y="713"/>
                    <a:pt x="82" y="729"/>
                    <a:pt x="93" y="743"/>
                  </a:cubicBezTo>
                  <a:cubicBezTo>
                    <a:pt x="117" y="723"/>
                    <a:pt x="152" y="724"/>
                    <a:pt x="175" y="746"/>
                  </a:cubicBezTo>
                  <a:cubicBezTo>
                    <a:pt x="197" y="768"/>
                    <a:pt x="198" y="804"/>
                    <a:pt x="177" y="827"/>
                  </a:cubicBezTo>
                  <a:cubicBezTo>
                    <a:pt x="195" y="841"/>
                    <a:pt x="214" y="854"/>
                    <a:pt x="233" y="865"/>
                  </a:cubicBezTo>
                  <a:cubicBezTo>
                    <a:pt x="247" y="836"/>
                    <a:pt x="280" y="823"/>
                    <a:pt x="309" y="835"/>
                  </a:cubicBezTo>
                  <a:cubicBezTo>
                    <a:pt x="339" y="846"/>
                    <a:pt x="354" y="879"/>
                    <a:pt x="344" y="909"/>
                  </a:cubicBezTo>
                  <a:cubicBezTo>
                    <a:pt x="362" y="914"/>
                    <a:pt x="380" y="917"/>
                    <a:pt x="398" y="920"/>
                  </a:cubicBezTo>
                  <a:cubicBezTo>
                    <a:pt x="400" y="888"/>
                    <a:pt x="426" y="863"/>
                    <a:pt x="458" y="863"/>
                  </a:cubicBezTo>
                  <a:cubicBezTo>
                    <a:pt x="490" y="863"/>
                    <a:pt x="516" y="889"/>
                    <a:pt x="517" y="920"/>
                  </a:cubicBezTo>
                  <a:cubicBezTo>
                    <a:pt x="539" y="918"/>
                    <a:pt x="562" y="913"/>
                    <a:pt x="584" y="907"/>
                  </a:cubicBezTo>
                  <a:cubicBezTo>
                    <a:pt x="572" y="877"/>
                    <a:pt x="586" y="843"/>
                    <a:pt x="616" y="831"/>
                  </a:cubicBezTo>
                  <a:cubicBezTo>
                    <a:pt x="646" y="818"/>
                    <a:pt x="680" y="831"/>
                    <a:pt x="693" y="861"/>
                  </a:cubicBezTo>
                  <a:cubicBezTo>
                    <a:pt x="710" y="852"/>
                    <a:pt x="725" y="841"/>
                    <a:pt x="740" y="830"/>
                  </a:cubicBezTo>
                  <a:cubicBezTo>
                    <a:pt x="717" y="807"/>
                    <a:pt x="718" y="769"/>
                    <a:pt x="741" y="746"/>
                  </a:cubicBezTo>
                  <a:cubicBezTo>
                    <a:pt x="764" y="723"/>
                    <a:pt x="802" y="723"/>
                    <a:pt x="825" y="746"/>
                  </a:cubicBezTo>
                  <a:close/>
                  <a:moveTo>
                    <a:pt x="460" y="147"/>
                  </a:moveTo>
                  <a:cubicBezTo>
                    <a:pt x="520" y="147"/>
                    <a:pt x="568" y="195"/>
                    <a:pt x="568" y="254"/>
                  </a:cubicBezTo>
                  <a:cubicBezTo>
                    <a:pt x="568" y="314"/>
                    <a:pt x="520" y="362"/>
                    <a:pt x="460" y="362"/>
                  </a:cubicBezTo>
                  <a:cubicBezTo>
                    <a:pt x="401" y="362"/>
                    <a:pt x="353" y="314"/>
                    <a:pt x="353" y="254"/>
                  </a:cubicBezTo>
                  <a:cubicBezTo>
                    <a:pt x="353" y="195"/>
                    <a:pt x="401" y="147"/>
                    <a:pt x="460" y="147"/>
                  </a:cubicBezTo>
                  <a:close/>
                  <a:moveTo>
                    <a:pt x="255" y="567"/>
                  </a:moveTo>
                  <a:cubicBezTo>
                    <a:pt x="196" y="567"/>
                    <a:pt x="148" y="519"/>
                    <a:pt x="148" y="460"/>
                  </a:cubicBezTo>
                  <a:cubicBezTo>
                    <a:pt x="148" y="401"/>
                    <a:pt x="196" y="353"/>
                    <a:pt x="255" y="353"/>
                  </a:cubicBezTo>
                  <a:cubicBezTo>
                    <a:pt x="314" y="353"/>
                    <a:pt x="362" y="401"/>
                    <a:pt x="362" y="460"/>
                  </a:cubicBezTo>
                  <a:cubicBezTo>
                    <a:pt x="362" y="519"/>
                    <a:pt x="314" y="567"/>
                    <a:pt x="255" y="567"/>
                  </a:cubicBezTo>
                  <a:close/>
                  <a:moveTo>
                    <a:pt x="411" y="460"/>
                  </a:moveTo>
                  <a:cubicBezTo>
                    <a:pt x="411" y="433"/>
                    <a:pt x="433" y="411"/>
                    <a:pt x="460" y="411"/>
                  </a:cubicBezTo>
                  <a:cubicBezTo>
                    <a:pt x="488" y="411"/>
                    <a:pt x="510" y="433"/>
                    <a:pt x="510" y="460"/>
                  </a:cubicBezTo>
                  <a:cubicBezTo>
                    <a:pt x="510" y="487"/>
                    <a:pt x="488" y="509"/>
                    <a:pt x="460" y="509"/>
                  </a:cubicBezTo>
                  <a:cubicBezTo>
                    <a:pt x="433" y="509"/>
                    <a:pt x="411" y="487"/>
                    <a:pt x="411" y="460"/>
                  </a:cubicBezTo>
                  <a:close/>
                  <a:moveTo>
                    <a:pt x="460" y="773"/>
                  </a:moveTo>
                  <a:cubicBezTo>
                    <a:pt x="401" y="773"/>
                    <a:pt x="353" y="725"/>
                    <a:pt x="353" y="666"/>
                  </a:cubicBezTo>
                  <a:cubicBezTo>
                    <a:pt x="353" y="606"/>
                    <a:pt x="401" y="558"/>
                    <a:pt x="460" y="558"/>
                  </a:cubicBezTo>
                  <a:cubicBezTo>
                    <a:pt x="520" y="558"/>
                    <a:pt x="568" y="606"/>
                    <a:pt x="568" y="666"/>
                  </a:cubicBezTo>
                  <a:cubicBezTo>
                    <a:pt x="568" y="725"/>
                    <a:pt x="520" y="773"/>
                    <a:pt x="460" y="773"/>
                  </a:cubicBezTo>
                  <a:close/>
                  <a:moveTo>
                    <a:pt x="666" y="567"/>
                  </a:moveTo>
                  <a:cubicBezTo>
                    <a:pt x="607" y="567"/>
                    <a:pt x="559" y="519"/>
                    <a:pt x="559" y="460"/>
                  </a:cubicBezTo>
                  <a:cubicBezTo>
                    <a:pt x="559" y="401"/>
                    <a:pt x="607" y="353"/>
                    <a:pt x="666" y="353"/>
                  </a:cubicBezTo>
                  <a:cubicBezTo>
                    <a:pt x="725" y="353"/>
                    <a:pt x="773" y="401"/>
                    <a:pt x="773" y="460"/>
                  </a:cubicBezTo>
                  <a:cubicBezTo>
                    <a:pt x="773" y="519"/>
                    <a:pt x="725" y="567"/>
                    <a:pt x="666" y="56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73015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C3030B-53D6-43D0-9024-C6C50EC4CD93}"/>
              </a:ext>
            </a:extLst>
          </p:cNvPr>
          <p:cNvSpPr/>
          <p:nvPr/>
        </p:nvSpPr>
        <p:spPr>
          <a:xfrm>
            <a:off x="198783" y="3005462"/>
            <a:ext cx="5792006" cy="3742050"/>
          </a:xfrm>
          <a:prstGeom prst="rect">
            <a:avLst/>
          </a:prstGeom>
        </p:spPr>
        <p:txBody>
          <a:bodyPr wrap="square">
            <a:spAutoFit/>
          </a:bodyPr>
          <a:lstStyle/>
          <a:p>
            <a:pPr algn="just">
              <a:lnSpc>
                <a:spcPct val="150000"/>
              </a:lnSpc>
            </a:pPr>
            <a:r>
              <a:rPr lang="en-US" altLang="zh-CN" sz="1600" dirty="0">
                <a:latin typeface="Times New Roman" panose="02020603050405020304" pitchFamily="18" charset="0"/>
                <a:ea typeface="微软雅黑" panose="020B0503020204020204" pitchFamily="34" charset="-122"/>
              </a:rPr>
              <a:t>2020</a:t>
            </a:r>
            <a:r>
              <a:rPr lang="zh-CN" altLang="en-US" sz="1600" dirty="0">
                <a:latin typeface="Times New Roman" panose="02020603050405020304" pitchFamily="18" charset="0"/>
                <a:ea typeface="微软雅黑" panose="020B0503020204020204" pitchFamily="34" charset="-122"/>
              </a:rPr>
              <a:t>年</a:t>
            </a:r>
            <a:r>
              <a:rPr lang="en-US" altLang="zh-CN" sz="1600" dirty="0">
                <a:latin typeface="Times New Roman" panose="02020603050405020304" pitchFamily="18" charset="0"/>
                <a:ea typeface="微软雅黑" panose="020B0503020204020204" pitchFamily="34" charset="-122"/>
              </a:rPr>
              <a:t>7</a:t>
            </a:r>
            <a:r>
              <a:rPr lang="zh-CN" altLang="en-US" sz="1600" dirty="0">
                <a:latin typeface="Times New Roman" panose="02020603050405020304" pitchFamily="18" charset="0"/>
                <a:ea typeface="微软雅黑" panose="020B0503020204020204" pitchFamily="34" charset="-122"/>
              </a:rPr>
              <a:t>月开始，对除西藏、新疆、海南之外全国其他省制造企业进行了问卷调查，共发放问卷</a:t>
            </a:r>
            <a:r>
              <a:rPr lang="en-US" altLang="zh-CN" sz="1600" dirty="0">
                <a:latin typeface="Times New Roman" panose="02020603050405020304" pitchFamily="18" charset="0"/>
                <a:ea typeface="微软雅黑" panose="020B0503020204020204" pitchFamily="34" charset="-122"/>
              </a:rPr>
              <a:t>1000</a:t>
            </a:r>
            <a:r>
              <a:rPr lang="zh-CN" altLang="en-US" sz="1600" dirty="0">
                <a:latin typeface="Times New Roman" panose="02020603050405020304" pitchFamily="18" charset="0"/>
                <a:ea typeface="微软雅黑" panose="020B0503020204020204" pitchFamily="34" charset="-122"/>
              </a:rPr>
              <a:t>份，收到有效问卷</a:t>
            </a:r>
            <a:r>
              <a:rPr lang="en-US" altLang="zh-CN" sz="1600" dirty="0">
                <a:latin typeface="Times New Roman" panose="02020603050405020304" pitchFamily="18" charset="0"/>
                <a:ea typeface="微软雅黑" panose="020B0503020204020204" pitchFamily="34" charset="-122"/>
              </a:rPr>
              <a:t>951</a:t>
            </a:r>
            <a:r>
              <a:rPr lang="zh-CN" altLang="en-US" sz="1600" dirty="0">
                <a:latin typeface="Times New Roman" panose="02020603050405020304" pitchFamily="18" charset="0"/>
                <a:ea typeface="微软雅黑" panose="020B0503020204020204" pitchFamily="34" charset="-122"/>
              </a:rPr>
              <a:t>份。分地区看，企业覆盖了东、中、西、东北四大区域，承东启西的中部地区是此次问卷调查的重点，合计占比达到</a:t>
            </a:r>
            <a:r>
              <a:rPr lang="en-US" altLang="zh-CN" sz="1600" dirty="0">
                <a:latin typeface="Times New Roman" panose="02020603050405020304" pitchFamily="18" charset="0"/>
                <a:ea typeface="微软雅黑" panose="020B0503020204020204" pitchFamily="34" charset="-122"/>
              </a:rPr>
              <a:t>50%</a:t>
            </a:r>
            <a:r>
              <a:rPr lang="zh-CN" altLang="en-US" sz="1600" dirty="0">
                <a:latin typeface="Times New Roman" panose="02020603050405020304" pitchFamily="18" charset="0"/>
                <a:ea typeface="微软雅黑" panose="020B0503020204020204" pitchFamily="34" charset="-122"/>
              </a:rPr>
              <a:t>。</a:t>
            </a:r>
            <a:endParaRPr lang="en-US" altLang="zh-CN" sz="1600" dirty="0">
              <a:latin typeface="Times New Roman" panose="02020603050405020304" pitchFamily="18" charset="0"/>
              <a:ea typeface="微软雅黑" panose="020B0503020204020204" pitchFamily="34" charset="-122"/>
            </a:endParaRPr>
          </a:p>
          <a:p>
            <a:pPr algn="just">
              <a:lnSpc>
                <a:spcPct val="150000"/>
              </a:lnSpc>
            </a:pPr>
            <a:r>
              <a:rPr lang="zh-CN" altLang="en-US" sz="1600" dirty="0">
                <a:latin typeface="Times New Roman" panose="02020603050405020304" pitchFamily="18" charset="0"/>
                <a:ea typeface="微软雅黑" panose="020B0503020204020204" pitchFamily="34" charset="-122"/>
              </a:rPr>
              <a:t>分行业看，调查企业涉及</a:t>
            </a:r>
            <a:r>
              <a:rPr lang="en-US" altLang="zh-CN" sz="1600" dirty="0">
                <a:latin typeface="Times New Roman" panose="02020603050405020304" pitchFamily="18" charset="0"/>
                <a:ea typeface="微软雅黑" panose="020B0503020204020204" pitchFamily="34" charset="-122"/>
              </a:rPr>
              <a:t>28</a:t>
            </a:r>
            <a:r>
              <a:rPr lang="zh-CN" altLang="en-US" sz="1600" dirty="0">
                <a:latin typeface="Times New Roman" panose="02020603050405020304" pitchFamily="18" charset="0"/>
                <a:ea typeface="微软雅黑" panose="020B0503020204020204" pitchFamily="34" charset="-122"/>
              </a:rPr>
              <a:t>个大类行业，几乎涵盖所有制造行业。其中，通用和专用设备、汽车、电子、金属制品、化工、医药、食品、纺织等行业合计占比达到</a:t>
            </a:r>
            <a:r>
              <a:rPr lang="en-US" altLang="zh-CN" sz="1600" dirty="0">
                <a:latin typeface="Times New Roman" panose="02020603050405020304" pitchFamily="18" charset="0"/>
                <a:ea typeface="微软雅黑" panose="020B0503020204020204" pitchFamily="34" charset="-122"/>
              </a:rPr>
              <a:t>73%</a:t>
            </a:r>
            <a:r>
              <a:rPr lang="zh-CN" altLang="en-US" sz="1600" dirty="0">
                <a:latin typeface="Times New Roman" panose="02020603050405020304" pitchFamily="18" charset="0"/>
                <a:ea typeface="微软雅黑" panose="020B0503020204020204" pitchFamily="34" charset="-122"/>
              </a:rPr>
              <a:t>。</a:t>
            </a:r>
            <a:endParaRPr lang="en-US" altLang="zh-CN" sz="1600" dirty="0">
              <a:latin typeface="Times New Roman" panose="02020603050405020304" pitchFamily="18" charset="0"/>
              <a:ea typeface="微软雅黑" panose="020B0503020204020204" pitchFamily="34" charset="-122"/>
            </a:endParaRPr>
          </a:p>
          <a:p>
            <a:pPr algn="just">
              <a:lnSpc>
                <a:spcPct val="150000"/>
              </a:lnSpc>
            </a:pPr>
            <a:r>
              <a:rPr lang="zh-CN" altLang="en-US" sz="1600" dirty="0">
                <a:latin typeface="Times New Roman" panose="02020603050405020304" pitchFamily="18" charset="0"/>
                <a:ea typeface="微软雅黑" panose="020B0503020204020204" pitchFamily="34" charset="-122"/>
              </a:rPr>
              <a:t>分企业规模看，涵盖大中小微各类企业，其中，中小微企业合计占比</a:t>
            </a:r>
            <a:r>
              <a:rPr lang="en-US" altLang="zh-CN" sz="1600" dirty="0">
                <a:latin typeface="Times New Roman" panose="02020603050405020304" pitchFamily="18" charset="0"/>
                <a:ea typeface="微软雅黑" panose="020B0503020204020204" pitchFamily="34" charset="-122"/>
              </a:rPr>
              <a:t>87%</a:t>
            </a:r>
            <a:r>
              <a:rPr lang="zh-CN" altLang="en-US" sz="1600" dirty="0">
                <a:latin typeface="Times New Roman" panose="02020603050405020304" pitchFamily="18" charset="0"/>
                <a:ea typeface="微软雅黑" panose="020B0503020204020204" pitchFamily="34" charset="-122"/>
              </a:rPr>
              <a:t>。</a:t>
            </a:r>
            <a:endParaRPr lang="en-US" altLang="zh-CN" sz="1600" dirty="0">
              <a:latin typeface="Times New Roman" panose="02020603050405020304" pitchFamily="18" charset="0"/>
              <a:ea typeface="微软雅黑" panose="020B0503020204020204" pitchFamily="34" charset="-122"/>
            </a:endParaRPr>
          </a:p>
          <a:p>
            <a:pPr algn="just">
              <a:lnSpc>
                <a:spcPct val="150000"/>
              </a:lnSpc>
            </a:pPr>
            <a:r>
              <a:rPr lang="zh-CN" altLang="en-US" sz="1600" dirty="0">
                <a:latin typeface="Times New Roman" panose="02020603050405020304" pitchFamily="18" charset="0"/>
                <a:ea typeface="微软雅黑" panose="020B0503020204020204" pitchFamily="34" charset="-122"/>
              </a:rPr>
              <a:t>分企业性质看，中民企占比达到</a:t>
            </a:r>
            <a:r>
              <a:rPr lang="en-US" altLang="zh-CN" sz="1600" dirty="0">
                <a:latin typeface="Times New Roman" panose="02020603050405020304" pitchFamily="18" charset="0"/>
                <a:ea typeface="微软雅黑" panose="020B0503020204020204" pitchFamily="34" charset="-122"/>
              </a:rPr>
              <a:t>57%</a:t>
            </a:r>
            <a:r>
              <a:rPr lang="zh-CN" altLang="en-US" sz="1600" dirty="0">
                <a:latin typeface="Times New Roman" panose="02020603050405020304" pitchFamily="18" charset="0"/>
                <a:ea typeface="微软雅黑" panose="020B0503020204020204" pitchFamily="34" charset="-122"/>
              </a:rPr>
              <a:t>。</a:t>
            </a:r>
          </a:p>
        </p:txBody>
      </p:sp>
      <p:sp>
        <p:nvSpPr>
          <p:cNvPr id="14" name="文本框 23">
            <a:extLst>
              <a:ext uri="{FF2B5EF4-FFF2-40B4-BE49-F238E27FC236}">
                <a16:creationId xmlns:a16="http://schemas.microsoft.com/office/drawing/2014/main" id="{134F57A6-544A-4046-B918-4B1E9B34BB4D}"/>
              </a:ext>
            </a:extLst>
          </p:cNvPr>
          <p:cNvSpPr txBox="1"/>
          <p:nvPr/>
        </p:nvSpPr>
        <p:spPr>
          <a:xfrm>
            <a:off x="624747" y="162170"/>
            <a:ext cx="3287677"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基本情况</a:t>
            </a:r>
          </a:p>
        </p:txBody>
      </p:sp>
      <p:cxnSp>
        <p:nvCxnSpPr>
          <p:cNvPr id="7" name="直接连接符 6">
            <a:extLst>
              <a:ext uri="{FF2B5EF4-FFF2-40B4-BE49-F238E27FC236}">
                <a16:creationId xmlns:a16="http://schemas.microsoft.com/office/drawing/2014/main" id="{EFCAD685-F382-45A6-8E99-D66B89C3859B}"/>
              </a:ext>
            </a:extLst>
          </p:cNvPr>
          <p:cNvCxnSpPr>
            <a:cxnSpLocks/>
          </p:cNvCxnSpPr>
          <p:nvPr/>
        </p:nvCxnSpPr>
        <p:spPr>
          <a:xfrm>
            <a:off x="6023516" y="703846"/>
            <a:ext cx="0" cy="5914459"/>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FB8F093B-83D0-479D-A51E-C6FCDD39ACAE}"/>
              </a:ext>
            </a:extLst>
          </p:cNvPr>
          <p:cNvSpPr txBox="1"/>
          <p:nvPr/>
        </p:nvSpPr>
        <p:spPr>
          <a:xfrm>
            <a:off x="6096000" y="522612"/>
            <a:ext cx="5825195" cy="3372718"/>
          </a:xfrm>
          <a:prstGeom prst="rect">
            <a:avLst/>
          </a:prstGeom>
          <a:noFill/>
        </p:spPr>
        <p:txBody>
          <a:bodyPr wrap="square" rtlCol="0">
            <a:spAutoFit/>
          </a:bodyPr>
          <a:lstStyle/>
          <a:p>
            <a:pPr algn="just">
              <a:lnSpc>
                <a:spcPct val="150000"/>
              </a:lnSpc>
            </a:pPr>
            <a:r>
              <a:rPr lang="zh-CN" altLang="en-US" sz="1600" dirty="0">
                <a:latin typeface="Times New Roman" panose="02020603050405020304" pitchFamily="18" charset="0"/>
                <a:ea typeface="微软雅黑" panose="020B0503020204020204" pitchFamily="34" charset="-122"/>
              </a:rPr>
              <a:t>总体来看，制造企业对国内营商环境认可度较高。调查结果显示，制造企业对全国营商环境的</a:t>
            </a:r>
            <a:r>
              <a:rPr lang="zh-CN" altLang="en-US" sz="1600" dirty="0">
                <a:solidFill>
                  <a:srgbClr val="FF0000"/>
                </a:solidFill>
                <a:latin typeface="Times New Roman" panose="02020603050405020304" pitchFamily="18" charset="0"/>
                <a:ea typeface="微软雅黑" panose="020B0503020204020204" pitchFamily="34" charset="-122"/>
              </a:rPr>
              <a:t>综合评分达到</a:t>
            </a:r>
            <a:r>
              <a:rPr lang="en-US" altLang="zh-CN" sz="1600" dirty="0">
                <a:solidFill>
                  <a:srgbClr val="FF0000"/>
                </a:solidFill>
                <a:latin typeface="Times New Roman" panose="02020603050405020304" pitchFamily="18" charset="0"/>
                <a:ea typeface="微软雅黑" panose="020B0503020204020204" pitchFamily="34" charset="-122"/>
              </a:rPr>
              <a:t>7.5</a:t>
            </a:r>
            <a:r>
              <a:rPr lang="zh-CN" altLang="en-US" sz="1600" dirty="0">
                <a:solidFill>
                  <a:srgbClr val="FF0000"/>
                </a:solidFill>
                <a:latin typeface="Times New Roman" panose="02020603050405020304" pitchFamily="18" charset="0"/>
                <a:ea typeface="微软雅黑" panose="020B0503020204020204" pitchFamily="34" charset="-122"/>
              </a:rPr>
              <a:t>分</a:t>
            </a:r>
            <a:r>
              <a:rPr lang="zh-CN" altLang="en-US" sz="1600" dirty="0">
                <a:latin typeface="Times New Roman" panose="02020603050405020304" pitchFamily="18" charset="0"/>
                <a:ea typeface="微软雅黑" panose="020B0503020204020204" pitchFamily="34" charset="-122"/>
              </a:rPr>
              <a:t>，其中，</a:t>
            </a:r>
            <a:r>
              <a:rPr lang="en-US" altLang="zh-CN" sz="1600" dirty="0">
                <a:solidFill>
                  <a:srgbClr val="FF0000"/>
                </a:solidFill>
                <a:latin typeface="Times New Roman" panose="02020603050405020304" pitchFamily="18" charset="0"/>
                <a:ea typeface="微软雅黑" panose="020B0503020204020204" pitchFamily="34" charset="-122"/>
              </a:rPr>
              <a:t>61%</a:t>
            </a:r>
            <a:r>
              <a:rPr lang="zh-CN" altLang="en-US" sz="1600" dirty="0">
                <a:solidFill>
                  <a:srgbClr val="FF0000"/>
                </a:solidFill>
                <a:latin typeface="Times New Roman" panose="02020603050405020304" pitchFamily="18" charset="0"/>
                <a:ea typeface="微软雅黑" panose="020B0503020204020204" pitchFamily="34" charset="-122"/>
              </a:rPr>
              <a:t>的企业认为在</a:t>
            </a:r>
            <a:r>
              <a:rPr lang="en-US" altLang="zh-CN" sz="1600" dirty="0">
                <a:solidFill>
                  <a:srgbClr val="FF0000"/>
                </a:solidFill>
                <a:latin typeface="Times New Roman" panose="02020603050405020304" pitchFamily="18" charset="0"/>
                <a:ea typeface="微软雅黑" panose="020B0503020204020204" pitchFamily="34" charset="-122"/>
              </a:rPr>
              <a:t>8</a:t>
            </a:r>
            <a:r>
              <a:rPr lang="zh-CN" altLang="en-US" sz="1600" dirty="0">
                <a:solidFill>
                  <a:srgbClr val="FF0000"/>
                </a:solidFill>
                <a:latin typeface="Times New Roman" panose="02020603050405020304" pitchFamily="18" charset="0"/>
                <a:ea typeface="微软雅黑" panose="020B0503020204020204" pitchFamily="34" charset="-122"/>
              </a:rPr>
              <a:t>分及以上</a:t>
            </a:r>
            <a:r>
              <a:rPr lang="zh-CN" altLang="en-US" sz="1600" dirty="0">
                <a:latin typeface="Times New Roman" panose="02020603050405020304" pitchFamily="18" charset="0"/>
                <a:ea typeface="微软雅黑" panose="020B0503020204020204" pitchFamily="34" charset="-122"/>
              </a:rPr>
              <a:t>，整体认可度较高。近年来，我国各级政府高度重视相关工作，营商环境持续优化，尤其是在疫情防控和企业复工复产中的一系列惠企助企政策与国外形成鲜明对比，制造企业对营商环境的满意程度改善较为明显，从与疫情之前对比来看，</a:t>
            </a:r>
            <a:r>
              <a:rPr lang="zh-CN" altLang="en-US" sz="1600" dirty="0">
                <a:solidFill>
                  <a:srgbClr val="FF0000"/>
                </a:solidFill>
                <a:latin typeface="Times New Roman" panose="02020603050405020304" pitchFamily="18" charset="0"/>
                <a:ea typeface="微软雅黑" panose="020B0503020204020204" pitchFamily="34" charset="-122"/>
              </a:rPr>
              <a:t>仅有</a:t>
            </a:r>
            <a:r>
              <a:rPr lang="en-US" altLang="zh-CN" sz="1600" dirty="0">
                <a:solidFill>
                  <a:srgbClr val="FF0000"/>
                </a:solidFill>
                <a:latin typeface="Times New Roman" panose="02020603050405020304" pitchFamily="18" charset="0"/>
                <a:ea typeface="微软雅黑" panose="020B0503020204020204" pitchFamily="34" charset="-122"/>
              </a:rPr>
              <a:t>17%</a:t>
            </a:r>
            <a:r>
              <a:rPr lang="zh-CN" altLang="en-US" sz="1600" dirty="0">
                <a:solidFill>
                  <a:srgbClr val="FF0000"/>
                </a:solidFill>
                <a:latin typeface="Times New Roman" panose="02020603050405020304" pitchFamily="18" charset="0"/>
                <a:ea typeface="微软雅黑" panose="020B0503020204020204" pitchFamily="34" charset="-122"/>
              </a:rPr>
              <a:t>的企业认为营商环境变差</a:t>
            </a:r>
            <a:r>
              <a:rPr lang="zh-CN" altLang="en-US" sz="1600" dirty="0">
                <a:latin typeface="Times New Roman" panose="02020603050405020304" pitchFamily="18" charset="0"/>
                <a:ea typeface="微软雅黑" panose="020B0503020204020204" pitchFamily="34" charset="-122"/>
              </a:rPr>
              <a:t>；从企业理想的营商环境最佳地区来看，</a:t>
            </a:r>
            <a:r>
              <a:rPr lang="en-US" altLang="zh-CN" sz="1600" dirty="0">
                <a:latin typeface="Times New Roman" panose="02020603050405020304" pitchFamily="18" charset="0"/>
                <a:ea typeface="微软雅黑" panose="020B0503020204020204" pitchFamily="34" charset="-122"/>
              </a:rPr>
              <a:t>62%</a:t>
            </a:r>
            <a:r>
              <a:rPr lang="zh-CN" altLang="en-US" sz="1600" dirty="0">
                <a:latin typeface="Times New Roman" panose="02020603050405020304" pitchFamily="18" charset="0"/>
                <a:ea typeface="微软雅黑" panose="020B0503020204020204" pitchFamily="34" charset="-122"/>
              </a:rPr>
              <a:t>的企业认为我国营商环境最好，远高于世界其他地区。</a:t>
            </a:r>
          </a:p>
        </p:txBody>
      </p:sp>
      <p:pic>
        <p:nvPicPr>
          <p:cNvPr id="3" name="图片 2">
            <a:extLst>
              <a:ext uri="{FF2B5EF4-FFF2-40B4-BE49-F238E27FC236}">
                <a16:creationId xmlns:a16="http://schemas.microsoft.com/office/drawing/2014/main" id="{F434D892-2579-439C-9BA5-B9335C101973}"/>
              </a:ext>
            </a:extLst>
          </p:cNvPr>
          <p:cNvPicPr>
            <a:picLocks noChangeAspect="1"/>
          </p:cNvPicPr>
          <p:nvPr/>
        </p:nvPicPr>
        <p:blipFill>
          <a:blip r:embed="rId3"/>
          <a:stretch>
            <a:fillRect/>
          </a:stretch>
        </p:blipFill>
        <p:spPr>
          <a:xfrm>
            <a:off x="270805" y="623836"/>
            <a:ext cx="5608120" cy="2381626"/>
          </a:xfrm>
          <a:prstGeom prst="rect">
            <a:avLst/>
          </a:prstGeom>
        </p:spPr>
      </p:pic>
      <p:graphicFrame>
        <p:nvGraphicFramePr>
          <p:cNvPr id="10" name="图表 9">
            <a:extLst>
              <a:ext uri="{FF2B5EF4-FFF2-40B4-BE49-F238E27FC236}">
                <a16:creationId xmlns:a16="http://schemas.microsoft.com/office/drawing/2014/main" id="{B58CEF2B-AB3F-4632-B47E-93AC95B69B12}"/>
              </a:ext>
            </a:extLst>
          </p:cNvPr>
          <p:cNvGraphicFramePr/>
          <p:nvPr>
            <p:extLst>
              <p:ext uri="{D42A27DB-BD31-4B8C-83A1-F6EECF244321}">
                <p14:modId xmlns:p14="http://schemas.microsoft.com/office/powerpoint/2010/main" val="739006013"/>
              </p:ext>
            </p:extLst>
          </p:nvPr>
        </p:nvGraphicFramePr>
        <p:xfrm>
          <a:off x="6095999" y="4095749"/>
          <a:ext cx="3038054" cy="265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a:extLst>
              <a:ext uri="{FF2B5EF4-FFF2-40B4-BE49-F238E27FC236}">
                <a16:creationId xmlns:a16="http://schemas.microsoft.com/office/drawing/2014/main" id="{C594529D-6C1A-44F2-A0C7-05933B01DD16}"/>
              </a:ext>
            </a:extLst>
          </p:cNvPr>
          <p:cNvGraphicFramePr/>
          <p:nvPr>
            <p:extLst>
              <p:ext uri="{D42A27DB-BD31-4B8C-83A1-F6EECF244321}">
                <p14:modId xmlns:p14="http://schemas.microsoft.com/office/powerpoint/2010/main" val="3142383787"/>
              </p:ext>
            </p:extLst>
          </p:nvPr>
        </p:nvGraphicFramePr>
        <p:xfrm>
          <a:off x="9080053" y="4080510"/>
          <a:ext cx="3038054" cy="26670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04832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C3030B-53D6-43D0-9024-C6C50EC4CD93}"/>
              </a:ext>
            </a:extLst>
          </p:cNvPr>
          <p:cNvSpPr/>
          <p:nvPr/>
        </p:nvSpPr>
        <p:spPr>
          <a:xfrm>
            <a:off x="226416" y="655357"/>
            <a:ext cx="6154505" cy="6283900"/>
          </a:xfrm>
          <a:prstGeom prst="rect">
            <a:avLst/>
          </a:prstGeom>
        </p:spPr>
        <p:txBody>
          <a:bodyPr wrap="square">
            <a:spAutoFit/>
          </a:bodyPr>
          <a:lstStyle/>
          <a:p>
            <a:pPr algn="just">
              <a:lnSpc>
                <a:spcPct val="150000"/>
              </a:lnSpc>
            </a:pPr>
            <a:r>
              <a:rPr lang="zh-CN" altLang="en-US" sz="1500" b="1" dirty="0">
                <a:latin typeface="Times New Roman" panose="02020603050405020304" pitchFamily="18" charset="0"/>
                <a:ea typeface="微软雅黑" panose="020B0503020204020204" pitchFamily="34" charset="-122"/>
              </a:rPr>
              <a:t>分区域来看，制造业欠发达地区对营商环境的评价低于发达地区</a:t>
            </a:r>
            <a:r>
              <a:rPr lang="zh-CN" altLang="en-US" sz="1500" dirty="0">
                <a:latin typeface="Times New Roman" panose="02020603050405020304" pitchFamily="18" charset="0"/>
                <a:ea typeface="微软雅黑" panose="020B0503020204020204" pitchFamily="34" charset="-122"/>
              </a:rPr>
              <a:t>。浙江、四川、江苏、湖南、福建、广东等制造业大省的企业对营商环境综合评分均超过</a:t>
            </a:r>
            <a:r>
              <a:rPr lang="en-US" altLang="zh-CN" sz="1500" dirty="0">
                <a:latin typeface="Times New Roman" panose="02020603050405020304" pitchFamily="18" charset="0"/>
                <a:ea typeface="微软雅黑" panose="020B0503020204020204" pitchFamily="34" charset="-122"/>
              </a:rPr>
              <a:t>7.5</a:t>
            </a:r>
            <a:r>
              <a:rPr lang="zh-CN" altLang="en-US" sz="1500" dirty="0">
                <a:latin typeface="Times New Roman" panose="02020603050405020304" pitchFamily="18" charset="0"/>
                <a:ea typeface="微软雅黑" panose="020B0503020204020204" pitchFamily="34" charset="-122"/>
              </a:rPr>
              <a:t>分，明显高于其他地区。</a:t>
            </a:r>
            <a:r>
              <a:rPr lang="en-US" altLang="zh-CN" sz="1500" dirty="0">
                <a:latin typeface="Times New Roman" panose="02020603050405020304" pitchFamily="18" charset="0"/>
                <a:ea typeface="微软雅黑" panose="020B0503020204020204" pitchFamily="34" charset="-122"/>
              </a:rPr>
              <a:t>59%</a:t>
            </a:r>
            <a:r>
              <a:rPr lang="zh-CN" altLang="en-US" sz="1500" dirty="0">
                <a:latin typeface="Times New Roman" panose="02020603050405020304" pitchFamily="18" charset="0"/>
                <a:ea typeface="微软雅黑" panose="020B0503020204020204" pitchFamily="34" charset="-122"/>
              </a:rPr>
              <a:t>的企业认为营商环境最好的省份为广东、浙江、江苏、山东等东部省份。</a:t>
            </a:r>
          </a:p>
          <a:p>
            <a:pPr algn="just">
              <a:lnSpc>
                <a:spcPct val="150000"/>
              </a:lnSpc>
            </a:pPr>
            <a:r>
              <a:rPr lang="zh-CN" altLang="en-US" sz="1500" b="1" dirty="0">
                <a:latin typeface="Times New Roman" panose="02020603050405020304" pitchFamily="18" charset="0"/>
                <a:ea typeface="微软雅黑" panose="020B0503020204020204" pitchFamily="34" charset="-122"/>
              </a:rPr>
              <a:t>分企业规模来看，微型企业对营商环境的评价远低于其他类型企业</a:t>
            </a:r>
            <a:r>
              <a:rPr lang="zh-CN" altLang="en-US" sz="1500" dirty="0">
                <a:latin typeface="Times New Roman" panose="02020603050405020304" pitchFamily="18" charset="0"/>
                <a:ea typeface="微软雅黑" panose="020B0503020204020204" pitchFamily="34" charset="-122"/>
              </a:rPr>
              <a:t>。大、中、小型企业对营商环境的评价分别为</a:t>
            </a:r>
            <a:r>
              <a:rPr lang="en-US" altLang="zh-CN" sz="1500" dirty="0">
                <a:latin typeface="Times New Roman" panose="02020603050405020304" pitchFamily="18" charset="0"/>
                <a:ea typeface="微软雅黑" panose="020B0503020204020204" pitchFamily="34" charset="-122"/>
              </a:rPr>
              <a:t>7.6</a:t>
            </a:r>
            <a:r>
              <a:rPr lang="zh-CN" altLang="en-US" sz="1500" dirty="0">
                <a:latin typeface="Times New Roman" panose="02020603050405020304" pitchFamily="18" charset="0"/>
                <a:ea typeface="微软雅黑" panose="020B0503020204020204" pitchFamily="34" charset="-122"/>
              </a:rPr>
              <a:t>、</a:t>
            </a:r>
            <a:r>
              <a:rPr lang="en-US" altLang="zh-CN" sz="1500" dirty="0">
                <a:latin typeface="Times New Roman" panose="02020603050405020304" pitchFamily="18" charset="0"/>
                <a:ea typeface="微软雅黑" panose="020B0503020204020204" pitchFamily="34" charset="-122"/>
              </a:rPr>
              <a:t>7.6</a:t>
            </a:r>
            <a:r>
              <a:rPr lang="zh-CN" altLang="en-US" sz="1500" dirty="0">
                <a:latin typeface="Times New Roman" panose="02020603050405020304" pitchFamily="18" charset="0"/>
                <a:ea typeface="微软雅黑" panose="020B0503020204020204" pitchFamily="34" charset="-122"/>
              </a:rPr>
              <a:t>、</a:t>
            </a:r>
            <a:r>
              <a:rPr lang="en-US" altLang="zh-CN" sz="1500" dirty="0">
                <a:latin typeface="Times New Roman" panose="02020603050405020304" pitchFamily="18" charset="0"/>
                <a:ea typeface="微软雅黑" panose="020B0503020204020204" pitchFamily="34" charset="-122"/>
              </a:rPr>
              <a:t>7.5</a:t>
            </a:r>
            <a:r>
              <a:rPr lang="zh-CN" altLang="en-US" sz="1500" dirty="0">
                <a:latin typeface="Times New Roman" panose="02020603050405020304" pitchFamily="18" charset="0"/>
                <a:ea typeface="微软雅黑" panose="020B0503020204020204" pitchFamily="34" charset="-122"/>
              </a:rPr>
              <a:t>分，差别不大。微型企业的评价较低，仅为</a:t>
            </a:r>
            <a:r>
              <a:rPr lang="en-US" altLang="zh-CN" sz="1500" dirty="0">
                <a:latin typeface="Times New Roman" panose="02020603050405020304" pitchFamily="18" charset="0"/>
                <a:ea typeface="微软雅黑" panose="020B0503020204020204" pitchFamily="34" charset="-122"/>
              </a:rPr>
              <a:t>6.6</a:t>
            </a:r>
            <a:r>
              <a:rPr lang="zh-CN" altLang="en-US" sz="1500" dirty="0">
                <a:latin typeface="Times New Roman" panose="02020603050405020304" pitchFamily="18" charset="0"/>
                <a:ea typeface="微软雅黑" panose="020B0503020204020204" pitchFamily="34" charset="-122"/>
              </a:rPr>
              <a:t>分。从与疫情之前对比来看，大、中、小型企业中认为变好的企业分别占</a:t>
            </a:r>
            <a:r>
              <a:rPr lang="en-US" altLang="zh-CN" sz="1500" dirty="0">
                <a:latin typeface="Times New Roman" panose="02020603050405020304" pitchFamily="18" charset="0"/>
                <a:ea typeface="微软雅黑" panose="020B0503020204020204" pitchFamily="34" charset="-122"/>
              </a:rPr>
              <a:t>44%</a:t>
            </a:r>
            <a:r>
              <a:rPr lang="zh-CN" altLang="en-US" sz="1500" dirty="0">
                <a:latin typeface="Times New Roman" panose="02020603050405020304" pitchFamily="18" charset="0"/>
                <a:ea typeface="微软雅黑" panose="020B0503020204020204" pitchFamily="34" charset="-122"/>
              </a:rPr>
              <a:t>、</a:t>
            </a:r>
            <a:r>
              <a:rPr lang="en-US" altLang="zh-CN" sz="1500" dirty="0">
                <a:latin typeface="Times New Roman" panose="02020603050405020304" pitchFamily="18" charset="0"/>
                <a:ea typeface="微软雅黑" panose="020B0503020204020204" pitchFamily="34" charset="-122"/>
              </a:rPr>
              <a:t>51%</a:t>
            </a:r>
            <a:r>
              <a:rPr lang="zh-CN" altLang="en-US" sz="1500" dirty="0">
                <a:latin typeface="Times New Roman" panose="02020603050405020304" pitchFamily="18" charset="0"/>
                <a:ea typeface="微软雅黑" panose="020B0503020204020204" pitchFamily="34" charset="-122"/>
              </a:rPr>
              <a:t>、</a:t>
            </a:r>
            <a:r>
              <a:rPr lang="en-US" altLang="zh-CN" sz="1500" dirty="0">
                <a:latin typeface="Times New Roman" panose="02020603050405020304" pitchFamily="18" charset="0"/>
                <a:ea typeface="微软雅黑" panose="020B0503020204020204" pitchFamily="34" charset="-122"/>
              </a:rPr>
              <a:t>45%</a:t>
            </a:r>
            <a:r>
              <a:rPr lang="zh-CN" altLang="en-US" sz="1500" dirty="0">
                <a:latin typeface="Times New Roman" panose="02020603050405020304" pitchFamily="18" charset="0"/>
                <a:ea typeface="微软雅黑" panose="020B0503020204020204" pitchFamily="34" charset="-122"/>
              </a:rPr>
              <a:t>，微型企业获得感依然最低，仅为</a:t>
            </a:r>
            <a:r>
              <a:rPr lang="en-US" altLang="zh-CN" sz="1500" dirty="0">
                <a:latin typeface="Times New Roman" panose="02020603050405020304" pitchFamily="18" charset="0"/>
                <a:ea typeface="微软雅黑" panose="020B0503020204020204" pitchFamily="34" charset="-122"/>
              </a:rPr>
              <a:t>33%</a:t>
            </a:r>
            <a:r>
              <a:rPr lang="zh-CN" altLang="en-US" sz="1500" dirty="0">
                <a:latin typeface="Times New Roman" panose="02020603050405020304" pitchFamily="18" charset="0"/>
                <a:ea typeface="微软雅黑" panose="020B0503020204020204" pitchFamily="34" charset="-122"/>
              </a:rPr>
              <a:t>。。</a:t>
            </a:r>
            <a:endParaRPr lang="en-US" altLang="zh-CN" sz="1500" dirty="0">
              <a:latin typeface="Times New Roman" panose="02020603050405020304" pitchFamily="18" charset="0"/>
              <a:ea typeface="微软雅黑" panose="020B0503020204020204" pitchFamily="34" charset="-122"/>
            </a:endParaRPr>
          </a:p>
          <a:p>
            <a:pPr algn="just">
              <a:lnSpc>
                <a:spcPct val="150000"/>
              </a:lnSpc>
            </a:pPr>
            <a:r>
              <a:rPr lang="zh-CN" altLang="en-US" sz="1500" b="1" dirty="0">
                <a:latin typeface="Times New Roman" panose="02020603050405020304" pitchFamily="18" charset="0"/>
                <a:ea typeface="微软雅黑" panose="020B0503020204020204" pitchFamily="34" charset="-122"/>
              </a:rPr>
              <a:t>分企业性质来看，国内企业对营商环境的评价低于外企</a:t>
            </a:r>
            <a:r>
              <a:rPr lang="zh-CN" altLang="en-US" sz="1500" dirty="0">
                <a:latin typeface="Times New Roman" panose="02020603050405020304" pitchFamily="18" charset="0"/>
                <a:ea typeface="微软雅黑" panose="020B0503020204020204" pitchFamily="34" charset="-122"/>
              </a:rPr>
              <a:t>。国有企业和民营企业对营商环境的评价相差不大，外企对国内营商环境的满意程度显著高于上述两种类型企业。从与疫情之前对比来看，认为营商环境变差的外资企业仍低于国内企业。</a:t>
            </a:r>
            <a:endParaRPr lang="en-US" altLang="zh-CN" sz="1500" dirty="0">
              <a:latin typeface="Times New Roman" panose="02020603050405020304" pitchFamily="18" charset="0"/>
              <a:ea typeface="微软雅黑" panose="020B0503020204020204" pitchFamily="34" charset="-122"/>
            </a:endParaRPr>
          </a:p>
          <a:p>
            <a:pPr algn="just">
              <a:lnSpc>
                <a:spcPct val="150000"/>
              </a:lnSpc>
            </a:pPr>
            <a:r>
              <a:rPr lang="zh-CN" altLang="en-US" sz="1500" b="1" dirty="0">
                <a:latin typeface="Times New Roman" panose="02020603050405020304" pitchFamily="18" charset="0"/>
                <a:ea typeface="微软雅黑" panose="020B0503020204020204" pitchFamily="34" charset="-122"/>
              </a:rPr>
              <a:t>分行业来看，劳动密集型行业对营商环境的评价低于技术、资本密集型行业</a:t>
            </a:r>
            <a:r>
              <a:rPr lang="zh-CN" altLang="en-US" sz="1500" dirty="0">
                <a:latin typeface="Times New Roman" panose="02020603050405020304" pitchFamily="18" charset="0"/>
                <a:ea typeface="微软雅黑" panose="020B0503020204020204" pitchFamily="34" charset="-122"/>
              </a:rPr>
              <a:t>。化纤、造纸、印刷和记录媒介复制、酒饮料等传统劳动密集型行业对营商环境评价较低。从与疫情之前对比来看，选择营商环境变差或没有变化的企业也大多是上述行业。选择变好的企业大多是电气机械、专用设备、医药、计算机通信及其他电子设备等技术、资本密集型行业。</a:t>
            </a:r>
          </a:p>
        </p:txBody>
      </p:sp>
      <p:sp>
        <p:nvSpPr>
          <p:cNvPr id="14" name="文本框 23">
            <a:extLst>
              <a:ext uri="{FF2B5EF4-FFF2-40B4-BE49-F238E27FC236}">
                <a16:creationId xmlns:a16="http://schemas.microsoft.com/office/drawing/2014/main" id="{134F57A6-544A-4046-B918-4B1E9B34BB4D}"/>
              </a:ext>
            </a:extLst>
          </p:cNvPr>
          <p:cNvSpPr txBox="1"/>
          <p:nvPr/>
        </p:nvSpPr>
        <p:spPr>
          <a:xfrm>
            <a:off x="437911" y="174985"/>
            <a:ext cx="6620879"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结构性问题仍需重视</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四个“低于”</a:t>
            </a:r>
          </a:p>
        </p:txBody>
      </p:sp>
      <p:graphicFrame>
        <p:nvGraphicFramePr>
          <p:cNvPr id="5" name="图表 4">
            <a:extLst>
              <a:ext uri="{FF2B5EF4-FFF2-40B4-BE49-F238E27FC236}">
                <a16:creationId xmlns:a16="http://schemas.microsoft.com/office/drawing/2014/main" id="{F471BE8D-53CE-4AFE-A55D-91916ADB2962}"/>
              </a:ext>
            </a:extLst>
          </p:cNvPr>
          <p:cNvGraphicFramePr/>
          <p:nvPr>
            <p:extLst>
              <p:ext uri="{D42A27DB-BD31-4B8C-83A1-F6EECF244321}">
                <p14:modId xmlns:p14="http://schemas.microsoft.com/office/powerpoint/2010/main" val="4059075370"/>
              </p:ext>
            </p:extLst>
          </p:nvPr>
        </p:nvGraphicFramePr>
        <p:xfrm>
          <a:off x="6480372" y="363043"/>
          <a:ext cx="5455403" cy="206091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a:extLst>
              <a:ext uri="{FF2B5EF4-FFF2-40B4-BE49-F238E27FC236}">
                <a16:creationId xmlns:a16="http://schemas.microsoft.com/office/drawing/2014/main" id="{5E1261ED-C7C1-46D0-B5F6-2CB53C8026FA}"/>
              </a:ext>
            </a:extLst>
          </p:cNvPr>
          <p:cNvCxnSpPr>
            <a:cxnSpLocks/>
          </p:cNvCxnSpPr>
          <p:nvPr/>
        </p:nvCxnSpPr>
        <p:spPr>
          <a:xfrm>
            <a:off x="6380921" y="240145"/>
            <a:ext cx="49725" cy="6407977"/>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图表 6">
            <a:extLst>
              <a:ext uri="{FF2B5EF4-FFF2-40B4-BE49-F238E27FC236}">
                <a16:creationId xmlns:a16="http://schemas.microsoft.com/office/drawing/2014/main" id="{01352512-DB32-40D2-AB55-654764BF6F85}"/>
              </a:ext>
            </a:extLst>
          </p:cNvPr>
          <p:cNvGraphicFramePr/>
          <p:nvPr>
            <p:extLst>
              <p:ext uri="{D42A27DB-BD31-4B8C-83A1-F6EECF244321}">
                <p14:modId xmlns:p14="http://schemas.microsoft.com/office/powerpoint/2010/main" val="2984326831"/>
              </p:ext>
            </p:extLst>
          </p:nvPr>
        </p:nvGraphicFramePr>
        <p:xfrm>
          <a:off x="6510157" y="2387529"/>
          <a:ext cx="5455409" cy="1972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036F5C03-CBE3-4853-9FF7-E843BC1DA848}"/>
              </a:ext>
            </a:extLst>
          </p:cNvPr>
          <p:cNvGraphicFramePr/>
          <p:nvPr>
            <p:extLst>
              <p:ext uri="{D42A27DB-BD31-4B8C-83A1-F6EECF244321}">
                <p14:modId xmlns:p14="http://schemas.microsoft.com/office/powerpoint/2010/main" val="442459578"/>
              </p:ext>
            </p:extLst>
          </p:nvPr>
        </p:nvGraphicFramePr>
        <p:xfrm>
          <a:off x="6510156" y="4448442"/>
          <a:ext cx="5764965" cy="2409558"/>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直接连接符 8">
            <a:extLst>
              <a:ext uri="{FF2B5EF4-FFF2-40B4-BE49-F238E27FC236}">
                <a16:creationId xmlns:a16="http://schemas.microsoft.com/office/drawing/2014/main" id="{080AFCCB-C1DC-4450-869F-68411BF2BE5B}"/>
              </a:ext>
            </a:extLst>
          </p:cNvPr>
          <p:cNvCxnSpPr>
            <a:cxnSpLocks/>
          </p:cNvCxnSpPr>
          <p:nvPr/>
        </p:nvCxnSpPr>
        <p:spPr>
          <a:xfrm flipH="1">
            <a:off x="6480372" y="4359564"/>
            <a:ext cx="537912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CC7FB4AC-4A82-4B3B-BDDA-39FB7DB70A59}"/>
              </a:ext>
            </a:extLst>
          </p:cNvPr>
          <p:cNvCxnSpPr>
            <a:cxnSpLocks/>
          </p:cNvCxnSpPr>
          <p:nvPr/>
        </p:nvCxnSpPr>
        <p:spPr>
          <a:xfrm flipH="1">
            <a:off x="6475760" y="2359884"/>
            <a:ext cx="537912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93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C3030B-53D6-43D0-9024-C6C50EC4CD93}"/>
              </a:ext>
            </a:extLst>
          </p:cNvPr>
          <p:cNvSpPr/>
          <p:nvPr/>
        </p:nvSpPr>
        <p:spPr>
          <a:xfrm>
            <a:off x="211953" y="671146"/>
            <a:ext cx="5513724" cy="2547877"/>
          </a:xfrm>
          <a:prstGeom prst="rect">
            <a:avLst/>
          </a:prstGeom>
        </p:spPr>
        <p:txBody>
          <a:bodyPr wrap="square">
            <a:spAutoFit/>
          </a:bodyPr>
          <a:lstStyle/>
          <a:p>
            <a:pPr algn="just">
              <a:lnSpc>
                <a:spcPct val="170000"/>
              </a:lnSpc>
            </a:pPr>
            <a:r>
              <a:rPr lang="zh-CN" altLang="zh-CN" sz="1600" b="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从政策环境来看，</a:t>
            </a:r>
            <a:r>
              <a:rPr lang="zh-CN" altLang="zh-CN" sz="16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制造企业整体获得感较强，但同样</a:t>
            </a:r>
            <a:r>
              <a:rPr lang="zh-CN" altLang="zh-CN" sz="16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存在</a:t>
            </a:r>
            <a:r>
              <a:rPr lang="zh-CN" altLang="en-US" sz="16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小微企业</a:t>
            </a:r>
            <a:r>
              <a:rPr lang="zh-CN" altLang="zh-CN" sz="16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“获得感”</a:t>
            </a:r>
            <a:r>
              <a:rPr lang="zh-CN" altLang="en-US" sz="16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低于大中型</a:t>
            </a:r>
            <a:r>
              <a:rPr lang="zh-CN" altLang="zh-CN" sz="16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企业的现象。</a:t>
            </a:r>
            <a:r>
              <a:rPr lang="en-US" altLang="zh-CN" sz="1600" dirty="0">
                <a:solidFill>
                  <a:srgbClr val="000000"/>
                </a:solidFill>
                <a:effectLst/>
                <a:latin typeface="Times New Roman" panose="02020603050405020304" pitchFamily="18" charset="0"/>
                <a:ea typeface="微软雅黑" panose="020B0503020204020204" pitchFamily="34" charset="-122"/>
              </a:rPr>
              <a:t>77%</a:t>
            </a:r>
            <a:r>
              <a:rPr lang="zh-CN" altLang="zh-CN" sz="16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的企业认为变好，其中大、中型企业评价高于这一比例，分别达到</a:t>
            </a:r>
            <a:r>
              <a:rPr lang="en-US" altLang="zh-CN" sz="1600" dirty="0">
                <a:solidFill>
                  <a:srgbClr val="000000"/>
                </a:solidFill>
                <a:effectLst/>
                <a:latin typeface="Times New Roman" panose="02020603050405020304" pitchFamily="18" charset="0"/>
                <a:ea typeface="微软雅黑" panose="020B0503020204020204" pitchFamily="34" charset="-122"/>
              </a:rPr>
              <a:t>80%</a:t>
            </a:r>
            <a:r>
              <a:rPr lang="zh-CN" altLang="zh-CN" sz="16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1600" dirty="0">
                <a:solidFill>
                  <a:srgbClr val="000000"/>
                </a:solidFill>
                <a:effectLst/>
                <a:latin typeface="Times New Roman" panose="02020603050405020304" pitchFamily="18" charset="0"/>
                <a:ea typeface="微软雅黑" panose="020B0503020204020204" pitchFamily="34" charset="-122"/>
              </a:rPr>
              <a:t>78%</a:t>
            </a:r>
            <a:r>
              <a:rPr lang="zh-CN" altLang="zh-CN" sz="16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，小微企业则低于这一比例。获得政府资助项目或计划方面，受疫情影响，各地面临较大收支平衡压力，但仅有</a:t>
            </a:r>
            <a:r>
              <a:rPr lang="en-US" altLang="zh-CN" sz="1600" dirty="0">
                <a:solidFill>
                  <a:srgbClr val="000000"/>
                </a:solidFill>
                <a:effectLst/>
                <a:latin typeface="Times New Roman" panose="02020603050405020304" pitchFamily="18" charset="0"/>
                <a:ea typeface="微软雅黑" panose="020B0503020204020204" pitchFamily="34" charset="-122"/>
              </a:rPr>
              <a:t>6%</a:t>
            </a:r>
            <a:r>
              <a:rPr lang="zh-CN" altLang="zh-CN" sz="16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的企业认为变差，各地对企业的资助和支持并没有减少。</a:t>
            </a:r>
            <a:endParaRPr lang="zh-CN" altLang="en-US" sz="1200" dirty="0">
              <a:latin typeface="Times New Roman" panose="02020603050405020304" pitchFamily="18" charset="0"/>
              <a:ea typeface="微软雅黑" panose="020B0503020204020204" pitchFamily="34" charset="-122"/>
            </a:endParaRPr>
          </a:p>
        </p:txBody>
      </p:sp>
      <p:cxnSp>
        <p:nvCxnSpPr>
          <p:cNvPr id="19" name="直接连接符 18">
            <a:extLst>
              <a:ext uri="{FF2B5EF4-FFF2-40B4-BE49-F238E27FC236}">
                <a16:creationId xmlns:a16="http://schemas.microsoft.com/office/drawing/2014/main" id="{27D38491-01B9-4ABF-9F60-772ECAE792AE}"/>
              </a:ext>
            </a:extLst>
          </p:cNvPr>
          <p:cNvCxnSpPr>
            <a:cxnSpLocks/>
          </p:cNvCxnSpPr>
          <p:nvPr/>
        </p:nvCxnSpPr>
        <p:spPr>
          <a:xfrm>
            <a:off x="5705463" y="763480"/>
            <a:ext cx="0" cy="5914459"/>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F1CF003E-E21D-4D56-8826-F0ABB1D2BA8B}"/>
              </a:ext>
            </a:extLst>
          </p:cNvPr>
          <p:cNvSpPr/>
          <p:nvPr/>
        </p:nvSpPr>
        <p:spPr>
          <a:xfrm>
            <a:off x="5705457" y="633738"/>
            <a:ext cx="6274590" cy="2548005"/>
          </a:xfrm>
          <a:prstGeom prst="rect">
            <a:avLst/>
          </a:prstGeom>
        </p:spPr>
        <p:txBody>
          <a:bodyPr wrap="square">
            <a:spAutoFit/>
          </a:bodyPr>
          <a:lstStyle/>
          <a:p>
            <a:pPr algn="just">
              <a:lnSpc>
                <a:spcPct val="170000"/>
              </a:lnSpc>
            </a:pPr>
            <a:r>
              <a:rPr lang="zh-CN" altLang="en-US" sz="1600" b="1" dirty="0">
                <a:latin typeface="微软雅黑" panose="020B0503020204020204" pitchFamily="34" charset="-122"/>
                <a:ea typeface="微软雅黑" panose="020B0503020204020204" pitchFamily="34" charset="-122"/>
              </a:rPr>
              <a:t>从生产成本来看</a:t>
            </a:r>
            <a:r>
              <a:rPr lang="zh-CN" altLang="en-US" sz="1600" dirty="0">
                <a:latin typeface="微软雅黑" panose="020B0503020204020204" pitchFamily="34" charset="-122"/>
                <a:ea typeface="微软雅黑" panose="020B0503020204020204" pitchFamily="34" charset="-122"/>
              </a:rPr>
              <a:t>，制造企业面临的</a:t>
            </a:r>
            <a:r>
              <a:rPr lang="zh-CN" altLang="en-US" sz="1600" b="1" dirty="0">
                <a:solidFill>
                  <a:srgbClr val="FF0000"/>
                </a:solidFill>
                <a:latin typeface="微软雅黑" panose="020B0503020204020204" pitchFamily="34" charset="-122"/>
                <a:ea typeface="微软雅黑" panose="020B0503020204020204" pitchFamily="34" charset="-122"/>
              </a:rPr>
              <a:t>招工难、用工贵、融资难、融资贵问题依然突出</a:t>
            </a:r>
            <a:r>
              <a:rPr lang="zh-CN" altLang="en-US" sz="1600" dirty="0">
                <a:latin typeface="微软雅黑" panose="020B0503020204020204" pitchFamily="34" charset="-122"/>
                <a:ea typeface="微软雅黑" panose="020B0503020204020204" pitchFamily="34" charset="-122"/>
              </a:rPr>
              <a:t>。用人成本方面，仅有</a:t>
            </a:r>
            <a:r>
              <a:rPr lang="en-US" altLang="zh-CN" sz="1600" dirty="0">
                <a:latin typeface="微软雅黑" panose="020B0503020204020204" pitchFamily="34" charset="-122"/>
                <a:ea typeface="微软雅黑" panose="020B0503020204020204" pitchFamily="34" charset="-122"/>
              </a:rPr>
              <a:t>29%</a:t>
            </a:r>
            <a:r>
              <a:rPr lang="zh-CN" altLang="en-US" sz="1600" dirty="0">
                <a:latin typeface="微软雅黑" panose="020B0503020204020204" pitchFamily="34" charset="-122"/>
                <a:ea typeface="微软雅黑" panose="020B0503020204020204" pitchFamily="34" charset="-122"/>
              </a:rPr>
              <a:t>的企业认为人才招聘更加便利。用能成本方面，国家部署了一系列降低企业用能成本的普惠性措施，</a:t>
            </a:r>
            <a:r>
              <a:rPr lang="en-US" altLang="zh-CN" sz="1600" dirty="0">
                <a:latin typeface="微软雅黑" panose="020B0503020204020204" pitchFamily="34" charset="-122"/>
                <a:ea typeface="微软雅黑" panose="020B0503020204020204" pitchFamily="34" charset="-122"/>
              </a:rPr>
              <a:t>52%</a:t>
            </a:r>
            <a:r>
              <a:rPr lang="zh-CN" altLang="en-US" sz="1600" dirty="0">
                <a:latin typeface="微软雅黑" panose="020B0503020204020204" pitchFamily="34" charset="-122"/>
                <a:ea typeface="微软雅黑" panose="020B0503020204020204" pitchFamily="34" charset="-122"/>
              </a:rPr>
              <a:t>的制造企业认为“下降”。融资成本方面，</a:t>
            </a:r>
            <a:r>
              <a:rPr lang="en-US" altLang="zh-CN" sz="1600" dirty="0">
                <a:latin typeface="微软雅黑" panose="020B0503020204020204" pitchFamily="34" charset="-122"/>
                <a:ea typeface="微软雅黑" panose="020B0503020204020204" pitchFamily="34" charset="-122"/>
              </a:rPr>
              <a:t>64%</a:t>
            </a:r>
            <a:r>
              <a:rPr lang="zh-CN" altLang="en-US" sz="1600" dirty="0">
                <a:latin typeface="微软雅黑" panose="020B0503020204020204" pitchFamily="34" charset="-122"/>
                <a:ea typeface="微软雅黑" panose="020B0503020204020204" pitchFamily="34" charset="-122"/>
              </a:rPr>
              <a:t>的企业认为获得信贷较疫情之前更难或没有变化，仅</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的企业认为融资成本较疫情之前降低。</a:t>
            </a:r>
          </a:p>
        </p:txBody>
      </p:sp>
      <p:sp>
        <p:nvSpPr>
          <p:cNvPr id="23" name="文本框 23">
            <a:extLst>
              <a:ext uri="{FF2B5EF4-FFF2-40B4-BE49-F238E27FC236}">
                <a16:creationId xmlns:a16="http://schemas.microsoft.com/office/drawing/2014/main" id="{E5045E61-AFA0-4C9B-B6C1-3621A72F4111}"/>
              </a:ext>
            </a:extLst>
          </p:cNvPr>
          <p:cNvSpPr txBox="1"/>
          <p:nvPr/>
        </p:nvSpPr>
        <p:spPr>
          <a:xfrm>
            <a:off x="400363" y="172072"/>
            <a:ext cx="10122757"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影响因素</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政策环境、经营成本</a:t>
            </a:r>
          </a:p>
        </p:txBody>
      </p:sp>
      <p:graphicFrame>
        <p:nvGraphicFramePr>
          <p:cNvPr id="10" name="图表 9">
            <a:extLst>
              <a:ext uri="{FF2B5EF4-FFF2-40B4-BE49-F238E27FC236}">
                <a16:creationId xmlns:a16="http://schemas.microsoft.com/office/drawing/2014/main" id="{7F89FBE0-4703-44CD-BE65-74DDA3D37AC5}"/>
              </a:ext>
            </a:extLst>
          </p:cNvPr>
          <p:cNvGraphicFramePr/>
          <p:nvPr>
            <p:extLst>
              <p:ext uri="{D42A27DB-BD31-4B8C-83A1-F6EECF244321}">
                <p14:modId xmlns:p14="http://schemas.microsoft.com/office/powerpoint/2010/main" val="1252088195"/>
              </p:ext>
            </p:extLst>
          </p:nvPr>
        </p:nvGraphicFramePr>
        <p:xfrm>
          <a:off x="0" y="3637600"/>
          <a:ext cx="2570612" cy="3110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a:extLst>
              <a:ext uri="{FF2B5EF4-FFF2-40B4-BE49-F238E27FC236}">
                <a16:creationId xmlns:a16="http://schemas.microsoft.com/office/drawing/2014/main" id="{1786DA80-1013-490B-9655-451B1638C8A8}"/>
              </a:ext>
            </a:extLst>
          </p:cNvPr>
          <p:cNvGraphicFramePr/>
          <p:nvPr>
            <p:extLst>
              <p:ext uri="{D42A27DB-BD31-4B8C-83A1-F6EECF244321}">
                <p14:modId xmlns:p14="http://schemas.microsoft.com/office/powerpoint/2010/main" val="3720316377"/>
              </p:ext>
            </p:extLst>
          </p:nvPr>
        </p:nvGraphicFramePr>
        <p:xfrm>
          <a:off x="2713384" y="3637599"/>
          <a:ext cx="2992073" cy="3220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格 2">
            <a:extLst>
              <a:ext uri="{FF2B5EF4-FFF2-40B4-BE49-F238E27FC236}">
                <a16:creationId xmlns:a16="http://schemas.microsoft.com/office/drawing/2014/main" id="{090C4A80-B765-4A86-82A7-7CC5D20867F3}"/>
              </a:ext>
            </a:extLst>
          </p:cNvPr>
          <p:cNvGraphicFramePr>
            <a:graphicFrameLocks noGrp="1"/>
          </p:cNvGraphicFramePr>
          <p:nvPr>
            <p:extLst>
              <p:ext uri="{D42A27DB-BD31-4B8C-83A1-F6EECF244321}">
                <p14:modId xmlns:p14="http://schemas.microsoft.com/office/powerpoint/2010/main" val="3034561561"/>
              </p:ext>
            </p:extLst>
          </p:nvPr>
        </p:nvGraphicFramePr>
        <p:xfrm>
          <a:off x="5758778" y="3220461"/>
          <a:ext cx="6274589" cy="3637621"/>
        </p:xfrm>
        <a:graphic>
          <a:graphicData uri="http://schemas.openxmlformats.org/drawingml/2006/table">
            <a:tbl>
              <a:tblPr firstRow="1" firstCol="1" bandRow="1">
                <a:tableStyleId>{5C22544A-7EE6-4342-B048-85BDC9FD1C3A}</a:tableStyleId>
              </a:tblPr>
              <a:tblGrid>
                <a:gridCol w="1423257">
                  <a:extLst>
                    <a:ext uri="{9D8B030D-6E8A-4147-A177-3AD203B41FA5}">
                      <a16:colId xmlns:a16="http://schemas.microsoft.com/office/drawing/2014/main" val="1711744896"/>
                    </a:ext>
                  </a:extLst>
                </a:gridCol>
                <a:gridCol w="266210">
                  <a:extLst>
                    <a:ext uri="{9D8B030D-6E8A-4147-A177-3AD203B41FA5}">
                      <a16:colId xmlns:a16="http://schemas.microsoft.com/office/drawing/2014/main" val="441298188"/>
                    </a:ext>
                  </a:extLst>
                </a:gridCol>
                <a:gridCol w="358292">
                  <a:extLst>
                    <a:ext uri="{9D8B030D-6E8A-4147-A177-3AD203B41FA5}">
                      <a16:colId xmlns:a16="http://schemas.microsoft.com/office/drawing/2014/main" val="545926791"/>
                    </a:ext>
                  </a:extLst>
                </a:gridCol>
                <a:gridCol w="385755">
                  <a:extLst>
                    <a:ext uri="{9D8B030D-6E8A-4147-A177-3AD203B41FA5}">
                      <a16:colId xmlns:a16="http://schemas.microsoft.com/office/drawing/2014/main" val="1825390302"/>
                    </a:ext>
                  </a:extLst>
                </a:gridCol>
                <a:gridCol w="996096">
                  <a:extLst>
                    <a:ext uri="{9D8B030D-6E8A-4147-A177-3AD203B41FA5}">
                      <a16:colId xmlns:a16="http://schemas.microsoft.com/office/drawing/2014/main" val="713542203"/>
                    </a:ext>
                  </a:extLst>
                </a:gridCol>
                <a:gridCol w="303483">
                  <a:extLst>
                    <a:ext uri="{9D8B030D-6E8A-4147-A177-3AD203B41FA5}">
                      <a16:colId xmlns:a16="http://schemas.microsoft.com/office/drawing/2014/main" val="1371062903"/>
                    </a:ext>
                  </a:extLst>
                </a:gridCol>
                <a:gridCol w="480845">
                  <a:extLst>
                    <a:ext uri="{9D8B030D-6E8A-4147-A177-3AD203B41FA5}">
                      <a16:colId xmlns:a16="http://schemas.microsoft.com/office/drawing/2014/main" val="687269181"/>
                    </a:ext>
                  </a:extLst>
                </a:gridCol>
                <a:gridCol w="105528">
                  <a:extLst>
                    <a:ext uri="{9D8B030D-6E8A-4147-A177-3AD203B41FA5}">
                      <a16:colId xmlns:a16="http://schemas.microsoft.com/office/drawing/2014/main" val="4272623067"/>
                    </a:ext>
                  </a:extLst>
                </a:gridCol>
                <a:gridCol w="1955123">
                  <a:extLst>
                    <a:ext uri="{9D8B030D-6E8A-4147-A177-3AD203B41FA5}">
                      <a16:colId xmlns:a16="http://schemas.microsoft.com/office/drawing/2014/main" val="2448476593"/>
                    </a:ext>
                  </a:extLst>
                </a:gridCol>
              </a:tblGrid>
              <a:tr h="312850">
                <a:tc gridSpan="9">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与疫情之前相比，现在人才招聘的便利程度怎么样</a:t>
                      </a:r>
                      <a:r>
                        <a:rPr lang="en-US" sz="1400" kern="0" baseline="0" dirty="0">
                          <a:solidFill>
                            <a:schemeClr val="tx1"/>
                          </a:solidFill>
                          <a:effectLst/>
                          <a:latin typeface="Times New Roman" panose="02020603050405020304" pitchFamily="18" charset="0"/>
                          <a:ea typeface="微软雅黑" panose="020B0503020204020204" pitchFamily="34" charset="-122"/>
                        </a:rPr>
                        <a:t>?</a:t>
                      </a:r>
                      <a:endParaRPr lang="zh-CN" sz="14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10572304"/>
                  </a:ext>
                </a:extLst>
              </a:tr>
              <a:tr h="208722">
                <a:tc gridSpan="2">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变好</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endParaRPr lang="zh-CN" sz="12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4">
                  <a:txBody>
                    <a:bodyPr/>
                    <a:lstStyle/>
                    <a:p>
                      <a:r>
                        <a:rPr lang="zh-CN" sz="1400" kern="100" baseline="0" dirty="0">
                          <a:solidFill>
                            <a:schemeClr val="tx1"/>
                          </a:solidFill>
                          <a:effectLst/>
                          <a:latin typeface="Times New Roman" panose="02020603050405020304" pitchFamily="18" charset="0"/>
                          <a:ea typeface="微软雅黑" panose="020B0503020204020204" pitchFamily="34" charset="-122"/>
                        </a:rPr>
                        <a:t>没有变化</a:t>
                      </a:r>
                      <a:endParaRPr lang="zh-CN" altLang="en-US" sz="1400" baseline="0" dirty="0">
                        <a:solidFill>
                          <a:schemeClr val="tx1"/>
                        </a:solidFill>
                        <a:latin typeface="Times New Roman" panose="02020603050405020304" pitchFamily="18" charset="0"/>
                        <a:ea typeface="微软雅黑" panose="020B0503020204020204" pitchFamily="34" charset="-122"/>
                      </a:endParaRPr>
                    </a:p>
                  </a:txBody>
                  <a:tcPr marL="68128" marR="68128" marT="0" marB="0" anchor="ctr">
                    <a:solidFill>
                      <a:schemeClr val="accent1">
                        <a:lumMod val="20000"/>
                        <a:lumOff val="80000"/>
                      </a:schemeClr>
                    </a:solidFill>
                  </a:tcPr>
                </a:tc>
                <a:tc hMerge="1">
                  <a:txBody>
                    <a:bodyPr/>
                    <a:lstStyle/>
                    <a:p>
                      <a:pPr algn="ctr"/>
                      <a:r>
                        <a:rPr lang="zh-CN" sz="1050" kern="100" dirty="0">
                          <a:effectLst/>
                        </a:rPr>
                        <a:t>没有变化</a:t>
                      </a:r>
                      <a:endParaRPr lang="zh-CN" sz="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gridSpan="3">
                  <a:txBody>
                    <a:bodyPr/>
                    <a:lstStyle/>
                    <a:p>
                      <a:r>
                        <a:rPr lang="zh-CN" sz="1400" kern="100" baseline="0">
                          <a:solidFill>
                            <a:schemeClr val="tx1"/>
                          </a:solidFill>
                          <a:effectLst/>
                          <a:latin typeface="Times New Roman" panose="02020603050405020304" pitchFamily="18" charset="0"/>
                          <a:ea typeface="微软雅黑" panose="020B0503020204020204" pitchFamily="34" charset="-122"/>
                        </a:rPr>
                        <a:t>变差</a:t>
                      </a:r>
                      <a:endParaRPr lang="zh-CN" altLang="en-US" sz="1400" baseline="0">
                        <a:solidFill>
                          <a:schemeClr val="tx1"/>
                        </a:solidFill>
                        <a:latin typeface="Times New Roman" panose="02020603050405020304" pitchFamily="18" charset="0"/>
                        <a:ea typeface="微软雅黑" panose="020B0503020204020204" pitchFamily="34" charset="-122"/>
                      </a:endParaRPr>
                    </a:p>
                  </a:txBody>
                  <a:tcPr marL="68128" marR="68128" marT="0" marB="0" anchor="ctr">
                    <a:solidFill>
                      <a:schemeClr val="accent1">
                        <a:lumMod val="20000"/>
                        <a:lumOff val="80000"/>
                      </a:schemeClr>
                    </a:solidFill>
                  </a:tcPr>
                </a:tc>
                <a:tc hMerge="1">
                  <a:txBody>
                    <a:bodyPr/>
                    <a:lstStyle/>
                    <a:p>
                      <a:pPr algn="ctr"/>
                      <a:r>
                        <a:rPr lang="zh-CN" sz="1000" kern="100">
                          <a:effectLst/>
                        </a:rPr>
                        <a:t>变差</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ctr"/>
                </a:tc>
                <a:tc hMerge="1">
                  <a:txBody>
                    <a:bodyPr/>
                    <a:lstStyle/>
                    <a:p>
                      <a:endParaRPr lang="zh-CN" altLang="en-US"/>
                    </a:p>
                  </a:txBody>
                  <a:tcPr/>
                </a:tc>
                <a:extLst>
                  <a:ext uri="{0D108BD9-81ED-4DB2-BD59-A6C34878D82A}">
                    <a16:rowId xmlns:a16="http://schemas.microsoft.com/office/drawing/2014/main" val="1251797925"/>
                  </a:ext>
                </a:extLst>
              </a:tr>
              <a:tr h="238539">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29%</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endParaRPr lang="zh-CN" sz="12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4">
                  <a:txBody>
                    <a:bodyPr/>
                    <a:lstStyle/>
                    <a:p>
                      <a:r>
                        <a:rPr lang="en-US" sz="1400" kern="100" baseline="0" dirty="0">
                          <a:solidFill>
                            <a:schemeClr val="tx1"/>
                          </a:solidFill>
                          <a:effectLst/>
                          <a:latin typeface="Times New Roman" panose="02020603050405020304" pitchFamily="18" charset="0"/>
                          <a:ea typeface="微软雅黑" panose="020B0503020204020204" pitchFamily="34" charset="-122"/>
                        </a:rPr>
                        <a:t>46%</a:t>
                      </a:r>
                      <a:endParaRPr lang="zh-CN" altLang="en-US" sz="1400" baseline="0" dirty="0">
                        <a:solidFill>
                          <a:schemeClr val="tx1"/>
                        </a:solidFill>
                        <a:latin typeface="Times New Roman" panose="02020603050405020304" pitchFamily="18" charset="0"/>
                        <a:ea typeface="微软雅黑" panose="020B0503020204020204" pitchFamily="34" charset="-122"/>
                      </a:endParaRPr>
                    </a:p>
                  </a:txBody>
                  <a:tcPr marL="68128" marR="68128" marT="0" marB="0" anchor="ctr">
                    <a:solidFill>
                      <a:schemeClr val="accent1">
                        <a:lumMod val="20000"/>
                        <a:lumOff val="80000"/>
                      </a:schemeClr>
                    </a:solidFill>
                  </a:tcPr>
                </a:tc>
                <a:tc hMerge="1">
                  <a:txBody>
                    <a:bodyPr/>
                    <a:lstStyle/>
                    <a:p>
                      <a:pPr algn="ctr"/>
                      <a:r>
                        <a:rPr lang="en-US" sz="1050" kern="100" dirty="0">
                          <a:effectLst/>
                        </a:rPr>
                        <a:t>46%</a:t>
                      </a:r>
                      <a:endParaRPr lang="zh-CN" sz="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gridSpan="3">
                  <a:txBody>
                    <a:bodyPr/>
                    <a:lstStyle/>
                    <a:p>
                      <a:r>
                        <a:rPr lang="en-US" sz="1400" kern="100" baseline="0" dirty="0">
                          <a:solidFill>
                            <a:schemeClr val="tx1"/>
                          </a:solidFill>
                          <a:effectLst/>
                          <a:latin typeface="Times New Roman" panose="02020603050405020304" pitchFamily="18" charset="0"/>
                          <a:ea typeface="微软雅黑" panose="020B0503020204020204" pitchFamily="34" charset="-122"/>
                        </a:rPr>
                        <a:t>25%</a:t>
                      </a:r>
                      <a:endParaRPr lang="zh-CN" altLang="en-US" sz="1400" baseline="0" dirty="0">
                        <a:solidFill>
                          <a:schemeClr val="tx1"/>
                        </a:solidFill>
                        <a:latin typeface="Times New Roman" panose="02020603050405020304" pitchFamily="18" charset="0"/>
                        <a:ea typeface="微软雅黑" panose="020B0503020204020204" pitchFamily="34" charset="-122"/>
                      </a:endParaRPr>
                    </a:p>
                  </a:txBody>
                  <a:tcPr marL="68128" marR="68128" marT="0" marB="0" anchor="ctr">
                    <a:solidFill>
                      <a:schemeClr val="accent1">
                        <a:lumMod val="20000"/>
                        <a:lumOff val="80000"/>
                      </a:schemeClr>
                    </a:solidFill>
                  </a:tcPr>
                </a:tc>
                <a:tc hMerge="1">
                  <a:txBody>
                    <a:bodyPr/>
                    <a:lstStyle/>
                    <a:p>
                      <a:pPr algn="ctr"/>
                      <a:r>
                        <a:rPr lang="en-US" sz="1000" kern="100">
                          <a:effectLst/>
                        </a:rPr>
                        <a:t>25%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ctr"/>
                </a:tc>
                <a:tc hMerge="1">
                  <a:txBody>
                    <a:bodyPr/>
                    <a:lstStyle/>
                    <a:p>
                      <a:endParaRPr lang="zh-CN" altLang="en-US"/>
                    </a:p>
                  </a:txBody>
                  <a:tcPr/>
                </a:tc>
                <a:extLst>
                  <a:ext uri="{0D108BD9-81ED-4DB2-BD59-A6C34878D82A}">
                    <a16:rowId xmlns:a16="http://schemas.microsoft.com/office/drawing/2014/main" val="725725595"/>
                  </a:ext>
                </a:extLst>
              </a:tr>
              <a:tr h="298464">
                <a:tc gridSpan="9">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与疫情之前相比，现在用人成本的变化情况怎么样</a:t>
                      </a:r>
                      <a:r>
                        <a:rPr lang="en-US" sz="1400" kern="0" baseline="0" dirty="0">
                          <a:solidFill>
                            <a:schemeClr val="tx1"/>
                          </a:solidFill>
                          <a:effectLst/>
                          <a:latin typeface="Times New Roman" panose="02020603050405020304" pitchFamily="18" charset="0"/>
                          <a:ea typeface="微软雅黑" panose="020B0503020204020204" pitchFamily="34" charset="-122"/>
                        </a:rPr>
                        <a:t>?</a:t>
                      </a:r>
                      <a:endParaRPr lang="zh-CN" sz="14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7299740"/>
                  </a:ext>
                </a:extLst>
              </a:tr>
              <a:tr h="197792">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大幅下降</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小幅下降</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r>
                        <a:rPr lang="zh-CN" sz="1200" b="0" kern="100" baseline="0" dirty="0">
                          <a:solidFill>
                            <a:schemeClr val="tx1"/>
                          </a:solidFill>
                          <a:effectLst/>
                          <a:latin typeface="Times New Roman" panose="02020603050405020304" pitchFamily="18" charset="0"/>
                          <a:ea typeface="微软雅黑" panose="020B0503020204020204" pitchFamily="34" charset="-122"/>
                        </a:rPr>
                        <a:t>小幅下降</a:t>
                      </a:r>
                      <a:endParaRPr lang="zh-CN" sz="12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没有变化</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zh-CN" sz="1400" b="0" kern="100" baseline="0">
                          <a:solidFill>
                            <a:schemeClr val="tx1"/>
                          </a:solidFill>
                          <a:effectLst/>
                          <a:latin typeface="Times New Roman" panose="02020603050405020304" pitchFamily="18" charset="0"/>
                          <a:ea typeface="微软雅黑" panose="020B0503020204020204" pitchFamily="34" charset="-122"/>
                        </a:rPr>
                        <a:t>小幅增长</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r>
                        <a:rPr lang="zh-CN" sz="1000" kern="100">
                          <a:effectLst/>
                        </a:rPr>
                        <a:t>小幅增长</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ctr"/>
                </a:tc>
                <a:tc hMerge="1">
                  <a:txBody>
                    <a:bodyPr/>
                    <a:lstStyle/>
                    <a:p>
                      <a:endParaRPr lang="zh-CN" altLang="en-US"/>
                    </a:p>
                  </a:txBody>
                  <a:tcPr/>
                </a:tc>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大幅增长</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extLst>
                  <a:ext uri="{0D108BD9-81ED-4DB2-BD59-A6C34878D82A}">
                    <a16:rowId xmlns:a16="http://schemas.microsoft.com/office/drawing/2014/main" val="3739794"/>
                  </a:ext>
                </a:extLst>
              </a:tr>
              <a:tr h="129209">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1%</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11%</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r>
                        <a:rPr lang="en-US" sz="1200" b="0" kern="100" baseline="0" dirty="0">
                          <a:solidFill>
                            <a:schemeClr val="tx1"/>
                          </a:solidFill>
                          <a:effectLst/>
                          <a:latin typeface="Times New Roman" panose="02020603050405020304" pitchFamily="18" charset="0"/>
                          <a:ea typeface="微软雅黑" panose="020B0503020204020204" pitchFamily="34" charset="-122"/>
                        </a:rPr>
                        <a:t>11%</a:t>
                      </a:r>
                      <a:endParaRPr lang="zh-CN" sz="12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b">
                    <a:solidFill>
                      <a:schemeClr val="accent1">
                        <a:lumMod val="20000"/>
                        <a:lumOff val="80000"/>
                      </a:schemeClr>
                    </a:solidFill>
                  </a:tcPr>
                </a:tc>
                <a:tc hMerge="1">
                  <a:txBody>
                    <a:bodyPr/>
                    <a:lstStyle/>
                    <a:p>
                      <a:endParaRPr lang="zh-CN" altLang="en-US"/>
                    </a:p>
                  </a:txBody>
                  <a:tcPr/>
                </a:tc>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38%</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44%</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r>
                        <a:rPr lang="en-US" sz="1000" kern="100" dirty="0">
                          <a:effectLst/>
                        </a:rPr>
                        <a:t>44%</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b"/>
                </a:tc>
                <a:tc hMerge="1">
                  <a:txBody>
                    <a:bodyPr/>
                    <a:lstStyle/>
                    <a:p>
                      <a:endParaRPr lang="zh-CN" altLang="en-US"/>
                    </a:p>
                  </a:txBody>
                  <a:tcPr/>
                </a:tc>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6%</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extLst>
                  <a:ext uri="{0D108BD9-81ED-4DB2-BD59-A6C34878D82A}">
                    <a16:rowId xmlns:a16="http://schemas.microsoft.com/office/drawing/2014/main" val="951540545"/>
                  </a:ext>
                </a:extLst>
              </a:tr>
              <a:tr h="285153">
                <a:tc gridSpan="9">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与疫情之前相比，现在用电、用水、用气的价格变化情况？</a:t>
                      </a:r>
                      <a:endParaRPr lang="zh-CN" sz="14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48255211"/>
                  </a:ext>
                </a:extLst>
              </a:tr>
              <a:tr h="162477">
                <a:tc>
                  <a:txBody>
                    <a:bodyPr/>
                    <a:lstStyle/>
                    <a:p>
                      <a:pPr algn="ctr"/>
                      <a:r>
                        <a:rPr lang="zh-CN" sz="1400" b="0" kern="0" baseline="0">
                          <a:solidFill>
                            <a:schemeClr val="tx1"/>
                          </a:solidFill>
                          <a:effectLst/>
                          <a:latin typeface="Times New Roman" panose="02020603050405020304" pitchFamily="18" charset="0"/>
                          <a:ea typeface="微软雅黑" panose="020B0503020204020204" pitchFamily="34" charset="-122"/>
                        </a:rPr>
                        <a:t>大幅下降</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zh-CN" sz="1400" b="0" kern="0" baseline="0">
                          <a:solidFill>
                            <a:schemeClr val="tx1"/>
                          </a:solidFill>
                          <a:effectLst/>
                          <a:latin typeface="Times New Roman" panose="02020603050405020304" pitchFamily="18" charset="0"/>
                          <a:ea typeface="微软雅黑" panose="020B0503020204020204" pitchFamily="34" charset="-122"/>
                        </a:rPr>
                        <a:t>小幅下降</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r>
                        <a:rPr lang="zh-CN" sz="1200" b="0" kern="0" baseline="0">
                          <a:solidFill>
                            <a:schemeClr val="tx1"/>
                          </a:solidFill>
                          <a:effectLst/>
                          <a:latin typeface="Times New Roman" panose="02020603050405020304" pitchFamily="18" charset="0"/>
                          <a:ea typeface="微软雅黑" panose="020B0503020204020204" pitchFamily="34" charset="-122"/>
                        </a:rPr>
                        <a:t>小幅下降</a:t>
                      </a:r>
                      <a:endParaRPr lang="zh-CN" sz="12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a:txBody>
                    <a:bodyPr/>
                    <a:lstStyle/>
                    <a:p>
                      <a:pPr algn="ctr"/>
                      <a:r>
                        <a:rPr lang="zh-CN" sz="1400" b="0" kern="0" baseline="0" dirty="0">
                          <a:solidFill>
                            <a:schemeClr val="tx1"/>
                          </a:solidFill>
                          <a:effectLst/>
                          <a:latin typeface="Times New Roman" panose="02020603050405020304" pitchFamily="18" charset="0"/>
                          <a:ea typeface="微软雅黑" panose="020B0503020204020204" pitchFamily="34" charset="-122"/>
                        </a:rPr>
                        <a:t>没有变化</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zh-CN" sz="1400" b="0" kern="0" baseline="0">
                          <a:solidFill>
                            <a:schemeClr val="tx1"/>
                          </a:solidFill>
                          <a:effectLst/>
                          <a:latin typeface="Times New Roman" panose="02020603050405020304" pitchFamily="18" charset="0"/>
                          <a:ea typeface="微软雅黑" panose="020B0503020204020204" pitchFamily="34" charset="-122"/>
                        </a:rPr>
                        <a:t>小幅增长</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ctr"/>
                </a:tc>
                <a:tc hMerge="1">
                  <a:txBody>
                    <a:bodyPr/>
                    <a:lstStyle/>
                    <a:p>
                      <a:endParaRPr lang="zh-CN" altLang="en-US"/>
                    </a:p>
                  </a:txBody>
                  <a:tcPr/>
                </a:tc>
                <a:tc>
                  <a:txBody>
                    <a:bodyPr/>
                    <a:lstStyle/>
                    <a:p>
                      <a:pPr algn="ctr"/>
                      <a:r>
                        <a:rPr lang="zh-CN" sz="1400" b="0" kern="0" baseline="0" dirty="0">
                          <a:solidFill>
                            <a:schemeClr val="tx1"/>
                          </a:solidFill>
                          <a:effectLst/>
                          <a:latin typeface="Times New Roman" panose="02020603050405020304" pitchFamily="18" charset="0"/>
                          <a:ea typeface="微软雅黑" panose="020B0503020204020204" pitchFamily="34" charset="-122"/>
                        </a:rPr>
                        <a:t>大幅增长</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extLst>
                  <a:ext uri="{0D108BD9-81ED-4DB2-BD59-A6C34878D82A}">
                    <a16:rowId xmlns:a16="http://schemas.microsoft.com/office/drawing/2014/main" val="2894995016"/>
                  </a:ext>
                </a:extLst>
              </a:tr>
              <a:tr h="149087">
                <a:tc>
                  <a:txBody>
                    <a:bodyPr/>
                    <a:lstStyle/>
                    <a:p>
                      <a:pPr algn="ctr"/>
                      <a:r>
                        <a:rPr lang="en-US" sz="1400" b="0" kern="0" baseline="0" dirty="0">
                          <a:solidFill>
                            <a:schemeClr val="tx1"/>
                          </a:solidFill>
                          <a:effectLst/>
                          <a:latin typeface="Times New Roman" panose="02020603050405020304" pitchFamily="18" charset="0"/>
                          <a:ea typeface="微软雅黑" panose="020B0503020204020204" pitchFamily="34" charset="-122"/>
                        </a:rPr>
                        <a:t>3%</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en-US" sz="1400" b="0" kern="0" baseline="0" dirty="0">
                          <a:solidFill>
                            <a:schemeClr val="tx1"/>
                          </a:solidFill>
                          <a:effectLst/>
                          <a:latin typeface="Times New Roman" panose="02020603050405020304" pitchFamily="18" charset="0"/>
                          <a:ea typeface="微软雅黑" panose="020B0503020204020204" pitchFamily="34" charset="-122"/>
                        </a:rPr>
                        <a:t>49%</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r>
                        <a:rPr lang="en-US" sz="1200" b="0" kern="0" baseline="0" dirty="0">
                          <a:solidFill>
                            <a:schemeClr val="tx1"/>
                          </a:solidFill>
                          <a:effectLst/>
                          <a:latin typeface="Times New Roman" panose="02020603050405020304" pitchFamily="18" charset="0"/>
                          <a:ea typeface="微软雅黑" panose="020B0503020204020204" pitchFamily="34" charset="-122"/>
                        </a:rPr>
                        <a:t>49%</a:t>
                      </a:r>
                      <a:endParaRPr lang="zh-CN" sz="12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b">
                    <a:solidFill>
                      <a:schemeClr val="accent1">
                        <a:lumMod val="20000"/>
                        <a:lumOff val="80000"/>
                      </a:schemeClr>
                    </a:solidFill>
                  </a:tcPr>
                </a:tc>
                <a:tc hMerge="1">
                  <a:txBody>
                    <a:bodyPr/>
                    <a:lstStyle/>
                    <a:p>
                      <a:endParaRPr lang="zh-CN" altLang="en-US"/>
                    </a:p>
                  </a:txBody>
                  <a:tcPr/>
                </a:tc>
                <a:tc>
                  <a:txBody>
                    <a:bodyPr/>
                    <a:lstStyle/>
                    <a:p>
                      <a:pPr algn="ctr"/>
                      <a:r>
                        <a:rPr lang="en-US" sz="1400" b="0" kern="0" baseline="0" dirty="0">
                          <a:solidFill>
                            <a:schemeClr val="tx1"/>
                          </a:solidFill>
                          <a:effectLst/>
                          <a:latin typeface="Times New Roman" panose="02020603050405020304" pitchFamily="18" charset="0"/>
                          <a:ea typeface="微软雅黑" panose="020B0503020204020204" pitchFamily="34" charset="-122"/>
                        </a:rPr>
                        <a:t>45%</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gridSpan="3">
                  <a:txBody>
                    <a:bodyPr/>
                    <a:lstStyle/>
                    <a:p>
                      <a:pPr algn="ctr"/>
                      <a:r>
                        <a:rPr lang="en-US" sz="1400" b="0" kern="0" baseline="0" dirty="0">
                          <a:solidFill>
                            <a:schemeClr val="tx1"/>
                          </a:solidFill>
                          <a:effectLst/>
                          <a:latin typeface="Times New Roman" panose="02020603050405020304" pitchFamily="18" charset="0"/>
                          <a:ea typeface="微软雅黑" panose="020B0503020204020204" pitchFamily="34" charset="-122"/>
                        </a:rPr>
                        <a:t>3%</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pPr algn="ct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128" marR="68128" marT="0" marB="0" anchor="b"/>
                </a:tc>
                <a:tc hMerge="1">
                  <a:txBody>
                    <a:bodyPr/>
                    <a:lstStyle/>
                    <a:p>
                      <a:endParaRPr lang="zh-CN" altLang="en-US"/>
                    </a:p>
                  </a:txBody>
                  <a:tcPr/>
                </a:tc>
                <a:tc>
                  <a:txBody>
                    <a:bodyPr/>
                    <a:lstStyle/>
                    <a:p>
                      <a:pPr algn="ctr"/>
                      <a:r>
                        <a:rPr lang="en-US" sz="1400" b="0" kern="0" baseline="0" dirty="0">
                          <a:solidFill>
                            <a:schemeClr val="tx1"/>
                          </a:solidFill>
                          <a:effectLst/>
                          <a:latin typeface="Times New Roman" panose="02020603050405020304" pitchFamily="18" charset="0"/>
                          <a:ea typeface="微软雅黑" panose="020B0503020204020204" pitchFamily="34" charset="-122"/>
                        </a:rPr>
                        <a:t>1%</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extLst>
                  <a:ext uri="{0D108BD9-81ED-4DB2-BD59-A6C34878D82A}">
                    <a16:rowId xmlns:a16="http://schemas.microsoft.com/office/drawing/2014/main" val="406132971"/>
                  </a:ext>
                </a:extLst>
              </a:tr>
              <a:tr h="291187">
                <a:tc gridSpan="9">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与疫情之前相比，现在获得信贷的难易程度怎么样</a:t>
                      </a:r>
                      <a:r>
                        <a:rPr lang="en-US" sz="1400" kern="0" baseline="0" dirty="0">
                          <a:solidFill>
                            <a:schemeClr val="tx1"/>
                          </a:solidFill>
                          <a:effectLst/>
                          <a:latin typeface="Times New Roman" panose="02020603050405020304" pitchFamily="18" charset="0"/>
                          <a:ea typeface="微软雅黑" panose="020B0503020204020204" pitchFamily="34" charset="-122"/>
                        </a:rPr>
                        <a:t>?</a:t>
                      </a:r>
                      <a:endParaRPr lang="zh-CN" sz="14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5068568"/>
                  </a:ext>
                </a:extLst>
              </a:tr>
              <a:tr h="149635">
                <a:tc gridSpan="3">
                  <a:txBody>
                    <a:bodyPr/>
                    <a:lstStyle/>
                    <a:p>
                      <a:pPr algn="ctr"/>
                      <a:r>
                        <a:rPr lang="zh-CN" sz="1400" b="0" kern="100" baseline="0">
                          <a:solidFill>
                            <a:schemeClr val="tx1"/>
                          </a:solidFill>
                          <a:effectLst/>
                          <a:latin typeface="Times New Roman" panose="02020603050405020304" pitchFamily="18" charset="0"/>
                          <a:ea typeface="微软雅黑" panose="020B0503020204020204" pitchFamily="34" charset="-122"/>
                        </a:rPr>
                        <a:t>变好</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gridSpan="4">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没有变化</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变差</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4219529362"/>
                  </a:ext>
                </a:extLst>
              </a:tr>
              <a:tr h="149635">
                <a:tc gridSpan="3">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36%</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gridSpan="4">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53%</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11%</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919213182"/>
                  </a:ext>
                </a:extLst>
              </a:tr>
              <a:tr h="291188">
                <a:tc gridSpan="9">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与疫情之前相比，现在融资成本怎么样</a:t>
                      </a:r>
                      <a:r>
                        <a:rPr lang="en-US" sz="1400" kern="0" baseline="0" dirty="0">
                          <a:solidFill>
                            <a:schemeClr val="tx1"/>
                          </a:solidFill>
                          <a:effectLst/>
                          <a:latin typeface="Times New Roman" panose="02020603050405020304" pitchFamily="18" charset="0"/>
                          <a:ea typeface="微软雅黑" panose="020B0503020204020204" pitchFamily="34" charset="-122"/>
                        </a:rPr>
                        <a:t>? </a:t>
                      </a:r>
                      <a:endParaRPr lang="zh-CN" sz="14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06014290"/>
                  </a:ext>
                </a:extLst>
              </a:tr>
              <a:tr h="149635">
                <a:tc gridSpan="3">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变低</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gridSpan="4">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没有变化</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变高</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1008097591"/>
                  </a:ext>
                </a:extLst>
              </a:tr>
              <a:tr h="149635">
                <a:tc gridSpan="3">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30%</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gridSpan="4">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55%</a:t>
                      </a:r>
                      <a:endParaRPr lang="zh-CN" sz="14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15%</a:t>
                      </a:r>
                      <a:endParaRPr lang="zh-CN" sz="14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128" marR="68128"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3061813284"/>
                  </a:ext>
                </a:extLst>
              </a:tr>
            </a:tbl>
          </a:graphicData>
        </a:graphic>
      </p:graphicFrame>
    </p:spTree>
    <p:extLst>
      <p:ext uri="{BB962C8B-B14F-4D97-AF65-F5344CB8AC3E}">
        <p14:creationId xmlns:p14="http://schemas.microsoft.com/office/powerpoint/2010/main" val="279724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C3030B-53D6-43D0-9024-C6C50EC4CD93}"/>
              </a:ext>
            </a:extLst>
          </p:cNvPr>
          <p:cNvSpPr/>
          <p:nvPr/>
        </p:nvSpPr>
        <p:spPr>
          <a:xfrm>
            <a:off x="132113" y="679754"/>
            <a:ext cx="5513636" cy="3003386"/>
          </a:xfrm>
          <a:prstGeom prst="rect">
            <a:avLst/>
          </a:prstGeom>
        </p:spPr>
        <p:txBody>
          <a:bodyPr wrap="square">
            <a:spAutoFit/>
          </a:bodyPr>
          <a:lstStyle/>
          <a:p>
            <a:pPr algn="just">
              <a:lnSpc>
                <a:spcPct val="150000"/>
              </a:lnSpc>
            </a:pPr>
            <a:r>
              <a:rPr lang="zh-CN" altLang="en-US" sz="1600" b="1" dirty="0">
                <a:latin typeface="Times New Roman" panose="02020603050405020304" pitchFamily="18" charset="0"/>
                <a:ea typeface="微软雅黑" panose="020B0503020204020204" pitchFamily="34" charset="-122"/>
              </a:rPr>
              <a:t>从政务服务方面来看</a:t>
            </a:r>
            <a:r>
              <a:rPr lang="zh-CN" altLang="en-US" sz="1600" dirty="0">
                <a:latin typeface="Times New Roman" panose="02020603050405020304" pitchFamily="18" charset="0"/>
                <a:ea typeface="微软雅黑" panose="020B0503020204020204" pitchFamily="34" charset="-122"/>
              </a:rPr>
              <a:t>，在全面简政放权改革的大背景下，制造企业成为各地减少审批事项、优化商事登记的“短板”。获得土地审批方面，</a:t>
            </a:r>
            <a:r>
              <a:rPr lang="zh-CN" altLang="en-US" sz="1600" b="1" dirty="0">
                <a:solidFill>
                  <a:srgbClr val="FF0000"/>
                </a:solidFill>
                <a:latin typeface="Times New Roman" panose="02020603050405020304" pitchFamily="18" charset="0"/>
                <a:ea typeface="微软雅黑" panose="020B0503020204020204" pitchFamily="34" charset="-122"/>
              </a:rPr>
              <a:t>认为变好或没有变化的企业合计达到</a:t>
            </a:r>
            <a:r>
              <a:rPr lang="en-US" altLang="zh-CN" sz="1600" b="1" dirty="0">
                <a:solidFill>
                  <a:srgbClr val="FF0000"/>
                </a:solidFill>
                <a:latin typeface="Times New Roman" panose="02020603050405020304" pitchFamily="18" charset="0"/>
                <a:ea typeface="微软雅黑" panose="020B0503020204020204" pitchFamily="34" charset="-122"/>
              </a:rPr>
              <a:t>96%</a:t>
            </a:r>
            <a:r>
              <a:rPr lang="zh-CN" altLang="en-US" sz="1600" b="1" dirty="0">
                <a:solidFill>
                  <a:srgbClr val="FF0000"/>
                </a:solidFill>
                <a:latin typeface="Times New Roman" panose="02020603050405020304" pitchFamily="18" charset="0"/>
                <a:ea typeface="微软雅黑" panose="020B0503020204020204" pitchFamily="34" charset="-122"/>
              </a:rPr>
              <a:t>。</a:t>
            </a:r>
            <a:r>
              <a:rPr lang="zh-CN" altLang="en-US" sz="1600" dirty="0">
                <a:latin typeface="Times New Roman" panose="02020603050405020304" pitchFamily="18" charset="0"/>
                <a:ea typeface="微软雅黑" panose="020B0503020204020204" pitchFamily="34" charset="-122"/>
              </a:rPr>
              <a:t>获得商事登记资格的便利程度方面，制造企业项目开工前需要发改、环保、国土、规划等多个部门从当地产业准入、节能环保、用地预审等多个方面进行论证，实际审批与办理周期远高于相关部门规定的</a:t>
            </a:r>
            <a:r>
              <a:rPr lang="en-US" altLang="zh-CN" sz="1600" dirty="0">
                <a:latin typeface="Times New Roman" panose="02020603050405020304" pitchFamily="18" charset="0"/>
                <a:ea typeface="微软雅黑" panose="020B0503020204020204" pitchFamily="34" charset="-122"/>
              </a:rPr>
              <a:t>5</a:t>
            </a:r>
            <a:r>
              <a:rPr lang="zh-CN" altLang="en-US" sz="1600" dirty="0">
                <a:latin typeface="Times New Roman" panose="02020603050405020304" pitchFamily="18" charset="0"/>
                <a:ea typeface="微软雅黑" panose="020B0503020204020204" pitchFamily="34" charset="-122"/>
              </a:rPr>
              <a:t>个工作日，有的项目全部手续办完甚至需要一年多的时间。</a:t>
            </a:r>
          </a:p>
        </p:txBody>
      </p:sp>
      <p:cxnSp>
        <p:nvCxnSpPr>
          <p:cNvPr id="19" name="直接连接符 18">
            <a:extLst>
              <a:ext uri="{FF2B5EF4-FFF2-40B4-BE49-F238E27FC236}">
                <a16:creationId xmlns:a16="http://schemas.microsoft.com/office/drawing/2014/main" id="{27D38491-01B9-4ABF-9F60-772ECAE792AE}"/>
              </a:ext>
            </a:extLst>
          </p:cNvPr>
          <p:cNvCxnSpPr>
            <a:cxnSpLocks/>
          </p:cNvCxnSpPr>
          <p:nvPr/>
        </p:nvCxnSpPr>
        <p:spPr>
          <a:xfrm>
            <a:off x="5705463" y="763480"/>
            <a:ext cx="0" cy="5914459"/>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F1CF003E-E21D-4D56-8826-F0ABB1D2BA8B}"/>
              </a:ext>
            </a:extLst>
          </p:cNvPr>
          <p:cNvSpPr/>
          <p:nvPr/>
        </p:nvSpPr>
        <p:spPr>
          <a:xfrm>
            <a:off x="5794995" y="617789"/>
            <a:ext cx="6221413" cy="3003386"/>
          </a:xfrm>
          <a:prstGeom prst="rect">
            <a:avLst/>
          </a:prstGeom>
        </p:spPr>
        <p:txBody>
          <a:bodyPr wrap="square">
            <a:spAutoFit/>
          </a:bodyPr>
          <a:lstStyle/>
          <a:p>
            <a:pPr algn="just">
              <a:lnSpc>
                <a:spcPct val="150000"/>
              </a:lnSpc>
            </a:pPr>
            <a:r>
              <a:rPr lang="zh-CN" altLang="en-US" sz="1600" b="1" dirty="0">
                <a:latin typeface="Times New Roman" panose="02020603050405020304" pitchFamily="18" charset="0"/>
                <a:ea typeface="微软雅黑" panose="020B0503020204020204" pitchFamily="34" charset="-122"/>
              </a:rPr>
              <a:t>从公共服务方面看</a:t>
            </a:r>
            <a:r>
              <a:rPr lang="zh-CN" altLang="en-US" sz="1600" dirty="0">
                <a:latin typeface="Times New Roman" panose="02020603050405020304" pitchFamily="18" charset="0"/>
                <a:ea typeface="微软雅黑" panose="020B0503020204020204" pitchFamily="34" charset="-122"/>
              </a:rPr>
              <a:t>，</a:t>
            </a:r>
            <a:r>
              <a:rPr lang="zh-CN" altLang="en-US" sz="1600" b="1" dirty="0">
                <a:solidFill>
                  <a:srgbClr val="FF0000"/>
                </a:solidFill>
                <a:latin typeface="Times New Roman" panose="02020603050405020304" pitchFamily="18" charset="0"/>
                <a:ea typeface="微软雅黑" panose="020B0503020204020204" pitchFamily="34" charset="-122"/>
              </a:rPr>
              <a:t>制造企业对政府服务态度、办事效率、信息化服务满意度不断提升。</a:t>
            </a:r>
            <a:r>
              <a:rPr lang="zh-CN" altLang="en-US" sz="1600" dirty="0">
                <a:latin typeface="Times New Roman" panose="02020603050405020304" pitchFamily="18" charset="0"/>
                <a:ea typeface="微软雅黑" panose="020B0503020204020204" pitchFamily="34" charset="-122"/>
              </a:rPr>
              <a:t>服务态度、办事效率方面，认为变好的企业分别达到</a:t>
            </a:r>
            <a:r>
              <a:rPr lang="en-US" altLang="zh-CN" sz="1600" dirty="0">
                <a:latin typeface="Times New Roman" panose="02020603050405020304" pitchFamily="18" charset="0"/>
                <a:ea typeface="微软雅黑" panose="020B0503020204020204" pitchFamily="34" charset="-122"/>
              </a:rPr>
              <a:t>62%</a:t>
            </a:r>
            <a:r>
              <a:rPr lang="zh-CN" altLang="en-US" sz="1600" dirty="0">
                <a:latin typeface="Times New Roman" panose="02020603050405020304" pitchFamily="18" charset="0"/>
                <a:ea typeface="微软雅黑" panose="020B0503020204020204" pitchFamily="34" charset="-122"/>
              </a:rPr>
              <a:t>和</a:t>
            </a:r>
            <a:r>
              <a:rPr lang="en-US" altLang="zh-CN" sz="1600" dirty="0">
                <a:latin typeface="Times New Roman" panose="02020603050405020304" pitchFamily="18" charset="0"/>
                <a:ea typeface="微软雅黑" panose="020B0503020204020204" pitchFamily="34" charset="-122"/>
              </a:rPr>
              <a:t>61%</a:t>
            </a:r>
            <a:r>
              <a:rPr lang="zh-CN" altLang="en-US" sz="1600" dirty="0">
                <a:latin typeface="Times New Roman" panose="02020603050405020304" pitchFamily="18" charset="0"/>
                <a:ea typeface="微软雅黑" panose="020B0503020204020204" pitchFamily="34" charset="-122"/>
              </a:rPr>
              <a:t>，总体评价较高。疫情以来，各级政府颁布了一系列为中小企业纾困的政策，不少企业反映政府部门工作人员“主动上门服务”，帮助企业解决各种困难，企业满意度较高。但这些政策与服务是否能常态化、制度化，是后疫情时代需要关注尚未问题。信息化服务方面，政府公共服务水平有了很大改善，认为“非常好”和“比较好”的企业合计占比超过</a:t>
            </a:r>
            <a:r>
              <a:rPr lang="en-US" altLang="zh-CN" sz="1600" dirty="0">
                <a:latin typeface="Times New Roman" panose="02020603050405020304" pitchFamily="18" charset="0"/>
                <a:ea typeface="微软雅黑" panose="020B0503020204020204" pitchFamily="34" charset="-122"/>
              </a:rPr>
              <a:t>2/3</a:t>
            </a:r>
            <a:r>
              <a:rPr lang="zh-CN" altLang="en-US" sz="1600" dirty="0">
                <a:latin typeface="Times New Roman" panose="02020603050405020304" pitchFamily="18" charset="0"/>
                <a:ea typeface="微软雅黑" panose="020B0503020204020204" pitchFamily="34" charset="-122"/>
              </a:rPr>
              <a:t>。</a:t>
            </a:r>
          </a:p>
        </p:txBody>
      </p:sp>
      <p:sp>
        <p:nvSpPr>
          <p:cNvPr id="23" name="文本框 23">
            <a:extLst>
              <a:ext uri="{FF2B5EF4-FFF2-40B4-BE49-F238E27FC236}">
                <a16:creationId xmlns:a16="http://schemas.microsoft.com/office/drawing/2014/main" id="{E5045E61-AFA0-4C9B-B6C1-3621A72F4111}"/>
              </a:ext>
            </a:extLst>
          </p:cNvPr>
          <p:cNvSpPr txBox="1"/>
          <p:nvPr/>
        </p:nvSpPr>
        <p:spPr>
          <a:xfrm>
            <a:off x="545234" y="172109"/>
            <a:ext cx="10122757"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影响因素</a:t>
            </a:r>
            <a:r>
              <a:rPr lang="en-US" altLang="zh-CN" sz="2400" b="1" dirty="0">
                <a:solidFill>
                  <a:srgbClr val="C00000"/>
                </a:solidFill>
                <a:latin typeface="微软雅黑" panose="020B0503020204020204" pitchFamily="34" charset="-122"/>
                <a:ea typeface="微软雅黑" panose="020B0503020204020204" pitchFamily="34" charset="-122"/>
                <a:cs typeface="+mn-cs"/>
              </a:rPr>
              <a:t>——</a:t>
            </a:r>
            <a:r>
              <a:rPr lang="zh-CN" altLang="en-US" sz="2400" b="1" dirty="0">
                <a:solidFill>
                  <a:srgbClr val="C00000"/>
                </a:solidFill>
                <a:latin typeface="微软雅黑" panose="020B0503020204020204" pitchFamily="34" charset="-122"/>
                <a:ea typeface="微软雅黑" panose="020B0503020204020204" pitchFamily="34" charset="-122"/>
                <a:cs typeface="+mn-cs"/>
              </a:rPr>
              <a:t>政府服务、公共服务</a:t>
            </a:r>
          </a:p>
        </p:txBody>
      </p:sp>
      <p:graphicFrame>
        <p:nvGraphicFramePr>
          <p:cNvPr id="9" name="图表 8">
            <a:extLst>
              <a:ext uri="{FF2B5EF4-FFF2-40B4-BE49-F238E27FC236}">
                <a16:creationId xmlns:a16="http://schemas.microsoft.com/office/drawing/2014/main" id="{0FB106CD-9417-4B24-BCF7-204FC6F9A0E2}"/>
              </a:ext>
            </a:extLst>
          </p:cNvPr>
          <p:cNvGraphicFramePr/>
          <p:nvPr>
            <p:extLst>
              <p:ext uri="{D42A27DB-BD31-4B8C-83A1-F6EECF244321}">
                <p14:modId xmlns:p14="http://schemas.microsoft.com/office/powerpoint/2010/main" val="2335211973"/>
              </p:ext>
            </p:extLst>
          </p:nvPr>
        </p:nvGraphicFramePr>
        <p:xfrm>
          <a:off x="59836" y="3743117"/>
          <a:ext cx="2583180" cy="3140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a:extLst>
              <a:ext uri="{FF2B5EF4-FFF2-40B4-BE49-F238E27FC236}">
                <a16:creationId xmlns:a16="http://schemas.microsoft.com/office/drawing/2014/main" id="{34691A7D-E762-4385-B3AE-DD28B04F02FA}"/>
              </a:ext>
            </a:extLst>
          </p:cNvPr>
          <p:cNvGraphicFramePr/>
          <p:nvPr>
            <p:extLst>
              <p:ext uri="{D42A27DB-BD31-4B8C-83A1-F6EECF244321}">
                <p14:modId xmlns:p14="http://schemas.microsoft.com/office/powerpoint/2010/main" val="3649237309"/>
              </p:ext>
            </p:extLst>
          </p:nvPr>
        </p:nvGraphicFramePr>
        <p:xfrm>
          <a:off x="2702851" y="3771571"/>
          <a:ext cx="2667000" cy="3003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表格 1">
            <a:extLst>
              <a:ext uri="{FF2B5EF4-FFF2-40B4-BE49-F238E27FC236}">
                <a16:creationId xmlns:a16="http://schemas.microsoft.com/office/drawing/2014/main" id="{A58B199D-0963-4C0A-9C07-DB57314EF9CD}"/>
              </a:ext>
            </a:extLst>
          </p:cNvPr>
          <p:cNvGraphicFramePr>
            <a:graphicFrameLocks noGrp="1"/>
          </p:cNvGraphicFramePr>
          <p:nvPr>
            <p:extLst>
              <p:ext uri="{D42A27DB-BD31-4B8C-83A1-F6EECF244321}">
                <p14:modId xmlns:p14="http://schemas.microsoft.com/office/powerpoint/2010/main" val="1931587831"/>
              </p:ext>
            </p:extLst>
          </p:nvPr>
        </p:nvGraphicFramePr>
        <p:xfrm>
          <a:off x="5825135" y="3954995"/>
          <a:ext cx="6029419" cy="2717017"/>
        </p:xfrm>
        <a:graphic>
          <a:graphicData uri="http://schemas.openxmlformats.org/drawingml/2006/table">
            <a:tbl>
              <a:tblPr firstRow="1" firstCol="1" bandRow="1">
                <a:tableStyleId>{5C22544A-7EE6-4342-B048-85BDC9FD1C3A}</a:tableStyleId>
              </a:tblPr>
              <a:tblGrid>
                <a:gridCol w="1310795">
                  <a:extLst>
                    <a:ext uri="{9D8B030D-6E8A-4147-A177-3AD203B41FA5}">
                      <a16:colId xmlns:a16="http://schemas.microsoft.com/office/drawing/2014/main" val="3067475912"/>
                    </a:ext>
                  </a:extLst>
                </a:gridCol>
                <a:gridCol w="1314414">
                  <a:extLst>
                    <a:ext uri="{9D8B030D-6E8A-4147-A177-3AD203B41FA5}">
                      <a16:colId xmlns:a16="http://schemas.microsoft.com/office/drawing/2014/main" val="3368198559"/>
                    </a:ext>
                  </a:extLst>
                </a:gridCol>
                <a:gridCol w="1377119">
                  <a:extLst>
                    <a:ext uri="{9D8B030D-6E8A-4147-A177-3AD203B41FA5}">
                      <a16:colId xmlns:a16="http://schemas.microsoft.com/office/drawing/2014/main" val="839168767"/>
                    </a:ext>
                  </a:extLst>
                </a:gridCol>
                <a:gridCol w="1045501">
                  <a:extLst>
                    <a:ext uri="{9D8B030D-6E8A-4147-A177-3AD203B41FA5}">
                      <a16:colId xmlns:a16="http://schemas.microsoft.com/office/drawing/2014/main" val="1914015184"/>
                    </a:ext>
                  </a:extLst>
                </a:gridCol>
                <a:gridCol w="981590">
                  <a:extLst>
                    <a:ext uri="{9D8B030D-6E8A-4147-A177-3AD203B41FA5}">
                      <a16:colId xmlns:a16="http://schemas.microsoft.com/office/drawing/2014/main" val="53586618"/>
                    </a:ext>
                  </a:extLst>
                </a:gridCol>
              </a:tblGrid>
              <a:tr h="319932">
                <a:tc gridSpan="5">
                  <a:txBody>
                    <a:bodyPr/>
                    <a:lstStyle/>
                    <a:p>
                      <a:pPr algn="l"/>
                      <a:r>
                        <a:rPr lang="zh-CN" sz="1400" kern="0" baseline="0">
                          <a:solidFill>
                            <a:schemeClr val="tx1"/>
                          </a:solidFill>
                          <a:effectLst/>
                          <a:latin typeface="Times New Roman" panose="02020603050405020304" pitchFamily="18" charset="0"/>
                          <a:ea typeface="微软雅黑" panose="020B0503020204020204" pitchFamily="34" charset="-122"/>
                        </a:rPr>
                        <a:t>与疫情之前相比，现在政府部门工作人员的服务态度怎么样</a:t>
                      </a:r>
                      <a:r>
                        <a:rPr lang="en-US" sz="1400" kern="0" baseline="0">
                          <a:solidFill>
                            <a:schemeClr val="tx1"/>
                          </a:solidFill>
                          <a:effectLst/>
                          <a:latin typeface="Times New Roman" panose="02020603050405020304" pitchFamily="18" charset="0"/>
                          <a:ea typeface="微软雅黑" panose="020B0503020204020204" pitchFamily="34" charset="-122"/>
                        </a:rPr>
                        <a:t>?</a:t>
                      </a:r>
                      <a:endParaRPr lang="zh-CN" sz="110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20580371"/>
                  </a:ext>
                </a:extLst>
              </a:tr>
              <a:tr h="319932">
                <a:tc>
                  <a:txBody>
                    <a:bodyPr/>
                    <a:lstStyle/>
                    <a:p>
                      <a:pPr algn="ctr"/>
                      <a:r>
                        <a:rPr lang="zh-CN" sz="1400" b="0" kern="100" baseline="0">
                          <a:solidFill>
                            <a:schemeClr val="tx1"/>
                          </a:solidFill>
                          <a:effectLst/>
                          <a:latin typeface="Times New Roman" panose="02020603050405020304" pitchFamily="18" charset="0"/>
                          <a:ea typeface="微软雅黑" panose="020B0503020204020204" pitchFamily="34" charset="-122"/>
                        </a:rPr>
                        <a:t>变好</a:t>
                      </a:r>
                      <a:endParaRPr lang="zh-CN" sz="11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gridSpan="2">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没有变化</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tc gridSpan="2">
                  <a:txBody>
                    <a:bodyPr/>
                    <a:lstStyle/>
                    <a:p>
                      <a:pPr algn="ctr"/>
                      <a:r>
                        <a:rPr lang="zh-CN" sz="1400" b="0" kern="100" baseline="0">
                          <a:solidFill>
                            <a:schemeClr val="tx1"/>
                          </a:solidFill>
                          <a:effectLst/>
                          <a:latin typeface="Times New Roman" panose="02020603050405020304" pitchFamily="18" charset="0"/>
                          <a:ea typeface="微软雅黑" panose="020B0503020204020204" pitchFamily="34" charset="-122"/>
                        </a:rPr>
                        <a:t>变差</a:t>
                      </a:r>
                      <a:endParaRPr lang="zh-CN" sz="11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721286387"/>
                  </a:ext>
                </a:extLst>
              </a:tr>
              <a:tr h="292510">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62%</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36%</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2%</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1266127609"/>
                  </a:ext>
                </a:extLst>
              </a:tr>
              <a:tr h="292510">
                <a:tc gridSpan="5">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与疫情之前相比，政府部门工作人员的办事效率怎么样</a:t>
                      </a:r>
                      <a:r>
                        <a:rPr lang="en-US" sz="1400" kern="0" baseline="0" dirty="0">
                          <a:solidFill>
                            <a:schemeClr val="tx1"/>
                          </a:solidFill>
                          <a:effectLst/>
                          <a:latin typeface="Times New Roman" panose="02020603050405020304" pitchFamily="18" charset="0"/>
                          <a:ea typeface="微软雅黑" panose="020B0503020204020204" pitchFamily="34" charset="-122"/>
                        </a:rPr>
                        <a:t>?</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47187439"/>
                  </a:ext>
                </a:extLst>
              </a:tr>
              <a:tr h="292510">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变好</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gridSpan="2">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没有变化</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tc gridSpan="2">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变差</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3081756438"/>
                  </a:ext>
                </a:extLst>
              </a:tr>
              <a:tr h="292510">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61%</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35%</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tc gridSpan="2">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4%</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86311355"/>
                  </a:ext>
                </a:extLst>
              </a:tr>
              <a:tr h="322093">
                <a:tc gridSpan="5">
                  <a:txBody>
                    <a:bodyPr/>
                    <a:lstStyle/>
                    <a:p>
                      <a:pPr algn="l"/>
                      <a:r>
                        <a:rPr lang="zh-CN" sz="1400" kern="0" baseline="0" dirty="0">
                          <a:solidFill>
                            <a:schemeClr val="tx1"/>
                          </a:solidFill>
                          <a:effectLst/>
                          <a:latin typeface="Times New Roman" panose="02020603050405020304" pitchFamily="18" charset="0"/>
                          <a:ea typeface="微软雅黑" panose="020B0503020204020204" pitchFamily="34" charset="-122"/>
                        </a:rPr>
                        <a:t>政府通过互联网、大数据等手段服务企业的情况怎么样</a:t>
                      </a:r>
                      <a:r>
                        <a:rPr lang="en-US" sz="1400" kern="0" baseline="0" dirty="0">
                          <a:solidFill>
                            <a:schemeClr val="tx1"/>
                          </a:solidFill>
                          <a:effectLst/>
                          <a:latin typeface="Times New Roman" panose="02020603050405020304" pitchFamily="18" charset="0"/>
                          <a:ea typeface="微软雅黑" panose="020B0503020204020204" pitchFamily="34" charset="-122"/>
                        </a:rPr>
                        <a:t>?</a:t>
                      </a:r>
                      <a:endParaRPr lang="zh-CN" sz="110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42516105"/>
                  </a:ext>
                </a:extLst>
              </a:tr>
              <a:tr h="292510">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非常好</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比较好</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一般</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比较差</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zh-CN" sz="1400" b="0" kern="100" baseline="0" dirty="0">
                          <a:solidFill>
                            <a:schemeClr val="tx1"/>
                          </a:solidFill>
                          <a:effectLst/>
                          <a:latin typeface="Times New Roman" panose="02020603050405020304" pitchFamily="18" charset="0"/>
                          <a:ea typeface="微软雅黑" panose="020B0503020204020204" pitchFamily="34" charset="-122"/>
                        </a:rPr>
                        <a:t>非常差</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10176899"/>
                  </a:ext>
                </a:extLst>
              </a:tr>
              <a:tr h="292510">
                <a:tc>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19%</a:t>
                      </a:r>
                      <a:endParaRPr lang="zh-CN" sz="11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48%</a:t>
                      </a:r>
                      <a:endParaRPr lang="zh-CN" sz="11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b="0" kern="100" baseline="0">
                          <a:solidFill>
                            <a:schemeClr val="tx1"/>
                          </a:solidFill>
                          <a:effectLst/>
                          <a:latin typeface="Times New Roman" panose="02020603050405020304" pitchFamily="18" charset="0"/>
                          <a:ea typeface="微软雅黑" panose="020B0503020204020204" pitchFamily="34" charset="-122"/>
                        </a:rPr>
                        <a:t>30%</a:t>
                      </a:r>
                      <a:endParaRPr lang="zh-CN" sz="1100" b="0" kern="100" baseline="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3%</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r>
                        <a:rPr lang="en-US" sz="1400" b="0" kern="100" baseline="0" dirty="0">
                          <a:solidFill>
                            <a:schemeClr val="tx1"/>
                          </a:solidFill>
                          <a:effectLst/>
                          <a:latin typeface="Times New Roman" panose="02020603050405020304" pitchFamily="18" charset="0"/>
                          <a:ea typeface="微软雅黑" panose="020B0503020204020204" pitchFamily="34" charset="-122"/>
                        </a:rPr>
                        <a:t>1%</a:t>
                      </a:r>
                      <a:endParaRPr lang="zh-CN" sz="1100" b="0" kern="100" baseline="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69289059"/>
                  </a:ext>
                </a:extLst>
              </a:tr>
            </a:tbl>
          </a:graphicData>
        </a:graphic>
      </p:graphicFrame>
    </p:spTree>
    <p:extLst>
      <p:ext uri="{BB962C8B-B14F-4D97-AF65-F5344CB8AC3E}">
        <p14:creationId xmlns:p14="http://schemas.microsoft.com/office/powerpoint/2010/main" val="53616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105025"/>
            <a:ext cx="12192000" cy="2506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8435" name="组合 11"/>
          <p:cNvGrpSpPr/>
          <p:nvPr/>
        </p:nvGrpSpPr>
        <p:grpSpPr>
          <a:xfrm>
            <a:off x="56545" y="2104194"/>
            <a:ext cx="9488411" cy="2660650"/>
            <a:chOff x="3021013" y="2433638"/>
            <a:chExt cx="7088629" cy="1987550"/>
          </a:xfrm>
        </p:grpSpPr>
        <p:cxnSp>
          <p:nvCxnSpPr>
            <p:cNvPr id="18437" name="直接连接符 6"/>
            <p:cNvCxnSpPr/>
            <p:nvPr/>
          </p:nvCxnSpPr>
          <p:spPr>
            <a:xfrm>
              <a:off x="4321175" y="3602226"/>
              <a:ext cx="4245205" cy="0"/>
            </a:xfrm>
            <a:prstGeom prst="line">
              <a:avLst/>
            </a:prstGeom>
            <a:ln w="28575" cap="flat" cmpd="sng">
              <a:solidFill>
                <a:schemeClr val="bg1"/>
              </a:solidFill>
              <a:prstDash val="solid"/>
              <a:headEnd type="oval" w="med" len="med"/>
              <a:tailEnd type="oval" w="med" len="med"/>
            </a:ln>
          </p:spPr>
        </p:cxnSp>
        <p:grpSp>
          <p:nvGrpSpPr>
            <p:cNvPr id="18438" name="Group 4"/>
            <p:cNvGrpSpPr/>
            <p:nvPr/>
          </p:nvGrpSpPr>
          <p:grpSpPr>
            <a:xfrm>
              <a:off x="3021013" y="2433638"/>
              <a:ext cx="1536700" cy="1987550"/>
              <a:chOff x="0" y="0"/>
              <a:chExt cx="1152785" cy="1490412"/>
            </a:xfrm>
          </p:grpSpPr>
          <p:grpSp>
            <p:nvGrpSpPr>
              <p:cNvPr id="18440" name="Group 5"/>
              <p:cNvGrpSpPr/>
              <p:nvPr/>
            </p:nvGrpSpPr>
            <p:grpSpPr>
              <a:xfrm>
                <a:off x="138402" y="0"/>
                <a:ext cx="1014383" cy="1490412"/>
                <a:chOff x="0" y="0"/>
                <a:chExt cx="1014383" cy="1490412"/>
              </a:xfrm>
            </p:grpSpPr>
            <p:sp>
              <p:nvSpPr>
                <p:cNvPr id="18442" name="圆角矩形 17"/>
                <p:cNvSpPr/>
                <p:nvPr/>
              </p:nvSpPr>
              <p:spPr>
                <a:xfrm rot="1132031">
                  <a:off x="0" y="0"/>
                  <a:ext cx="1014383" cy="1490412"/>
                </a:xfrm>
                <a:prstGeom prst="roundRect">
                  <a:avLst>
                    <a:gd name="adj" fmla="val 12134"/>
                  </a:avLst>
                </a:prstGeom>
                <a:solidFill>
                  <a:srgbClr val="BE000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endParaRPr lang="zh-CN" altLang="en-US" sz="3200" dirty="0">
                    <a:solidFill>
                      <a:srgbClr val="FFFFFF"/>
                    </a:solidFill>
                    <a:latin typeface="Calibri" panose="020F0502020204030204" pitchFamily="34" charset="0"/>
                    <a:ea typeface="宋体" panose="02010600030101010101" pitchFamily="2" charset="-122"/>
                  </a:endParaRPr>
                </a:p>
              </p:txBody>
            </p:sp>
            <p:sp>
              <p:nvSpPr>
                <p:cNvPr id="18443" name="KSO_GN2"/>
                <p:cNvSpPr/>
                <p:nvPr/>
              </p:nvSpPr>
              <p:spPr>
                <a:xfrm rot="1132031">
                  <a:off x="43080" y="31875"/>
                  <a:ext cx="931612" cy="1428311"/>
                </a:xfrm>
                <a:prstGeom prst="roundRect">
                  <a:avLst>
                    <a:gd name="adj" fmla="val 12134"/>
                  </a:avLst>
                </a:prstGeom>
                <a:noFill/>
                <a:ln w="25400" cap="flat" cmpd="sng">
                  <a:solidFill>
                    <a:srgbClr val="FFFFF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r>
                    <a:rPr lang="en-US" altLang="zh-CN" sz="6400" dirty="0">
                      <a:solidFill>
                        <a:srgbClr val="FFFFFF"/>
                      </a:solidFill>
                      <a:latin typeface="Impact" panose="020B0806030902050204" pitchFamily="34" charset="0"/>
                      <a:ea typeface="Gungsuh" panose="02030600000101010101" pitchFamily="18" charset="-127"/>
                    </a:rPr>
                    <a:t>05</a:t>
                  </a:r>
                  <a:endParaRPr lang="en-US" sz="6400" dirty="0">
                    <a:solidFill>
                      <a:srgbClr val="FFFFFF"/>
                    </a:solidFill>
                    <a:latin typeface="Impact" panose="020B0806030902050204" pitchFamily="34" charset="0"/>
                    <a:ea typeface="Gungsuh" panose="02030600000101010101" pitchFamily="18" charset="-127"/>
                  </a:endParaRPr>
                </a:p>
              </p:txBody>
            </p:sp>
          </p:grpSp>
          <p:sp>
            <p:nvSpPr>
              <p:cNvPr id="18441" name="圆角矩形 26"/>
              <p:cNvSpPr/>
              <p:nvPr/>
            </p:nvSpPr>
            <p:spPr>
              <a:xfrm rot="1132031">
                <a:off x="0" y="832988"/>
                <a:ext cx="1014383" cy="634430"/>
              </a:xfrm>
              <a:custGeom>
                <a:avLst/>
                <a:gdLst>
                  <a:gd name="txL" fmla="*/ 0 w 1321797"/>
                  <a:gd name="txT" fmla="*/ 0 h 826698"/>
                  <a:gd name="txR" fmla="*/ 1321797 w 1321797"/>
                  <a:gd name="txB" fmla="*/ 826698 h 826698"/>
                </a:gdLst>
                <a:ahLst/>
                <a:cxnLst>
                  <a:cxn ang="0">
                    <a:pos x="0" y="2955"/>
                  </a:cxn>
                  <a:cxn ang="0">
                    <a:pos x="8647" y="0"/>
                  </a:cxn>
                  <a:cxn ang="0">
                    <a:pos x="8647" y="4359"/>
                  </a:cxn>
                  <a:cxn ang="0">
                    <a:pos x="7598" y="5408"/>
                  </a:cxn>
                  <a:cxn ang="0">
                    <a:pos x="1049" y="5408"/>
                  </a:cxn>
                  <a:cxn ang="0">
                    <a:pos x="0" y="4359"/>
                  </a:cxn>
                  <a:cxn ang="0">
                    <a:pos x="0" y="2955"/>
                  </a:cxn>
                </a:cxnLst>
                <a:rect l="txL" t="txT" r="txR" b="tx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rotWithShape="1">
                <a:blip r:embed="rId2">
                  <a:alphaModFix amt="14999"/>
                </a:blip>
              </a:blipFill>
              <a:ln w="9525">
                <a:noFill/>
              </a:ln>
            </p:spPr>
            <p:txBody>
              <a:bodyPr/>
              <a:lstStyle/>
              <a:p>
                <a:endParaRPr lang="zh-CN" altLang="en-US"/>
              </a:p>
            </p:txBody>
          </p:sp>
        </p:grpSp>
        <p:sp>
          <p:nvSpPr>
            <p:cNvPr id="18439" name="KSO_GT2"/>
            <p:cNvSpPr txBox="1"/>
            <p:nvPr/>
          </p:nvSpPr>
          <p:spPr>
            <a:xfrm>
              <a:off x="4738991" y="3139363"/>
              <a:ext cx="5370651" cy="517522"/>
            </a:xfrm>
            <a:prstGeom prst="rect">
              <a:avLst/>
            </a:prstGeom>
            <a:no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eaLnBrk="1" hangingPunct="1">
                <a:lnSpc>
                  <a:spcPct val="80000"/>
                </a:lnSpc>
                <a:spcBef>
                  <a:spcPct val="0"/>
                </a:spcBef>
                <a:buFontTx/>
                <a:buNone/>
              </a:pPr>
              <a:r>
                <a:rPr lang="zh-CN" altLang="en-US" sz="3200" b="1" dirty="0">
                  <a:solidFill>
                    <a:srgbClr val="C00000"/>
                  </a:solidFill>
                  <a:latin typeface="微软雅黑" panose="020B0503020204020204" pitchFamily="34" charset="-122"/>
                  <a:ea typeface="微软雅黑" panose="020B0503020204020204" pitchFamily="34" charset="-122"/>
                </a:rPr>
                <a:t>关于改善制造业营商环境的几点思考</a:t>
              </a:r>
            </a:p>
          </p:txBody>
        </p:sp>
      </p:grpSp>
      <p:grpSp>
        <p:nvGrpSpPr>
          <p:cNvPr id="5" name="组合 19"/>
          <p:cNvGrpSpPr/>
          <p:nvPr/>
        </p:nvGrpSpPr>
        <p:grpSpPr>
          <a:xfrm rot="10800000">
            <a:off x="8060938" y="1806754"/>
            <a:ext cx="4093584" cy="3610794"/>
            <a:chOff x="-70286" y="-4279"/>
            <a:chExt cx="5453439" cy="4810270"/>
          </a:xfrm>
          <a:solidFill>
            <a:schemeClr val="bg1"/>
          </a:solidFill>
        </p:grpSpPr>
        <p:grpSp>
          <p:nvGrpSpPr>
            <p:cNvPr id="6" name="组合 13"/>
            <p:cNvGrpSpPr/>
            <p:nvPr/>
          </p:nvGrpSpPr>
          <p:grpSpPr>
            <a:xfrm>
              <a:off x="-70286" y="-4279"/>
              <a:ext cx="5453439" cy="3777072"/>
              <a:chOff x="-300038" y="1389530"/>
              <a:chExt cx="12297954" cy="8517608"/>
            </a:xfrm>
            <a:grpFill/>
          </p:grpSpPr>
          <p:sp>
            <p:nvSpPr>
              <p:cNvPr id="24" name="Freeform 6"/>
              <p:cNvSpPr>
                <a:spLocks noEditPoints="1"/>
              </p:cNvSpPr>
              <p:nvPr/>
            </p:nvSpPr>
            <p:spPr bwMode="auto">
              <a:xfrm>
                <a:off x="787400" y="2662238"/>
                <a:ext cx="1254125" cy="1254125"/>
              </a:xfrm>
              <a:custGeom>
                <a:avLst/>
                <a:gdLst>
                  <a:gd name="T0" fmla="*/ 324 w 334"/>
                  <a:gd name="T1" fmla="*/ 235 h 334"/>
                  <a:gd name="T2" fmla="*/ 333 w 334"/>
                  <a:gd name="T3" fmla="*/ 208 h 334"/>
                  <a:gd name="T4" fmla="*/ 291 w 334"/>
                  <a:gd name="T5" fmla="*/ 169 h 334"/>
                  <a:gd name="T6" fmla="*/ 334 w 334"/>
                  <a:gd name="T7" fmla="*/ 131 h 334"/>
                  <a:gd name="T8" fmla="*/ 313 w 334"/>
                  <a:gd name="T9" fmla="*/ 79 h 334"/>
                  <a:gd name="T10" fmla="*/ 256 w 334"/>
                  <a:gd name="T11" fmla="*/ 81 h 334"/>
                  <a:gd name="T12" fmla="*/ 260 w 334"/>
                  <a:gd name="T13" fmla="*/ 23 h 334"/>
                  <a:gd name="T14" fmla="*/ 235 w 334"/>
                  <a:gd name="T15" fmla="*/ 10 h 334"/>
                  <a:gd name="T16" fmla="*/ 208 w 334"/>
                  <a:gd name="T17" fmla="*/ 1 h 334"/>
                  <a:gd name="T18" fmla="*/ 169 w 334"/>
                  <a:gd name="T19" fmla="*/ 43 h 334"/>
                  <a:gd name="T20" fmla="*/ 131 w 334"/>
                  <a:gd name="T21" fmla="*/ 0 h 334"/>
                  <a:gd name="T22" fmla="*/ 79 w 334"/>
                  <a:gd name="T23" fmla="*/ 20 h 334"/>
                  <a:gd name="T24" fmla="*/ 81 w 334"/>
                  <a:gd name="T25" fmla="*/ 78 h 334"/>
                  <a:gd name="T26" fmla="*/ 23 w 334"/>
                  <a:gd name="T27" fmla="*/ 74 h 334"/>
                  <a:gd name="T28" fmla="*/ 10 w 334"/>
                  <a:gd name="T29" fmla="*/ 99 h 334"/>
                  <a:gd name="T30" fmla="*/ 1 w 334"/>
                  <a:gd name="T31" fmla="*/ 125 h 334"/>
                  <a:gd name="T32" fmla="*/ 43 w 334"/>
                  <a:gd name="T33" fmla="*/ 165 h 334"/>
                  <a:gd name="T34" fmla="*/ 0 w 334"/>
                  <a:gd name="T35" fmla="*/ 203 h 334"/>
                  <a:gd name="T36" fmla="*/ 20 w 334"/>
                  <a:gd name="T37" fmla="*/ 255 h 334"/>
                  <a:gd name="T38" fmla="*/ 78 w 334"/>
                  <a:gd name="T39" fmla="*/ 253 h 334"/>
                  <a:gd name="T40" fmla="*/ 74 w 334"/>
                  <a:gd name="T41" fmla="*/ 310 h 334"/>
                  <a:gd name="T42" fmla="*/ 99 w 334"/>
                  <a:gd name="T43" fmla="*/ 324 h 334"/>
                  <a:gd name="T44" fmla="*/ 125 w 334"/>
                  <a:gd name="T45" fmla="*/ 333 h 334"/>
                  <a:gd name="T46" fmla="*/ 165 w 334"/>
                  <a:gd name="T47" fmla="*/ 291 h 334"/>
                  <a:gd name="T48" fmla="*/ 203 w 334"/>
                  <a:gd name="T49" fmla="*/ 334 h 334"/>
                  <a:gd name="T50" fmla="*/ 255 w 334"/>
                  <a:gd name="T51" fmla="*/ 313 h 334"/>
                  <a:gd name="T52" fmla="*/ 253 w 334"/>
                  <a:gd name="T53" fmla="*/ 256 h 334"/>
                  <a:gd name="T54" fmla="*/ 310 w 334"/>
                  <a:gd name="T55" fmla="*/ 260 h 334"/>
                  <a:gd name="T56" fmla="*/ 324 w 334"/>
                  <a:gd name="T57" fmla="*/ 235 h 334"/>
                  <a:gd name="T58" fmla="*/ 127 w 334"/>
                  <a:gd name="T59" fmla="*/ 259 h 334"/>
                  <a:gd name="T60" fmla="*/ 75 w 334"/>
                  <a:gd name="T61" fmla="*/ 127 h 334"/>
                  <a:gd name="T62" fmla="*/ 207 w 334"/>
                  <a:gd name="T63" fmla="*/ 75 h 334"/>
                  <a:gd name="T64" fmla="*/ 259 w 334"/>
                  <a:gd name="T65" fmla="*/ 207 h 334"/>
                  <a:gd name="T66" fmla="*/ 127 w 334"/>
                  <a:gd name="T67"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4" h="334">
                    <a:moveTo>
                      <a:pt x="324" y="235"/>
                    </a:moveTo>
                    <a:cubicBezTo>
                      <a:pt x="327" y="226"/>
                      <a:pt x="330" y="217"/>
                      <a:pt x="333" y="208"/>
                    </a:cubicBezTo>
                    <a:cubicBezTo>
                      <a:pt x="291" y="169"/>
                      <a:pt x="291" y="169"/>
                      <a:pt x="291" y="169"/>
                    </a:cubicBezTo>
                    <a:cubicBezTo>
                      <a:pt x="334" y="131"/>
                      <a:pt x="334" y="131"/>
                      <a:pt x="334" y="131"/>
                    </a:cubicBezTo>
                    <a:cubicBezTo>
                      <a:pt x="330" y="113"/>
                      <a:pt x="323" y="95"/>
                      <a:pt x="313" y="79"/>
                    </a:cubicBezTo>
                    <a:cubicBezTo>
                      <a:pt x="256" y="81"/>
                      <a:pt x="256" y="81"/>
                      <a:pt x="256" y="81"/>
                    </a:cubicBezTo>
                    <a:cubicBezTo>
                      <a:pt x="260" y="23"/>
                      <a:pt x="260" y="23"/>
                      <a:pt x="260" y="23"/>
                    </a:cubicBezTo>
                    <a:cubicBezTo>
                      <a:pt x="252" y="18"/>
                      <a:pt x="244" y="14"/>
                      <a:pt x="235" y="10"/>
                    </a:cubicBezTo>
                    <a:cubicBezTo>
                      <a:pt x="226" y="6"/>
                      <a:pt x="217" y="3"/>
                      <a:pt x="208" y="1"/>
                    </a:cubicBezTo>
                    <a:cubicBezTo>
                      <a:pt x="169" y="43"/>
                      <a:pt x="169" y="43"/>
                      <a:pt x="169" y="43"/>
                    </a:cubicBezTo>
                    <a:cubicBezTo>
                      <a:pt x="131" y="0"/>
                      <a:pt x="131" y="0"/>
                      <a:pt x="131" y="0"/>
                    </a:cubicBezTo>
                    <a:cubicBezTo>
                      <a:pt x="113" y="4"/>
                      <a:pt x="95" y="11"/>
                      <a:pt x="79" y="20"/>
                    </a:cubicBezTo>
                    <a:cubicBezTo>
                      <a:pt x="81" y="78"/>
                      <a:pt x="81" y="78"/>
                      <a:pt x="81" y="78"/>
                    </a:cubicBezTo>
                    <a:cubicBezTo>
                      <a:pt x="23" y="74"/>
                      <a:pt x="23" y="74"/>
                      <a:pt x="23" y="74"/>
                    </a:cubicBezTo>
                    <a:cubicBezTo>
                      <a:pt x="18" y="82"/>
                      <a:pt x="14" y="90"/>
                      <a:pt x="10" y="99"/>
                    </a:cubicBezTo>
                    <a:cubicBezTo>
                      <a:pt x="6" y="107"/>
                      <a:pt x="3" y="116"/>
                      <a:pt x="1" y="125"/>
                    </a:cubicBezTo>
                    <a:cubicBezTo>
                      <a:pt x="43" y="165"/>
                      <a:pt x="43" y="165"/>
                      <a:pt x="43" y="165"/>
                    </a:cubicBezTo>
                    <a:cubicBezTo>
                      <a:pt x="0" y="203"/>
                      <a:pt x="0" y="203"/>
                      <a:pt x="0" y="203"/>
                    </a:cubicBezTo>
                    <a:cubicBezTo>
                      <a:pt x="4" y="221"/>
                      <a:pt x="11" y="239"/>
                      <a:pt x="20" y="255"/>
                    </a:cubicBezTo>
                    <a:cubicBezTo>
                      <a:pt x="78" y="253"/>
                      <a:pt x="78" y="253"/>
                      <a:pt x="78" y="253"/>
                    </a:cubicBezTo>
                    <a:cubicBezTo>
                      <a:pt x="74" y="310"/>
                      <a:pt x="74" y="310"/>
                      <a:pt x="74" y="310"/>
                    </a:cubicBezTo>
                    <a:cubicBezTo>
                      <a:pt x="82" y="315"/>
                      <a:pt x="90" y="320"/>
                      <a:pt x="99" y="324"/>
                    </a:cubicBezTo>
                    <a:cubicBezTo>
                      <a:pt x="108" y="327"/>
                      <a:pt x="116" y="330"/>
                      <a:pt x="125" y="333"/>
                    </a:cubicBezTo>
                    <a:cubicBezTo>
                      <a:pt x="165" y="291"/>
                      <a:pt x="165" y="291"/>
                      <a:pt x="165" y="291"/>
                    </a:cubicBezTo>
                    <a:cubicBezTo>
                      <a:pt x="203" y="334"/>
                      <a:pt x="203" y="334"/>
                      <a:pt x="203" y="334"/>
                    </a:cubicBezTo>
                    <a:cubicBezTo>
                      <a:pt x="221" y="330"/>
                      <a:pt x="239" y="323"/>
                      <a:pt x="255" y="313"/>
                    </a:cubicBezTo>
                    <a:cubicBezTo>
                      <a:pt x="253" y="256"/>
                      <a:pt x="253" y="256"/>
                      <a:pt x="253" y="256"/>
                    </a:cubicBezTo>
                    <a:cubicBezTo>
                      <a:pt x="310" y="260"/>
                      <a:pt x="310" y="260"/>
                      <a:pt x="310" y="260"/>
                    </a:cubicBezTo>
                    <a:cubicBezTo>
                      <a:pt x="315" y="252"/>
                      <a:pt x="320" y="244"/>
                      <a:pt x="324" y="235"/>
                    </a:cubicBezTo>
                    <a:close/>
                    <a:moveTo>
                      <a:pt x="127" y="259"/>
                    </a:moveTo>
                    <a:cubicBezTo>
                      <a:pt x="76" y="237"/>
                      <a:pt x="53" y="178"/>
                      <a:pt x="75" y="127"/>
                    </a:cubicBezTo>
                    <a:cubicBezTo>
                      <a:pt x="97" y="76"/>
                      <a:pt x="156" y="53"/>
                      <a:pt x="207" y="75"/>
                    </a:cubicBezTo>
                    <a:cubicBezTo>
                      <a:pt x="258" y="97"/>
                      <a:pt x="281" y="156"/>
                      <a:pt x="259" y="207"/>
                    </a:cubicBezTo>
                    <a:cubicBezTo>
                      <a:pt x="237" y="258"/>
                      <a:pt x="178" y="281"/>
                      <a:pt x="12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8"/>
              <p:cNvSpPr>
                <a:spLocks noEditPoints="1"/>
              </p:cNvSpPr>
              <p:nvPr/>
            </p:nvSpPr>
            <p:spPr bwMode="auto">
              <a:xfrm>
                <a:off x="198438" y="6723063"/>
                <a:ext cx="915988" cy="915988"/>
              </a:xfrm>
              <a:custGeom>
                <a:avLst/>
                <a:gdLst>
                  <a:gd name="T0" fmla="*/ 244 w 244"/>
                  <a:gd name="T1" fmla="*/ 122 h 244"/>
                  <a:gd name="T2" fmla="*/ 243 w 244"/>
                  <a:gd name="T3" fmla="*/ 102 h 244"/>
                  <a:gd name="T4" fmla="*/ 204 w 244"/>
                  <a:gd name="T5" fmla="*/ 88 h 244"/>
                  <a:gd name="T6" fmla="*/ 221 w 244"/>
                  <a:gd name="T7" fmla="*/ 51 h 244"/>
                  <a:gd name="T8" fmla="*/ 193 w 244"/>
                  <a:gd name="T9" fmla="*/ 23 h 244"/>
                  <a:gd name="T10" fmla="*/ 156 w 244"/>
                  <a:gd name="T11" fmla="*/ 40 h 244"/>
                  <a:gd name="T12" fmla="*/ 142 w 244"/>
                  <a:gd name="T13" fmla="*/ 2 h 244"/>
                  <a:gd name="T14" fmla="*/ 122 w 244"/>
                  <a:gd name="T15" fmla="*/ 0 h 244"/>
                  <a:gd name="T16" fmla="*/ 102 w 244"/>
                  <a:gd name="T17" fmla="*/ 2 h 244"/>
                  <a:gd name="T18" fmla="*/ 88 w 244"/>
                  <a:gd name="T19" fmla="*/ 40 h 244"/>
                  <a:gd name="T20" fmla="*/ 51 w 244"/>
                  <a:gd name="T21" fmla="*/ 23 h 244"/>
                  <a:gd name="T22" fmla="*/ 23 w 244"/>
                  <a:gd name="T23" fmla="*/ 51 h 244"/>
                  <a:gd name="T24" fmla="*/ 40 w 244"/>
                  <a:gd name="T25" fmla="*/ 88 h 244"/>
                  <a:gd name="T26" fmla="*/ 2 w 244"/>
                  <a:gd name="T27" fmla="*/ 102 h 244"/>
                  <a:gd name="T28" fmla="*/ 0 w 244"/>
                  <a:gd name="T29" fmla="*/ 122 h 244"/>
                  <a:gd name="T30" fmla="*/ 2 w 244"/>
                  <a:gd name="T31" fmla="*/ 142 h 244"/>
                  <a:gd name="T32" fmla="*/ 40 w 244"/>
                  <a:gd name="T33" fmla="*/ 156 h 244"/>
                  <a:gd name="T34" fmla="*/ 23 w 244"/>
                  <a:gd name="T35" fmla="*/ 193 h 244"/>
                  <a:gd name="T36" fmla="*/ 51 w 244"/>
                  <a:gd name="T37" fmla="*/ 221 h 244"/>
                  <a:gd name="T38" fmla="*/ 88 w 244"/>
                  <a:gd name="T39" fmla="*/ 204 h 244"/>
                  <a:gd name="T40" fmla="*/ 102 w 244"/>
                  <a:gd name="T41" fmla="*/ 242 h 244"/>
                  <a:gd name="T42" fmla="*/ 122 w 244"/>
                  <a:gd name="T43" fmla="*/ 244 h 244"/>
                  <a:gd name="T44" fmla="*/ 142 w 244"/>
                  <a:gd name="T45" fmla="*/ 242 h 244"/>
                  <a:gd name="T46" fmla="*/ 156 w 244"/>
                  <a:gd name="T47" fmla="*/ 204 h 244"/>
                  <a:gd name="T48" fmla="*/ 193 w 244"/>
                  <a:gd name="T49" fmla="*/ 221 h 244"/>
                  <a:gd name="T50" fmla="*/ 221 w 244"/>
                  <a:gd name="T51" fmla="*/ 193 h 244"/>
                  <a:gd name="T52" fmla="*/ 204 w 244"/>
                  <a:gd name="T53" fmla="*/ 156 h 244"/>
                  <a:gd name="T54" fmla="*/ 243 w 244"/>
                  <a:gd name="T55" fmla="*/ 142 h 244"/>
                  <a:gd name="T56" fmla="*/ 244 w 244"/>
                  <a:gd name="T57" fmla="*/ 122 h 244"/>
                  <a:gd name="T58" fmla="*/ 122 w 244"/>
                  <a:gd name="T59" fmla="*/ 169 h 244"/>
                  <a:gd name="T60" fmla="*/ 75 w 244"/>
                  <a:gd name="T61" fmla="*/ 122 h 244"/>
                  <a:gd name="T62" fmla="*/ 122 w 244"/>
                  <a:gd name="T63" fmla="*/ 75 h 244"/>
                  <a:gd name="T64" fmla="*/ 169 w 244"/>
                  <a:gd name="T65" fmla="*/ 122 h 244"/>
                  <a:gd name="T66" fmla="*/ 122 w 244"/>
                  <a:gd name="T67" fmla="*/ 1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44">
                    <a:moveTo>
                      <a:pt x="244" y="122"/>
                    </a:moveTo>
                    <a:cubicBezTo>
                      <a:pt x="244" y="115"/>
                      <a:pt x="244" y="109"/>
                      <a:pt x="243" y="102"/>
                    </a:cubicBezTo>
                    <a:cubicBezTo>
                      <a:pt x="204" y="88"/>
                      <a:pt x="204" y="88"/>
                      <a:pt x="204" y="88"/>
                    </a:cubicBezTo>
                    <a:cubicBezTo>
                      <a:pt x="221" y="51"/>
                      <a:pt x="221" y="51"/>
                      <a:pt x="221" y="51"/>
                    </a:cubicBezTo>
                    <a:cubicBezTo>
                      <a:pt x="214" y="40"/>
                      <a:pt x="204" y="31"/>
                      <a:pt x="193" y="23"/>
                    </a:cubicBezTo>
                    <a:cubicBezTo>
                      <a:pt x="156" y="40"/>
                      <a:pt x="156" y="40"/>
                      <a:pt x="156" y="40"/>
                    </a:cubicBezTo>
                    <a:cubicBezTo>
                      <a:pt x="142" y="2"/>
                      <a:pt x="142" y="2"/>
                      <a:pt x="142" y="2"/>
                    </a:cubicBezTo>
                    <a:cubicBezTo>
                      <a:pt x="136" y="0"/>
                      <a:pt x="129" y="0"/>
                      <a:pt x="122" y="0"/>
                    </a:cubicBezTo>
                    <a:cubicBezTo>
                      <a:pt x="115" y="0"/>
                      <a:pt x="109" y="0"/>
                      <a:pt x="102" y="2"/>
                    </a:cubicBezTo>
                    <a:cubicBezTo>
                      <a:pt x="88" y="40"/>
                      <a:pt x="88" y="40"/>
                      <a:pt x="88" y="40"/>
                    </a:cubicBezTo>
                    <a:cubicBezTo>
                      <a:pt x="51" y="23"/>
                      <a:pt x="51" y="23"/>
                      <a:pt x="51" y="23"/>
                    </a:cubicBezTo>
                    <a:cubicBezTo>
                      <a:pt x="40" y="31"/>
                      <a:pt x="31" y="40"/>
                      <a:pt x="23" y="51"/>
                    </a:cubicBezTo>
                    <a:cubicBezTo>
                      <a:pt x="40" y="88"/>
                      <a:pt x="40" y="88"/>
                      <a:pt x="40" y="88"/>
                    </a:cubicBezTo>
                    <a:cubicBezTo>
                      <a:pt x="2" y="102"/>
                      <a:pt x="2" y="102"/>
                      <a:pt x="2" y="102"/>
                    </a:cubicBezTo>
                    <a:cubicBezTo>
                      <a:pt x="1" y="109"/>
                      <a:pt x="0" y="115"/>
                      <a:pt x="0" y="122"/>
                    </a:cubicBezTo>
                    <a:cubicBezTo>
                      <a:pt x="0" y="129"/>
                      <a:pt x="1" y="136"/>
                      <a:pt x="2" y="142"/>
                    </a:cubicBezTo>
                    <a:cubicBezTo>
                      <a:pt x="40" y="156"/>
                      <a:pt x="40" y="156"/>
                      <a:pt x="40" y="156"/>
                    </a:cubicBezTo>
                    <a:cubicBezTo>
                      <a:pt x="23" y="193"/>
                      <a:pt x="23" y="193"/>
                      <a:pt x="23" y="193"/>
                    </a:cubicBezTo>
                    <a:cubicBezTo>
                      <a:pt x="31" y="204"/>
                      <a:pt x="40" y="214"/>
                      <a:pt x="51" y="221"/>
                    </a:cubicBezTo>
                    <a:cubicBezTo>
                      <a:pt x="88" y="204"/>
                      <a:pt x="88" y="204"/>
                      <a:pt x="88" y="204"/>
                    </a:cubicBezTo>
                    <a:cubicBezTo>
                      <a:pt x="102" y="242"/>
                      <a:pt x="102" y="242"/>
                      <a:pt x="102" y="242"/>
                    </a:cubicBezTo>
                    <a:cubicBezTo>
                      <a:pt x="109" y="244"/>
                      <a:pt x="115" y="244"/>
                      <a:pt x="122" y="244"/>
                    </a:cubicBezTo>
                    <a:cubicBezTo>
                      <a:pt x="129" y="244"/>
                      <a:pt x="136" y="244"/>
                      <a:pt x="142" y="242"/>
                    </a:cubicBezTo>
                    <a:cubicBezTo>
                      <a:pt x="156" y="204"/>
                      <a:pt x="156" y="204"/>
                      <a:pt x="156" y="204"/>
                    </a:cubicBezTo>
                    <a:cubicBezTo>
                      <a:pt x="193" y="221"/>
                      <a:pt x="193" y="221"/>
                      <a:pt x="193" y="221"/>
                    </a:cubicBezTo>
                    <a:cubicBezTo>
                      <a:pt x="204" y="214"/>
                      <a:pt x="214" y="204"/>
                      <a:pt x="221" y="193"/>
                    </a:cubicBezTo>
                    <a:cubicBezTo>
                      <a:pt x="204" y="156"/>
                      <a:pt x="204" y="156"/>
                      <a:pt x="204" y="156"/>
                    </a:cubicBezTo>
                    <a:cubicBezTo>
                      <a:pt x="243" y="142"/>
                      <a:pt x="243" y="142"/>
                      <a:pt x="243" y="142"/>
                    </a:cubicBezTo>
                    <a:cubicBezTo>
                      <a:pt x="244" y="136"/>
                      <a:pt x="244" y="129"/>
                      <a:pt x="244" y="122"/>
                    </a:cubicBezTo>
                    <a:close/>
                    <a:moveTo>
                      <a:pt x="122" y="169"/>
                    </a:moveTo>
                    <a:cubicBezTo>
                      <a:pt x="96" y="169"/>
                      <a:pt x="75" y="148"/>
                      <a:pt x="75" y="122"/>
                    </a:cubicBezTo>
                    <a:cubicBezTo>
                      <a:pt x="75" y="96"/>
                      <a:pt x="96" y="75"/>
                      <a:pt x="122" y="75"/>
                    </a:cubicBezTo>
                    <a:cubicBezTo>
                      <a:pt x="148" y="75"/>
                      <a:pt x="169" y="96"/>
                      <a:pt x="169" y="122"/>
                    </a:cubicBezTo>
                    <a:cubicBezTo>
                      <a:pt x="169" y="148"/>
                      <a:pt x="148" y="169"/>
                      <a:pt x="122" y="16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9"/>
              <p:cNvSpPr>
                <a:spLocks noEditPoints="1"/>
              </p:cNvSpPr>
              <p:nvPr/>
            </p:nvSpPr>
            <p:spPr bwMode="auto">
              <a:xfrm>
                <a:off x="4503738" y="4945063"/>
                <a:ext cx="1114425" cy="1114425"/>
              </a:xfrm>
              <a:custGeom>
                <a:avLst/>
                <a:gdLst>
                  <a:gd name="T0" fmla="*/ 297 w 297"/>
                  <a:gd name="T1" fmla="*/ 148 h 297"/>
                  <a:gd name="T2" fmla="*/ 295 w 297"/>
                  <a:gd name="T3" fmla="*/ 124 h 297"/>
                  <a:gd name="T4" fmla="*/ 248 w 297"/>
                  <a:gd name="T5" fmla="*/ 107 h 297"/>
                  <a:gd name="T6" fmla="*/ 269 w 297"/>
                  <a:gd name="T7" fmla="*/ 62 h 297"/>
                  <a:gd name="T8" fmla="*/ 235 w 297"/>
                  <a:gd name="T9" fmla="*/ 27 h 297"/>
                  <a:gd name="T10" fmla="*/ 190 w 297"/>
                  <a:gd name="T11" fmla="*/ 49 h 297"/>
                  <a:gd name="T12" fmla="*/ 173 w 297"/>
                  <a:gd name="T13" fmla="*/ 2 h 297"/>
                  <a:gd name="T14" fmla="*/ 149 w 297"/>
                  <a:gd name="T15" fmla="*/ 0 h 297"/>
                  <a:gd name="T16" fmla="*/ 124 w 297"/>
                  <a:gd name="T17" fmla="*/ 2 h 297"/>
                  <a:gd name="T18" fmla="*/ 107 w 297"/>
                  <a:gd name="T19" fmla="*/ 49 h 297"/>
                  <a:gd name="T20" fmla="*/ 62 w 297"/>
                  <a:gd name="T21" fmla="*/ 27 h 297"/>
                  <a:gd name="T22" fmla="*/ 28 w 297"/>
                  <a:gd name="T23" fmla="*/ 62 h 297"/>
                  <a:gd name="T24" fmla="*/ 49 w 297"/>
                  <a:gd name="T25" fmla="*/ 107 h 297"/>
                  <a:gd name="T26" fmla="*/ 2 w 297"/>
                  <a:gd name="T27" fmla="*/ 124 h 297"/>
                  <a:gd name="T28" fmla="*/ 0 w 297"/>
                  <a:gd name="T29" fmla="*/ 148 h 297"/>
                  <a:gd name="T30" fmla="*/ 2 w 297"/>
                  <a:gd name="T31" fmla="*/ 173 h 297"/>
                  <a:gd name="T32" fmla="*/ 49 w 297"/>
                  <a:gd name="T33" fmla="*/ 189 h 297"/>
                  <a:gd name="T34" fmla="*/ 28 w 297"/>
                  <a:gd name="T35" fmla="*/ 235 h 297"/>
                  <a:gd name="T36" fmla="*/ 62 w 297"/>
                  <a:gd name="T37" fmla="*/ 269 h 297"/>
                  <a:gd name="T38" fmla="*/ 107 w 297"/>
                  <a:gd name="T39" fmla="*/ 248 h 297"/>
                  <a:gd name="T40" fmla="*/ 124 w 297"/>
                  <a:gd name="T41" fmla="*/ 295 h 297"/>
                  <a:gd name="T42" fmla="*/ 149 w 297"/>
                  <a:gd name="T43" fmla="*/ 297 h 297"/>
                  <a:gd name="T44" fmla="*/ 173 w 297"/>
                  <a:gd name="T45" fmla="*/ 295 h 297"/>
                  <a:gd name="T46" fmla="*/ 190 w 297"/>
                  <a:gd name="T47" fmla="*/ 248 h 297"/>
                  <a:gd name="T48" fmla="*/ 235 w 297"/>
                  <a:gd name="T49" fmla="*/ 269 h 297"/>
                  <a:gd name="T50" fmla="*/ 269 w 297"/>
                  <a:gd name="T51" fmla="*/ 235 h 297"/>
                  <a:gd name="T52" fmla="*/ 248 w 297"/>
                  <a:gd name="T53" fmla="*/ 189 h 297"/>
                  <a:gd name="T54" fmla="*/ 295 w 297"/>
                  <a:gd name="T55" fmla="*/ 173 h 297"/>
                  <a:gd name="T56" fmla="*/ 297 w 297"/>
                  <a:gd name="T57" fmla="*/ 148 h 297"/>
                  <a:gd name="T58" fmla="*/ 149 w 297"/>
                  <a:gd name="T59" fmla="*/ 205 h 297"/>
                  <a:gd name="T60" fmla="*/ 91 w 297"/>
                  <a:gd name="T61" fmla="*/ 148 h 297"/>
                  <a:gd name="T62" fmla="*/ 149 w 297"/>
                  <a:gd name="T63" fmla="*/ 91 h 297"/>
                  <a:gd name="T64" fmla="*/ 206 w 297"/>
                  <a:gd name="T65" fmla="*/ 148 h 297"/>
                  <a:gd name="T66" fmla="*/ 149 w 297"/>
                  <a:gd name="T67" fmla="*/ 20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97">
                    <a:moveTo>
                      <a:pt x="297" y="148"/>
                    </a:moveTo>
                    <a:cubicBezTo>
                      <a:pt x="297" y="140"/>
                      <a:pt x="297" y="132"/>
                      <a:pt x="295" y="124"/>
                    </a:cubicBezTo>
                    <a:cubicBezTo>
                      <a:pt x="248" y="107"/>
                      <a:pt x="248" y="107"/>
                      <a:pt x="248" y="107"/>
                    </a:cubicBezTo>
                    <a:cubicBezTo>
                      <a:pt x="269" y="62"/>
                      <a:pt x="269" y="62"/>
                      <a:pt x="269" y="62"/>
                    </a:cubicBezTo>
                    <a:cubicBezTo>
                      <a:pt x="260" y="48"/>
                      <a:pt x="248" y="37"/>
                      <a:pt x="235" y="27"/>
                    </a:cubicBezTo>
                    <a:cubicBezTo>
                      <a:pt x="190" y="49"/>
                      <a:pt x="190" y="49"/>
                      <a:pt x="190" y="49"/>
                    </a:cubicBezTo>
                    <a:cubicBezTo>
                      <a:pt x="173" y="2"/>
                      <a:pt x="173" y="2"/>
                      <a:pt x="173" y="2"/>
                    </a:cubicBezTo>
                    <a:cubicBezTo>
                      <a:pt x="165" y="0"/>
                      <a:pt x="157" y="0"/>
                      <a:pt x="149" y="0"/>
                    </a:cubicBezTo>
                    <a:cubicBezTo>
                      <a:pt x="140" y="0"/>
                      <a:pt x="132" y="0"/>
                      <a:pt x="124" y="2"/>
                    </a:cubicBezTo>
                    <a:cubicBezTo>
                      <a:pt x="107" y="49"/>
                      <a:pt x="107" y="49"/>
                      <a:pt x="107" y="49"/>
                    </a:cubicBezTo>
                    <a:cubicBezTo>
                      <a:pt x="62" y="27"/>
                      <a:pt x="62" y="27"/>
                      <a:pt x="62" y="27"/>
                    </a:cubicBezTo>
                    <a:cubicBezTo>
                      <a:pt x="49" y="37"/>
                      <a:pt x="37" y="48"/>
                      <a:pt x="28" y="62"/>
                    </a:cubicBezTo>
                    <a:cubicBezTo>
                      <a:pt x="49" y="107"/>
                      <a:pt x="49" y="107"/>
                      <a:pt x="49" y="107"/>
                    </a:cubicBezTo>
                    <a:cubicBezTo>
                      <a:pt x="2" y="124"/>
                      <a:pt x="2" y="124"/>
                      <a:pt x="2" y="124"/>
                    </a:cubicBezTo>
                    <a:cubicBezTo>
                      <a:pt x="1" y="132"/>
                      <a:pt x="0" y="140"/>
                      <a:pt x="0" y="148"/>
                    </a:cubicBezTo>
                    <a:cubicBezTo>
                      <a:pt x="0" y="157"/>
                      <a:pt x="1" y="165"/>
                      <a:pt x="2" y="173"/>
                    </a:cubicBezTo>
                    <a:cubicBezTo>
                      <a:pt x="49" y="189"/>
                      <a:pt x="49" y="189"/>
                      <a:pt x="49" y="189"/>
                    </a:cubicBezTo>
                    <a:cubicBezTo>
                      <a:pt x="28" y="235"/>
                      <a:pt x="28" y="235"/>
                      <a:pt x="28" y="235"/>
                    </a:cubicBezTo>
                    <a:cubicBezTo>
                      <a:pt x="37" y="248"/>
                      <a:pt x="49" y="260"/>
                      <a:pt x="62" y="269"/>
                    </a:cubicBezTo>
                    <a:cubicBezTo>
                      <a:pt x="107" y="248"/>
                      <a:pt x="107" y="248"/>
                      <a:pt x="107" y="248"/>
                    </a:cubicBezTo>
                    <a:cubicBezTo>
                      <a:pt x="124" y="295"/>
                      <a:pt x="124" y="295"/>
                      <a:pt x="124" y="295"/>
                    </a:cubicBezTo>
                    <a:cubicBezTo>
                      <a:pt x="132" y="296"/>
                      <a:pt x="140" y="297"/>
                      <a:pt x="149" y="297"/>
                    </a:cubicBezTo>
                    <a:cubicBezTo>
                      <a:pt x="157" y="297"/>
                      <a:pt x="165" y="296"/>
                      <a:pt x="173" y="295"/>
                    </a:cubicBezTo>
                    <a:cubicBezTo>
                      <a:pt x="190" y="248"/>
                      <a:pt x="190" y="248"/>
                      <a:pt x="190" y="248"/>
                    </a:cubicBezTo>
                    <a:cubicBezTo>
                      <a:pt x="235" y="269"/>
                      <a:pt x="235" y="269"/>
                      <a:pt x="235" y="269"/>
                    </a:cubicBezTo>
                    <a:cubicBezTo>
                      <a:pt x="248" y="260"/>
                      <a:pt x="260" y="248"/>
                      <a:pt x="269" y="235"/>
                    </a:cubicBezTo>
                    <a:cubicBezTo>
                      <a:pt x="248" y="189"/>
                      <a:pt x="248" y="189"/>
                      <a:pt x="248" y="189"/>
                    </a:cubicBezTo>
                    <a:cubicBezTo>
                      <a:pt x="295" y="173"/>
                      <a:pt x="295" y="173"/>
                      <a:pt x="295" y="173"/>
                    </a:cubicBezTo>
                    <a:cubicBezTo>
                      <a:pt x="297" y="165"/>
                      <a:pt x="297" y="157"/>
                      <a:pt x="297" y="148"/>
                    </a:cubicBezTo>
                    <a:close/>
                    <a:moveTo>
                      <a:pt x="149" y="205"/>
                    </a:moveTo>
                    <a:cubicBezTo>
                      <a:pt x="117" y="205"/>
                      <a:pt x="91" y="180"/>
                      <a:pt x="91" y="148"/>
                    </a:cubicBezTo>
                    <a:cubicBezTo>
                      <a:pt x="91" y="117"/>
                      <a:pt x="117" y="91"/>
                      <a:pt x="149" y="91"/>
                    </a:cubicBezTo>
                    <a:cubicBezTo>
                      <a:pt x="180" y="91"/>
                      <a:pt x="206" y="117"/>
                      <a:pt x="206" y="148"/>
                    </a:cubicBezTo>
                    <a:cubicBezTo>
                      <a:pt x="206" y="180"/>
                      <a:pt x="180" y="205"/>
                      <a:pt x="149" y="20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13"/>
              <p:cNvSpPr>
                <a:spLocks noEditPoints="1"/>
              </p:cNvSpPr>
              <p:nvPr/>
            </p:nvSpPr>
            <p:spPr bwMode="auto">
              <a:xfrm>
                <a:off x="2383377" y="9202287"/>
                <a:ext cx="701676" cy="704851"/>
              </a:xfrm>
              <a:custGeom>
                <a:avLst/>
                <a:gdLst>
                  <a:gd name="T0" fmla="*/ 187 w 187"/>
                  <a:gd name="T1" fmla="*/ 94 h 188"/>
                  <a:gd name="T2" fmla="*/ 186 w 187"/>
                  <a:gd name="T3" fmla="*/ 78 h 188"/>
                  <a:gd name="T4" fmla="*/ 156 w 187"/>
                  <a:gd name="T5" fmla="*/ 68 h 188"/>
                  <a:gd name="T6" fmla="*/ 170 w 187"/>
                  <a:gd name="T7" fmla="*/ 39 h 188"/>
                  <a:gd name="T8" fmla="*/ 148 w 187"/>
                  <a:gd name="T9" fmla="*/ 18 h 188"/>
                  <a:gd name="T10" fmla="*/ 119 w 187"/>
                  <a:gd name="T11" fmla="*/ 31 h 188"/>
                  <a:gd name="T12" fmla="*/ 109 w 187"/>
                  <a:gd name="T13" fmla="*/ 1 h 188"/>
                  <a:gd name="T14" fmla="*/ 93 w 187"/>
                  <a:gd name="T15" fmla="*/ 0 h 188"/>
                  <a:gd name="T16" fmla="*/ 78 w 187"/>
                  <a:gd name="T17" fmla="*/ 1 h 188"/>
                  <a:gd name="T18" fmla="*/ 67 w 187"/>
                  <a:gd name="T19" fmla="*/ 31 h 188"/>
                  <a:gd name="T20" fmla="*/ 39 w 187"/>
                  <a:gd name="T21" fmla="*/ 18 h 188"/>
                  <a:gd name="T22" fmla="*/ 17 w 187"/>
                  <a:gd name="T23" fmla="*/ 39 h 188"/>
                  <a:gd name="T24" fmla="*/ 31 w 187"/>
                  <a:gd name="T25" fmla="*/ 68 h 188"/>
                  <a:gd name="T26" fmla="*/ 1 w 187"/>
                  <a:gd name="T27" fmla="*/ 78 h 188"/>
                  <a:gd name="T28" fmla="*/ 0 w 187"/>
                  <a:gd name="T29" fmla="*/ 94 h 188"/>
                  <a:gd name="T30" fmla="*/ 1 w 187"/>
                  <a:gd name="T31" fmla="*/ 109 h 188"/>
                  <a:gd name="T32" fmla="*/ 31 w 187"/>
                  <a:gd name="T33" fmla="*/ 120 h 188"/>
                  <a:gd name="T34" fmla="*/ 17 w 187"/>
                  <a:gd name="T35" fmla="*/ 148 h 188"/>
                  <a:gd name="T36" fmla="*/ 39 w 187"/>
                  <a:gd name="T37" fmla="*/ 170 h 188"/>
                  <a:gd name="T38" fmla="*/ 67 w 187"/>
                  <a:gd name="T39" fmla="*/ 157 h 188"/>
                  <a:gd name="T40" fmla="*/ 78 w 187"/>
                  <a:gd name="T41" fmla="*/ 186 h 188"/>
                  <a:gd name="T42" fmla="*/ 93 w 187"/>
                  <a:gd name="T43" fmla="*/ 188 h 188"/>
                  <a:gd name="T44" fmla="*/ 109 w 187"/>
                  <a:gd name="T45" fmla="*/ 186 h 188"/>
                  <a:gd name="T46" fmla="*/ 119 w 187"/>
                  <a:gd name="T47" fmla="*/ 157 h 188"/>
                  <a:gd name="T48" fmla="*/ 148 w 187"/>
                  <a:gd name="T49" fmla="*/ 170 h 188"/>
                  <a:gd name="T50" fmla="*/ 170 w 187"/>
                  <a:gd name="T51" fmla="*/ 148 h 188"/>
                  <a:gd name="T52" fmla="*/ 156 w 187"/>
                  <a:gd name="T53" fmla="*/ 120 h 188"/>
                  <a:gd name="T54" fmla="*/ 186 w 187"/>
                  <a:gd name="T55" fmla="*/ 109 h 188"/>
                  <a:gd name="T56" fmla="*/ 187 w 187"/>
                  <a:gd name="T57" fmla="*/ 94 h 188"/>
                  <a:gd name="T58" fmla="*/ 93 w 187"/>
                  <a:gd name="T59" fmla="*/ 130 h 188"/>
                  <a:gd name="T60" fmla="*/ 57 w 187"/>
                  <a:gd name="T61" fmla="*/ 94 h 188"/>
                  <a:gd name="T62" fmla="*/ 93 w 187"/>
                  <a:gd name="T63" fmla="*/ 58 h 188"/>
                  <a:gd name="T64" fmla="*/ 129 w 187"/>
                  <a:gd name="T65" fmla="*/ 94 h 188"/>
                  <a:gd name="T66" fmla="*/ 93 w 187"/>
                  <a:gd name="T67" fmla="*/ 1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8">
                    <a:moveTo>
                      <a:pt x="187" y="94"/>
                    </a:moveTo>
                    <a:cubicBezTo>
                      <a:pt x="187" y="89"/>
                      <a:pt x="187" y="83"/>
                      <a:pt x="186" y="78"/>
                    </a:cubicBezTo>
                    <a:cubicBezTo>
                      <a:pt x="156" y="68"/>
                      <a:pt x="156" y="68"/>
                      <a:pt x="156" y="68"/>
                    </a:cubicBezTo>
                    <a:cubicBezTo>
                      <a:pt x="170" y="39"/>
                      <a:pt x="170" y="39"/>
                      <a:pt x="170" y="39"/>
                    </a:cubicBezTo>
                    <a:cubicBezTo>
                      <a:pt x="164" y="31"/>
                      <a:pt x="156" y="24"/>
                      <a:pt x="148" y="18"/>
                    </a:cubicBezTo>
                    <a:cubicBezTo>
                      <a:pt x="119" y="31"/>
                      <a:pt x="119" y="31"/>
                      <a:pt x="119" y="31"/>
                    </a:cubicBezTo>
                    <a:cubicBezTo>
                      <a:pt x="109" y="1"/>
                      <a:pt x="109" y="1"/>
                      <a:pt x="109" y="1"/>
                    </a:cubicBezTo>
                    <a:cubicBezTo>
                      <a:pt x="104" y="1"/>
                      <a:pt x="99" y="0"/>
                      <a:pt x="93" y="0"/>
                    </a:cubicBezTo>
                    <a:cubicBezTo>
                      <a:pt x="88" y="0"/>
                      <a:pt x="83" y="1"/>
                      <a:pt x="78" y="1"/>
                    </a:cubicBezTo>
                    <a:cubicBezTo>
                      <a:pt x="67" y="31"/>
                      <a:pt x="67" y="31"/>
                      <a:pt x="67" y="31"/>
                    </a:cubicBezTo>
                    <a:cubicBezTo>
                      <a:pt x="39" y="18"/>
                      <a:pt x="39" y="18"/>
                      <a:pt x="39" y="18"/>
                    </a:cubicBezTo>
                    <a:cubicBezTo>
                      <a:pt x="30" y="24"/>
                      <a:pt x="23" y="31"/>
                      <a:pt x="17" y="39"/>
                    </a:cubicBezTo>
                    <a:cubicBezTo>
                      <a:pt x="31" y="68"/>
                      <a:pt x="31" y="68"/>
                      <a:pt x="31" y="68"/>
                    </a:cubicBezTo>
                    <a:cubicBezTo>
                      <a:pt x="1" y="78"/>
                      <a:pt x="1" y="78"/>
                      <a:pt x="1" y="78"/>
                    </a:cubicBezTo>
                    <a:cubicBezTo>
                      <a:pt x="0" y="83"/>
                      <a:pt x="0" y="89"/>
                      <a:pt x="0" y="94"/>
                    </a:cubicBezTo>
                    <a:cubicBezTo>
                      <a:pt x="0" y="99"/>
                      <a:pt x="0" y="104"/>
                      <a:pt x="1" y="109"/>
                    </a:cubicBezTo>
                    <a:cubicBezTo>
                      <a:pt x="31" y="120"/>
                      <a:pt x="31" y="120"/>
                      <a:pt x="31" y="120"/>
                    </a:cubicBezTo>
                    <a:cubicBezTo>
                      <a:pt x="17" y="148"/>
                      <a:pt x="17" y="148"/>
                      <a:pt x="17" y="148"/>
                    </a:cubicBezTo>
                    <a:cubicBezTo>
                      <a:pt x="23" y="157"/>
                      <a:pt x="30" y="164"/>
                      <a:pt x="39" y="170"/>
                    </a:cubicBezTo>
                    <a:cubicBezTo>
                      <a:pt x="67" y="157"/>
                      <a:pt x="67" y="157"/>
                      <a:pt x="67" y="157"/>
                    </a:cubicBezTo>
                    <a:cubicBezTo>
                      <a:pt x="78" y="186"/>
                      <a:pt x="78" y="186"/>
                      <a:pt x="78" y="186"/>
                    </a:cubicBezTo>
                    <a:cubicBezTo>
                      <a:pt x="83" y="187"/>
                      <a:pt x="88" y="188"/>
                      <a:pt x="93" y="188"/>
                    </a:cubicBezTo>
                    <a:cubicBezTo>
                      <a:pt x="99" y="188"/>
                      <a:pt x="104" y="187"/>
                      <a:pt x="109" y="186"/>
                    </a:cubicBezTo>
                    <a:cubicBezTo>
                      <a:pt x="119" y="157"/>
                      <a:pt x="119" y="157"/>
                      <a:pt x="119" y="157"/>
                    </a:cubicBezTo>
                    <a:cubicBezTo>
                      <a:pt x="148" y="170"/>
                      <a:pt x="148" y="170"/>
                      <a:pt x="148" y="170"/>
                    </a:cubicBezTo>
                    <a:cubicBezTo>
                      <a:pt x="156" y="164"/>
                      <a:pt x="164" y="157"/>
                      <a:pt x="170" y="148"/>
                    </a:cubicBezTo>
                    <a:cubicBezTo>
                      <a:pt x="156" y="120"/>
                      <a:pt x="156" y="120"/>
                      <a:pt x="156" y="120"/>
                    </a:cubicBezTo>
                    <a:cubicBezTo>
                      <a:pt x="186" y="109"/>
                      <a:pt x="186" y="109"/>
                      <a:pt x="186" y="109"/>
                    </a:cubicBezTo>
                    <a:cubicBezTo>
                      <a:pt x="187" y="104"/>
                      <a:pt x="187" y="99"/>
                      <a:pt x="187" y="94"/>
                    </a:cubicBezTo>
                    <a:close/>
                    <a:moveTo>
                      <a:pt x="93" y="130"/>
                    </a:moveTo>
                    <a:cubicBezTo>
                      <a:pt x="73" y="130"/>
                      <a:pt x="57" y="114"/>
                      <a:pt x="57" y="94"/>
                    </a:cubicBezTo>
                    <a:cubicBezTo>
                      <a:pt x="57" y="74"/>
                      <a:pt x="73" y="58"/>
                      <a:pt x="93" y="58"/>
                    </a:cubicBezTo>
                    <a:cubicBezTo>
                      <a:pt x="113" y="58"/>
                      <a:pt x="129" y="74"/>
                      <a:pt x="129" y="94"/>
                    </a:cubicBezTo>
                    <a:cubicBezTo>
                      <a:pt x="129" y="114"/>
                      <a:pt x="113" y="130"/>
                      <a:pt x="93" y="13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14"/>
              <p:cNvSpPr>
                <a:spLocks noEditPoints="1"/>
              </p:cNvSpPr>
              <p:nvPr/>
            </p:nvSpPr>
            <p:spPr bwMode="auto">
              <a:xfrm>
                <a:off x="5321300" y="6078538"/>
                <a:ext cx="517525" cy="517525"/>
              </a:xfrm>
              <a:custGeom>
                <a:avLst/>
                <a:gdLst>
                  <a:gd name="T0" fmla="*/ 138 w 138"/>
                  <a:gd name="T1" fmla="*/ 69 h 138"/>
                  <a:gd name="T2" fmla="*/ 137 w 138"/>
                  <a:gd name="T3" fmla="*/ 58 h 138"/>
                  <a:gd name="T4" fmla="*/ 115 w 138"/>
                  <a:gd name="T5" fmla="*/ 50 h 138"/>
                  <a:gd name="T6" fmla="*/ 125 w 138"/>
                  <a:gd name="T7" fmla="*/ 29 h 138"/>
                  <a:gd name="T8" fmla="*/ 109 w 138"/>
                  <a:gd name="T9" fmla="*/ 13 h 138"/>
                  <a:gd name="T10" fmla="*/ 88 w 138"/>
                  <a:gd name="T11" fmla="*/ 23 h 138"/>
                  <a:gd name="T12" fmla="*/ 80 w 138"/>
                  <a:gd name="T13" fmla="*/ 1 h 138"/>
                  <a:gd name="T14" fmla="*/ 69 w 138"/>
                  <a:gd name="T15" fmla="*/ 0 h 138"/>
                  <a:gd name="T16" fmla="*/ 57 w 138"/>
                  <a:gd name="T17" fmla="*/ 1 h 138"/>
                  <a:gd name="T18" fmla="*/ 50 w 138"/>
                  <a:gd name="T19" fmla="*/ 23 h 138"/>
                  <a:gd name="T20" fmla="*/ 29 w 138"/>
                  <a:gd name="T21" fmla="*/ 13 h 138"/>
                  <a:gd name="T22" fmla="*/ 13 w 138"/>
                  <a:gd name="T23" fmla="*/ 29 h 138"/>
                  <a:gd name="T24" fmla="*/ 22 w 138"/>
                  <a:gd name="T25" fmla="*/ 50 h 138"/>
                  <a:gd name="T26" fmla="*/ 1 w 138"/>
                  <a:gd name="T27" fmla="*/ 58 h 138"/>
                  <a:gd name="T28" fmla="*/ 0 w 138"/>
                  <a:gd name="T29" fmla="*/ 69 h 138"/>
                  <a:gd name="T30" fmla="*/ 1 w 138"/>
                  <a:gd name="T31" fmla="*/ 81 h 138"/>
                  <a:gd name="T32" fmla="*/ 22 w 138"/>
                  <a:gd name="T33" fmla="*/ 88 h 138"/>
                  <a:gd name="T34" fmla="*/ 13 w 138"/>
                  <a:gd name="T35" fmla="*/ 109 h 138"/>
                  <a:gd name="T36" fmla="*/ 29 w 138"/>
                  <a:gd name="T37" fmla="*/ 125 h 138"/>
                  <a:gd name="T38" fmla="*/ 50 w 138"/>
                  <a:gd name="T39" fmla="*/ 115 h 138"/>
                  <a:gd name="T40" fmla="*/ 57 w 138"/>
                  <a:gd name="T41" fmla="*/ 137 h 138"/>
                  <a:gd name="T42" fmla="*/ 69 w 138"/>
                  <a:gd name="T43" fmla="*/ 138 h 138"/>
                  <a:gd name="T44" fmla="*/ 80 w 138"/>
                  <a:gd name="T45" fmla="*/ 137 h 138"/>
                  <a:gd name="T46" fmla="*/ 88 w 138"/>
                  <a:gd name="T47" fmla="*/ 115 h 138"/>
                  <a:gd name="T48" fmla="*/ 109 w 138"/>
                  <a:gd name="T49" fmla="*/ 125 h 138"/>
                  <a:gd name="T50" fmla="*/ 125 w 138"/>
                  <a:gd name="T51" fmla="*/ 109 h 138"/>
                  <a:gd name="T52" fmla="*/ 115 w 138"/>
                  <a:gd name="T53" fmla="*/ 88 h 138"/>
                  <a:gd name="T54" fmla="*/ 137 w 138"/>
                  <a:gd name="T55" fmla="*/ 81 h 138"/>
                  <a:gd name="T56" fmla="*/ 138 w 138"/>
                  <a:gd name="T57" fmla="*/ 69 h 138"/>
                  <a:gd name="T58" fmla="*/ 69 w 138"/>
                  <a:gd name="T59" fmla="*/ 96 h 138"/>
                  <a:gd name="T60" fmla="*/ 42 w 138"/>
                  <a:gd name="T61" fmla="*/ 69 h 138"/>
                  <a:gd name="T62" fmla="*/ 69 w 138"/>
                  <a:gd name="T63" fmla="*/ 43 h 138"/>
                  <a:gd name="T64" fmla="*/ 95 w 138"/>
                  <a:gd name="T65" fmla="*/ 69 h 138"/>
                  <a:gd name="T66" fmla="*/ 69 w 138"/>
                  <a:gd name="T6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38">
                    <a:moveTo>
                      <a:pt x="138" y="69"/>
                    </a:moveTo>
                    <a:cubicBezTo>
                      <a:pt x="138" y="65"/>
                      <a:pt x="137" y="62"/>
                      <a:pt x="137" y="58"/>
                    </a:cubicBezTo>
                    <a:cubicBezTo>
                      <a:pt x="115" y="50"/>
                      <a:pt x="115" y="50"/>
                      <a:pt x="115" y="50"/>
                    </a:cubicBezTo>
                    <a:cubicBezTo>
                      <a:pt x="125" y="29"/>
                      <a:pt x="125" y="29"/>
                      <a:pt x="125" y="29"/>
                    </a:cubicBezTo>
                    <a:cubicBezTo>
                      <a:pt x="120" y="23"/>
                      <a:pt x="115" y="18"/>
                      <a:pt x="109" y="13"/>
                    </a:cubicBezTo>
                    <a:cubicBezTo>
                      <a:pt x="88" y="23"/>
                      <a:pt x="88" y="23"/>
                      <a:pt x="88" y="23"/>
                    </a:cubicBezTo>
                    <a:cubicBezTo>
                      <a:pt x="80" y="1"/>
                      <a:pt x="80" y="1"/>
                      <a:pt x="80" y="1"/>
                    </a:cubicBezTo>
                    <a:cubicBezTo>
                      <a:pt x="76" y="1"/>
                      <a:pt x="73" y="0"/>
                      <a:pt x="69" y="0"/>
                    </a:cubicBezTo>
                    <a:cubicBezTo>
                      <a:pt x="65" y="0"/>
                      <a:pt x="61" y="1"/>
                      <a:pt x="57" y="1"/>
                    </a:cubicBezTo>
                    <a:cubicBezTo>
                      <a:pt x="50" y="23"/>
                      <a:pt x="50" y="23"/>
                      <a:pt x="50" y="23"/>
                    </a:cubicBezTo>
                    <a:cubicBezTo>
                      <a:pt x="29" y="13"/>
                      <a:pt x="29" y="13"/>
                      <a:pt x="29" y="13"/>
                    </a:cubicBezTo>
                    <a:cubicBezTo>
                      <a:pt x="22" y="18"/>
                      <a:pt x="17" y="23"/>
                      <a:pt x="13" y="29"/>
                    </a:cubicBezTo>
                    <a:cubicBezTo>
                      <a:pt x="22" y="50"/>
                      <a:pt x="22" y="50"/>
                      <a:pt x="22" y="50"/>
                    </a:cubicBezTo>
                    <a:cubicBezTo>
                      <a:pt x="1" y="58"/>
                      <a:pt x="1" y="58"/>
                      <a:pt x="1" y="58"/>
                    </a:cubicBezTo>
                    <a:cubicBezTo>
                      <a:pt x="0" y="62"/>
                      <a:pt x="0" y="65"/>
                      <a:pt x="0" y="69"/>
                    </a:cubicBezTo>
                    <a:cubicBezTo>
                      <a:pt x="0" y="73"/>
                      <a:pt x="0" y="77"/>
                      <a:pt x="1" y="81"/>
                    </a:cubicBezTo>
                    <a:cubicBezTo>
                      <a:pt x="22" y="88"/>
                      <a:pt x="22" y="88"/>
                      <a:pt x="22" y="88"/>
                    </a:cubicBezTo>
                    <a:cubicBezTo>
                      <a:pt x="13" y="109"/>
                      <a:pt x="13" y="109"/>
                      <a:pt x="13" y="109"/>
                    </a:cubicBezTo>
                    <a:cubicBezTo>
                      <a:pt x="17" y="116"/>
                      <a:pt x="22" y="121"/>
                      <a:pt x="29" y="125"/>
                    </a:cubicBezTo>
                    <a:cubicBezTo>
                      <a:pt x="50" y="115"/>
                      <a:pt x="50" y="115"/>
                      <a:pt x="50" y="115"/>
                    </a:cubicBezTo>
                    <a:cubicBezTo>
                      <a:pt x="57" y="137"/>
                      <a:pt x="57" y="137"/>
                      <a:pt x="57" y="137"/>
                    </a:cubicBezTo>
                    <a:cubicBezTo>
                      <a:pt x="61" y="138"/>
                      <a:pt x="65" y="138"/>
                      <a:pt x="69" y="138"/>
                    </a:cubicBezTo>
                    <a:cubicBezTo>
                      <a:pt x="73" y="138"/>
                      <a:pt x="76" y="138"/>
                      <a:pt x="80" y="137"/>
                    </a:cubicBezTo>
                    <a:cubicBezTo>
                      <a:pt x="88" y="115"/>
                      <a:pt x="88" y="115"/>
                      <a:pt x="88" y="115"/>
                    </a:cubicBezTo>
                    <a:cubicBezTo>
                      <a:pt x="109" y="125"/>
                      <a:pt x="109" y="125"/>
                      <a:pt x="109" y="125"/>
                    </a:cubicBezTo>
                    <a:cubicBezTo>
                      <a:pt x="115" y="121"/>
                      <a:pt x="120" y="116"/>
                      <a:pt x="125" y="109"/>
                    </a:cubicBezTo>
                    <a:cubicBezTo>
                      <a:pt x="115" y="88"/>
                      <a:pt x="115" y="88"/>
                      <a:pt x="115" y="88"/>
                    </a:cubicBezTo>
                    <a:cubicBezTo>
                      <a:pt x="137" y="81"/>
                      <a:pt x="137" y="81"/>
                      <a:pt x="137" y="81"/>
                    </a:cubicBezTo>
                    <a:cubicBezTo>
                      <a:pt x="137" y="77"/>
                      <a:pt x="138" y="73"/>
                      <a:pt x="138" y="69"/>
                    </a:cubicBezTo>
                    <a:close/>
                    <a:moveTo>
                      <a:pt x="69" y="96"/>
                    </a:moveTo>
                    <a:cubicBezTo>
                      <a:pt x="54" y="96"/>
                      <a:pt x="42" y="84"/>
                      <a:pt x="42" y="69"/>
                    </a:cubicBezTo>
                    <a:cubicBezTo>
                      <a:pt x="42" y="55"/>
                      <a:pt x="54" y="43"/>
                      <a:pt x="69" y="43"/>
                    </a:cubicBezTo>
                    <a:cubicBezTo>
                      <a:pt x="83" y="43"/>
                      <a:pt x="95" y="55"/>
                      <a:pt x="95" y="69"/>
                    </a:cubicBezTo>
                    <a:cubicBezTo>
                      <a:pt x="95" y="84"/>
                      <a:pt x="83" y="96"/>
                      <a:pt x="69" y="9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16"/>
              <p:cNvSpPr>
                <a:spLocks noEditPoints="1"/>
              </p:cNvSpPr>
              <p:nvPr/>
            </p:nvSpPr>
            <p:spPr bwMode="auto">
              <a:xfrm>
                <a:off x="6867525" y="3600450"/>
                <a:ext cx="596900" cy="596900"/>
              </a:xfrm>
              <a:custGeom>
                <a:avLst/>
                <a:gdLst>
                  <a:gd name="T0" fmla="*/ 159 w 159"/>
                  <a:gd name="T1" fmla="*/ 80 h 159"/>
                  <a:gd name="T2" fmla="*/ 158 w 159"/>
                  <a:gd name="T3" fmla="*/ 67 h 159"/>
                  <a:gd name="T4" fmla="*/ 133 w 159"/>
                  <a:gd name="T5" fmla="*/ 58 h 159"/>
                  <a:gd name="T6" fmla="*/ 144 w 159"/>
                  <a:gd name="T7" fmla="*/ 33 h 159"/>
                  <a:gd name="T8" fmla="*/ 126 w 159"/>
                  <a:gd name="T9" fmla="*/ 15 h 159"/>
                  <a:gd name="T10" fmla="*/ 102 w 159"/>
                  <a:gd name="T11" fmla="*/ 26 h 159"/>
                  <a:gd name="T12" fmla="*/ 93 w 159"/>
                  <a:gd name="T13" fmla="*/ 1 h 159"/>
                  <a:gd name="T14" fmla="*/ 80 w 159"/>
                  <a:gd name="T15" fmla="*/ 0 h 159"/>
                  <a:gd name="T16" fmla="*/ 67 w 159"/>
                  <a:gd name="T17" fmla="*/ 1 h 159"/>
                  <a:gd name="T18" fmla="*/ 58 w 159"/>
                  <a:gd name="T19" fmla="*/ 26 h 159"/>
                  <a:gd name="T20" fmla="*/ 33 w 159"/>
                  <a:gd name="T21" fmla="*/ 15 h 159"/>
                  <a:gd name="T22" fmla="*/ 15 w 159"/>
                  <a:gd name="T23" fmla="*/ 33 h 159"/>
                  <a:gd name="T24" fmla="*/ 26 w 159"/>
                  <a:gd name="T25" fmla="*/ 58 h 159"/>
                  <a:gd name="T26" fmla="*/ 1 w 159"/>
                  <a:gd name="T27" fmla="*/ 67 h 159"/>
                  <a:gd name="T28" fmla="*/ 0 w 159"/>
                  <a:gd name="T29" fmla="*/ 80 h 159"/>
                  <a:gd name="T30" fmla="*/ 1 w 159"/>
                  <a:gd name="T31" fmla="*/ 93 h 159"/>
                  <a:gd name="T32" fmla="*/ 26 w 159"/>
                  <a:gd name="T33" fmla="*/ 102 h 159"/>
                  <a:gd name="T34" fmla="*/ 15 w 159"/>
                  <a:gd name="T35" fmla="*/ 126 h 159"/>
                  <a:gd name="T36" fmla="*/ 33 w 159"/>
                  <a:gd name="T37" fmla="*/ 144 h 159"/>
                  <a:gd name="T38" fmla="*/ 58 w 159"/>
                  <a:gd name="T39" fmla="*/ 133 h 159"/>
                  <a:gd name="T40" fmla="*/ 67 w 159"/>
                  <a:gd name="T41" fmla="*/ 158 h 159"/>
                  <a:gd name="T42" fmla="*/ 80 w 159"/>
                  <a:gd name="T43" fmla="*/ 159 h 159"/>
                  <a:gd name="T44" fmla="*/ 93 w 159"/>
                  <a:gd name="T45" fmla="*/ 158 h 159"/>
                  <a:gd name="T46" fmla="*/ 102 w 159"/>
                  <a:gd name="T47" fmla="*/ 133 h 159"/>
                  <a:gd name="T48" fmla="*/ 126 w 159"/>
                  <a:gd name="T49" fmla="*/ 144 h 159"/>
                  <a:gd name="T50" fmla="*/ 144 w 159"/>
                  <a:gd name="T51" fmla="*/ 126 h 159"/>
                  <a:gd name="T52" fmla="*/ 133 w 159"/>
                  <a:gd name="T53" fmla="*/ 102 h 159"/>
                  <a:gd name="T54" fmla="*/ 158 w 159"/>
                  <a:gd name="T55" fmla="*/ 93 h 159"/>
                  <a:gd name="T56" fmla="*/ 159 w 159"/>
                  <a:gd name="T57" fmla="*/ 80 h 159"/>
                  <a:gd name="T58" fmla="*/ 80 w 159"/>
                  <a:gd name="T59" fmla="*/ 110 h 159"/>
                  <a:gd name="T60" fmla="*/ 49 w 159"/>
                  <a:gd name="T61" fmla="*/ 80 h 159"/>
                  <a:gd name="T62" fmla="*/ 80 w 159"/>
                  <a:gd name="T63" fmla="*/ 49 h 159"/>
                  <a:gd name="T64" fmla="*/ 110 w 159"/>
                  <a:gd name="T65" fmla="*/ 80 h 159"/>
                  <a:gd name="T66" fmla="*/ 80 w 159"/>
                  <a:gd name="T67" fmla="*/ 1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59" y="80"/>
                    </a:moveTo>
                    <a:cubicBezTo>
                      <a:pt x="159" y="75"/>
                      <a:pt x="159" y="71"/>
                      <a:pt x="158" y="67"/>
                    </a:cubicBezTo>
                    <a:cubicBezTo>
                      <a:pt x="133" y="58"/>
                      <a:pt x="133" y="58"/>
                      <a:pt x="133" y="58"/>
                    </a:cubicBezTo>
                    <a:cubicBezTo>
                      <a:pt x="144" y="33"/>
                      <a:pt x="144" y="33"/>
                      <a:pt x="144" y="33"/>
                    </a:cubicBezTo>
                    <a:cubicBezTo>
                      <a:pt x="139" y="26"/>
                      <a:pt x="133" y="20"/>
                      <a:pt x="126" y="15"/>
                    </a:cubicBezTo>
                    <a:cubicBezTo>
                      <a:pt x="102" y="26"/>
                      <a:pt x="102" y="26"/>
                      <a:pt x="102" y="26"/>
                    </a:cubicBezTo>
                    <a:cubicBezTo>
                      <a:pt x="93" y="1"/>
                      <a:pt x="93" y="1"/>
                      <a:pt x="93" y="1"/>
                    </a:cubicBezTo>
                    <a:cubicBezTo>
                      <a:pt x="88" y="0"/>
                      <a:pt x="84" y="0"/>
                      <a:pt x="80" y="0"/>
                    </a:cubicBezTo>
                    <a:cubicBezTo>
                      <a:pt x="75" y="0"/>
                      <a:pt x="71" y="0"/>
                      <a:pt x="67" y="1"/>
                    </a:cubicBezTo>
                    <a:cubicBezTo>
                      <a:pt x="58" y="26"/>
                      <a:pt x="58" y="26"/>
                      <a:pt x="58" y="26"/>
                    </a:cubicBezTo>
                    <a:cubicBezTo>
                      <a:pt x="33" y="15"/>
                      <a:pt x="33" y="15"/>
                      <a:pt x="33" y="15"/>
                    </a:cubicBezTo>
                    <a:cubicBezTo>
                      <a:pt x="26" y="20"/>
                      <a:pt x="20" y="26"/>
                      <a:pt x="15" y="33"/>
                    </a:cubicBezTo>
                    <a:cubicBezTo>
                      <a:pt x="26" y="58"/>
                      <a:pt x="26" y="58"/>
                      <a:pt x="26" y="58"/>
                    </a:cubicBezTo>
                    <a:cubicBezTo>
                      <a:pt x="1" y="67"/>
                      <a:pt x="1" y="67"/>
                      <a:pt x="1" y="67"/>
                    </a:cubicBezTo>
                    <a:cubicBezTo>
                      <a:pt x="0" y="71"/>
                      <a:pt x="0" y="75"/>
                      <a:pt x="0" y="80"/>
                    </a:cubicBezTo>
                    <a:cubicBezTo>
                      <a:pt x="0" y="84"/>
                      <a:pt x="0" y="88"/>
                      <a:pt x="1" y="93"/>
                    </a:cubicBezTo>
                    <a:cubicBezTo>
                      <a:pt x="26" y="102"/>
                      <a:pt x="26" y="102"/>
                      <a:pt x="26" y="102"/>
                    </a:cubicBezTo>
                    <a:cubicBezTo>
                      <a:pt x="15" y="126"/>
                      <a:pt x="15" y="126"/>
                      <a:pt x="15" y="126"/>
                    </a:cubicBezTo>
                    <a:cubicBezTo>
                      <a:pt x="20" y="133"/>
                      <a:pt x="26" y="139"/>
                      <a:pt x="33" y="144"/>
                    </a:cubicBezTo>
                    <a:cubicBezTo>
                      <a:pt x="58" y="133"/>
                      <a:pt x="58" y="133"/>
                      <a:pt x="58" y="133"/>
                    </a:cubicBezTo>
                    <a:cubicBezTo>
                      <a:pt x="67" y="158"/>
                      <a:pt x="67" y="158"/>
                      <a:pt x="67" y="158"/>
                    </a:cubicBezTo>
                    <a:cubicBezTo>
                      <a:pt x="71" y="159"/>
                      <a:pt x="75" y="159"/>
                      <a:pt x="80" y="159"/>
                    </a:cubicBezTo>
                    <a:cubicBezTo>
                      <a:pt x="84" y="159"/>
                      <a:pt x="88" y="159"/>
                      <a:pt x="93" y="158"/>
                    </a:cubicBezTo>
                    <a:cubicBezTo>
                      <a:pt x="102" y="133"/>
                      <a:pt x="102" y="133"/>
                      <a:pt x="102" y="133"/>
                    </a:cubicBezTo>
                    <a:cubicBezTo>
                      <a:pt x="126" y="144"/>
                      <a:pt x="126" y="144"/>
                      <a:pt x="126" y="144"/>
                    </a:cubicBezTo>
                    <a:cubicBezTo>
                      <a:pt x="133" y="139"/>
                      <a:pt x="139" y="133"/>
                      <a:pt x="144" y="126"/>
                    </a:cubicBezTo>
                    <a:cubicBezTo>
                      <a:pt x="133" y="102"/>
                      <a:pt x="133" y="102"/>
                      <a:pt x="133" y="102"/>
                    </a:cubicBezTo>
                    <a:cubicBezTo>
                      <a:pt x="158" y="93"/>
                      <a:pt x="158" y="93"/>
                      <a:pt x="158" y="93"/>
                    </a:cubicBezTo>
                    <a:cubicBezTo>
                      <a:pt x="159" y="88"/>
                      <a:pt x="159" y="84"/>
                      <a:pt x="159" y="80"/>
                    </a:cubicBezTo>
                    <a:close/>
                    <a:moveTo>
                      <a:pt x="80" y="110"/>
                    </a:moveTo>
                    <a:cubicBezTo>
                      <a:pt x="63" y="110"/>
                      <a:pt x="49" y="97"/>
                      <a:pt x="49" y="80"/>
                    </a:cubicBezTo>
                    <a:cubicBezTo>
                      <a:pt x="49" y="63"/>
                      <a:pt x="63" y="49"/>
                      <a:pt x="80" y="49"/>
                    </a:cubicBezTo>
                    <a:cubicBezTo>
                      <a:pt x="96" y="49"/>
                      <a:pt x="110" y="63"/>
                      <a:pt x="110" y="80"/>
                    </a:cubicBezTo>
                    <a:cubicBezTo>
                      <a:pt x="110" y="97"/>
                      <a:pt x="96" y="110"/>
                      <a:pt x="80" y="1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17"/>
              <p:cNvSpPr>
                <a:spLocks noEditPoints="1"/>
              </p:cNvSpPr>
              <p:nvPr/>
            </p:nvSpPr>
            <p:spPr bwMode="auto">
              <a:xfrm>
                <a:off x="9682163" y="5168900"/>
                <a:ext cx="809625" cy="811213"/>
              </a:xfrm>
              <a:custGeom>
                <a:avLst/>
                <a:gdLst>
                  <a:gd name="T0" fmla="*/ 216 w 216"/>
                  <a:gd name="T1" fmla="*/ 108 h 216"/>
                  <a:gd name="T2" fmla="*/ 215 w 216"/>
                  <a:gd name="T3" fmla="*/ 90 h 216"/>
                  <a:gd name="T4" fmla="*/ 181 w 216"/>
                  <a:gd name="T5" fmla="*/ 78 h 216"/>
                  <a:gd name="T6" fmla="*/ 196 w 216"/>
                  <a:gd name="T7" fmla="*/ 45 h 216"/>
                  <a:gd name="T8" fmla="*/ 171 w 216"/>
                  <a:gd name="T9" fmla="*/ 20 h 216"/>
                  <a:gd name="T10" fmla="*/ 138 w 216"/>
                  <a:gd name="T11" fmla="*/ 35 h 216"/>
                  <a:gd name="T12" fmla="*/ 126 w 216"/>
                  <a:gd name="T13" fmla="*/ 1 h 216"/>
                  <a:gd name="T14" fmla="*/ 108 w 216"/>
                  <a:gd name="T15" fmla="*/ 0 h 216"/>
                  <a:gd name="T16" fmla="*/ 91 w 216"/>
                  <a:gd name="T17" fmla="*/ 1 h 216"/>
                  <a:gd name="T18" fmla="*/ 78 w 216"/>
                  <a:gd name="T19" fmla="*/ 35 h 216"/>
                  <a:gd name="T20" fmla="*/ 46 w 216"/>
                  <a:gd name="T21" fmla="*/ 20 h 216"/>
                  <a:gd name="T22" fmla="*/ 21 w 216"/>
                  <a:gd name="T23" fmla="*/ 45 h 216"/>
                  <a:gd name="T24" fmla="*/ 36 w 216"/>
                  <a:gd name="T25" fmla="*/ 78 h 216"/>
                  <a:gd name="T26" fmla="*/ 2 w 216"/>
                  <a:gd name="T27" fmla="*/ 90 h 216"/>
                  <a:gd name="T28" fmla="*/ 0 w 216"/>
                  <a:gd name="T29" fmla="*/ 108 h 216"/>
                  <a:gd name="T30" fmla="*/ 2 w 216"/>
                  <a:gd name="T31" fmla="*/ 125 h 216"/>
                  <a:gd name="T32" fmla="*/ 36 w 216"/>
                  <a:gd name="T33" fmla="*/ 138 h 216"/>
                  <a:gd name="T34" fmla="*/ 21 w 216"/>
                  <a:gd name="T35" fmla="*/ 170 h 216"/>
                  <a:gd name="T36" fmla="*/ 46 w 216"/>
                  <a:gd name="T37" fmla="*/ 195 h 216"/>
                  <a:gd name="T38" fmla="*/ 78 w 216"/>
                  <a:gd name="T39" fmla="*/ 180 h 216"/>
                  <a:gd name="T40" fmla="*/ 91 w 216"/>
                  <a:gd name="T41" fmla="*/ 214 h 216"/>
                  <a:gd name="T42" fmla="*/ 108 w 216"/>
                  <a:gd name="T43" fmla="*/ 216 h 216"/>
                  <a:gd name="T44" fmla="*/ 126 w 216"/>
                  <a:gd name="T45" fmla="*/ 214 h 216"/>
                  <a:gd name="T46" fmla="*/ 138 w 216"/>
                  <a:gd name="T47" fmla="*/ 180 h 216"/>
                  <a:gd name="T48" fmla="*/ 171 w 216"/>
                  <a:gd name="T49" fmla="*/ 195 h 216"/>
                  <a:gd name="T50" fmla="*/ 196 w 216"/>
                  <a:gd name="T51" fmla="*/ 170 h 216"/>
                  <a:gd name="T52" fmla="*/ 181 w 216"/>
                  <a:gd name="T53" fmla="*/ 138 h 216"/>
                  <a:gd name="T54" fmla="*/ 215 w 216"/>
                  <a:gd name="T55" fmla="*/ 125 h 216"/>
                  <a:gd name="T56" fmla="*/ 216 w 216"/>
                  <a:gd name="T57" fmla="*/ 108 h 216"/>
                  <a:gd name="T58" fmla="*/ 108 w 216"/>
                  <a:gd name="T59" fmla="*/ 149 h 216"/>
                  <a:gd name="T60" fmla="*/ 67 w 216"/>
                  <a:gd name="T61" fmla="*/ 108 h 216"/>
                  <a:gd name="T62" fmla="*/ 108 w 216"/>
                  <a:gd name="T63" fmla="*/ 66 h 216"/>
                  <a:gd name="T64" fmla="*/ 150 w 216"/>
                  <a:gd name="T65" fmla="*/ 108 h 216"/>
                  <a:gd name="T66" fmla="*/ 108 w 216"/>
                  <a:gd name="T67" fmla="*/ 1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216" y="108"/>
                    </a:moveTo>
                    <a:cubicBezTo>
                      <a:pt x="216" y="102"/>
                      <a:pt x="216" y="96"/>
                      <a:pt x="215" y="90"/>
                    </a:cubicBezTo>
                    <a:cubicBezTo>
                      <a:pt x="181" y="78"/>
                      <a:pt x="181" y="78"/>
                      <a:pt x="181" y="78"/>
                    </a:cubicBezTo>
                    <a:cubicBezTo>
                      <a:pt x="196" y="45"/>
                      <a:pt x="196" y="45"/>
                      <a:pt x="196" y="45"/>
                    </a:cubicBezTo>
                    <a:cubicBezTo>
                      <a:pt x="189" y="35"/>
                      <a:pt x="181" y="27"/>
                      <a:pt x="171" y="20"/>
                    </a:cubicBezTo>
                    <a:cubicBezTo>
                      <a:pt x="138" y="35"/>
                      <a:pt x="138" y="35"/>
                      <a:pt x="138" y="35"/>
                    </a:cubicBezTo>
                    <a:cubicBezTo>
                      <a:pt x="126" y="1"/>
                      <a:pt x="126" y="1"/>
                      <a:pt x="126" y="1"/>
                    </a:cubicBezTo>
                    <a:cubicBezTo>
                      <a:pt x="120" y="0"/>
                      <a:pt x="114" y="0"/>
                      <a:pt x="108" y="0"/>
                    </a:cubicBezTo>
                    <a:cubicBezTo>
                      <a:pt x="102" y="0"/>
                      <a:pt x="96" y="0"/>
                      <a:pt x="91" y="1"/>
                    </a:cubicBezTo>
                    <a:cubicBezTo>
                      <a:pt x="78" y="35"/>
                      <a:pt x="78" y="35"/>
                      <a:pt x="78" y="35"/>
                    </a:cubicBezTo>
                    <a:cubicBezTo>
                      <a:pt x="46" y="20"/>
                      <a:pt x="46" y="20"/>
                      <a:pt x="46" y="20"/>
                    </a:cubicBezTo>
                    <a:cubicBezTo>
                      <a:pt x="36" y="27"/>
                      <a:pt x="27" y="35"/>
                      <a:pt x="21" y="45"/>
                    </a:cubicBezTo>
                    <a:cubicBezTo>
                      <a:pt x="36" y="78"/>
                      <a:pt x="36" y="78"/>
                      <a:pt x="36" y="78"/>
                    </a:cubicBezTo>
                    <a:cubicBezTo>
                      <a:pt x="2" y="90"/>
                      <a:pt x="2" y="90"/>
                      <a:pt x="2" y="90"/>
                    </a:cubicBezTo>
                    <a:cubicBezTo>
                      <a:pt x="1" y="96"/>
                      <a:pt x="0" y="102"/>
                      <a:pt x="0" y="108"/>
                    </a:cubicBezTo>
                    <a:cubicBezTo>
                      <a:pt x="0" y="114"/>
                      <a:pt x="1" y="120"/>
                      <a:pt x="2" y="125"/>
                    </a:cubicBezTo>
                    <a:cubicBezTo>
                      <a:pt x="36" y="138"/>
                      <a:pt x="36" y="138"/>
                      <a:pt x="36" y="138"/>
                    </a:cubicBezTo>
                    <a:cubicBezTo>
                      <a:pt x="21" y="170"/>
                      <a:pt x="21" y="170"/>
                      <a:pt x="21" y="170"/>
                    </a:cubicBezTo>
                    <a:cubicBezTo>
                      <a:pt x="27" y="180"/>
                      <a:pt x="36" y="189"/>
                      <a:pt x="46" y="195"/>
                    </a:cubicBezTo>
                    <a:cubicBezTo>
                      <a:pt x="78" y="180"/>
                      <a:pt x="78" y="180"/>
                      <a:pt x="78" y="180"/>
                    </a:cubicBezTo>
                    <a:cubicBezTo>
                      <a:pt x="91" y="214"/>
                      <a:pt x="91" y="214"/>
                      <a:pt x="91" y="214"/>
                    </a:cubicBezTo>
                    <a:cubicBezTo>
                      <a:pt x="96" y="215"/>
                      <a:pt x="102" y="216"/>
                      <a:pt x="108" y="216"/>
                    </a:cubicBezTo>
                    <a:cubicBezTo>
                      <a:pt x="114" y="216"/>
                      <a:pt x="120" y="215"/>
                      <a:pt x="126" y="214"/>
                    </a:cubicBezTo>
                    <a:cubicBezTo>
                      <a:pt x="138" y="180"/>
                      <a:pt x="138" y="180"/>
                      <a:pt x="138" y="180"/>
                    </a:cubicBezTo>
                    <a:cubicBezTo>
                      <a:pt x="171" y="195"/>
                      <a:pt x="171" y="195"/>
                      <a:pt x="171" y="195"/>
                    </a:cubicBezTo>
                    <a:cubicBezTo>
                      <a:pt x="181" y="189"/>
                      <a:pt x="189" y="180"/>
                      <a:pt x="196" y="170"/>
                    </a:cubicBezTo>
                    <a:cubicBezTo>
                      <a:pt x="181" y="138"/>
                      <a:pt x="181" y="138"/>
                      <a:pt x="181" y="138"/>
                    </a:cubicBezTo>
                    <a:cubicBezTo>
                      <a:pt x="215" y="125"/>
                      <a:pt x="215" y="125"/>
                      <a:pt x="215" y="125"/>
                    </a:cubicBezTo>
                    <a:cubicBezTo>
                      <a:pt x="216" y="120"/>
                      <a:pt x="216" y="114"/>
                      <a:pt x="216" y="108"/>
                    </a:cubicBezTo>
                    <a:close/>
                    <a:moveTo>
                      <a:pt x="108" y="149"/>
                    </a:moveTo>
                    <a:cubicBezTo>
                      <a:pt x="85" y="149"/>
                      <a:pt x="67" y="131"/>
                      <a:pt x="67" y="108"/>
                    </a:cubicBezTo>
                    <a:cubicBezTo>
                      <a:pt x="67" y="85"/>
                      <a:pt x="85" y="66"/>
                      <a:pt x="108" y="66"/>
                    </a:cubicBezTo>
                    <a:cubicBezTo>
                      <a:pt x="131" y="66"/>
                      <a:pt x="150" y="85"/>
                      <a:pt x="150" y="108"/>
                    </a:cubicBezTo>
                    <a:cubicBezTo>
                      <a:pt x="150" y="131"/>
                      <a:pt x="131" y="149"/>
                      <a:pt x="108" y="1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18"/>
              <p:cNvSpPr>
                <a:spLocks noEditPoints="1"/>
              </p:cNvSpPr>
              <p:nvPr/>
            </p:nvSpPr>
            <p:spPr bwMode="auto">
              <a:xfrm>
                <a:off x="10485438" y="4392613"/>
                <a:ext cx="1020763" cy="1020763"/>
              </a:xfrm>
              <a:custGeom>
                <a:avLst/>
                <a:gdLst>
                  <a:gd name="T0" fmla="*/ 272 w 272"/>
                  <a:gd name="T1" fmla="*/ 136 h 272"/>
                  <a:gd name="T2" fmla="*/ 270 w 272"/>
                  <a:gd name="T3" fmla="*/ 114 h 272"/>
                  <a:gd name="T4" fmla="*/ 227 w 272"/>
                  <a:gd name="T5" fmla="*/ 98 h 272"/>
                  <a:gd name="T6" fmla="*/ 247 w 272"/>
                  <a:gd name="T7" fmla="*/ 57 h 272"/>
                  <a:gd name="T8" fmla="*/ 215 w 272"/>
                  <a:gd name="T9" fmla="*/ 25 h 272"/>
                  <a:gd name="T10" fmla="*/ 174 w 272"/>
                  <a:gd name="T11" fmla="*/ 45 h 272"/>
                  <a:gd name="T12" fmla="*/ 158 w 272"/>
                  <a:gd name="T13" fmla="*/ 1 h 272"/>
                  <a:gd name="T14" fmla="*/ 136 w 272"/>
                  <a:gd name="T15" fmla="*/ 0 h 272"/>
                  <a:gd name="T16" fmla="*/ 113 w 272"/>
                  <a:gd name="T17" fmla="*/ 1 h 272"/>
                  <a:gd name="T18" fmla="*/ 98 w 272"/>
                  <a:gd name="T19" fmla="*/ 45 h 272"/>
                  <a:gd name="T20" fmla="*/ 57 w 272"/>
                  <a:gd name="T21" fmla="*/ 25 h 272"/>
                  <a:gd name="T22" fmla="*/ 25 w 272"/>
                  <a:gd name="T23" fmla="*/ 57 h 272"/>
                  <a:gd name="T24" fmla="*/ 45 w 272"/>
                  <a:gd name="T25" fmla="*/ 98 h 272"/>
                  <a:gd name="T26" fmla="*/ 1 w 272"/>
                  <a:gd name="T27" fmla="*/ 114 h 272"/>
                  <a:gd name="T28" fmla="*/ 0 w 272"/>
                  <a:gd name="T29" fmla="*/ 136 h 272"/>
                  <a:gd name="T30" fmla="*/ 1 w 272"/>
                  <a:gd name="T31" fmla="*/ 158 h 272"/>
                  <a:gd name="T32" fmla="*/ 45 w 272"/>
                  <a:gd name="T33" fmla="*/ 174 h 272"/>
                  <a:gd name="T34" fmla="*/ 25 w 272"/>
                  <a:gd name="T35" fmla="*/ 215 h 272"/>
                  <a:gd name="T36" fmla="*/ 57 w 272"/>
                  <a:gd name="T37" fmla="*/ 247 h 272"/>
                  <a:gd name="T38" fmla="*/ 98 w 272"/>
                  <a:gd name="T39" fmla="*/ 227 h 272"/>
                  <a:gd name="T40" fmla="*/ 113 w 272"/>
                  <a:gd name="T41" fmla="*/ 270 h 272"/>
                  <a:gd name="T42" fmla="*/ 136 w 272"/>
                  <a:gd name="T43" fmla="*/ 272 h 272"/>
                  <a:gd name="T44" fmla="*/ 158 w 272"/>
                  <a:gd name="T45" fmla="*/ 270 h 272"/>
                  <a:gd name="T46" fmla="*/ 174 w 272"/>
                  <a:gd name="T47" fmla="*/ 227 h 272"/>
                  <a:gd name="T48" fmla="*/ 215 w 272"/>
                  <a:gd name="T49" fmla="*/ 247 h 272"/>
                  <a:gd name="T50" fmla="*/ 247 w 272"/>
                  <a:gd name="T51" fmla="*/ 215 h 272"/>
                  <a:gd name="T52" fmla="*/ 227 w 272"/>
                  <a:gd name="T53" fmla="*/ 174 h 272"/>
                  <a:gd name="T54" fmla="*/ 270 w 272"/>
                  <a:gd name="T55" fmla="*/ 158 h 272"/>
                  <a:gd name="T56" fmla="*/ 272 w 272"/>
                  <a:gd name="T57" fmla="*/ 136 h 272"/>
                  <a:gd name="T58" fmla="*/ 136 w 272"/>
                  <a:gd name="T59" fmla="*/ 188 h 272"/>
                  <a:gd name="T60" fmla="*/ 84 w 272"/>
                  <a:gd name="T61" fmla="*/ 136 h 272"/>
                  <a:gd name="T62" fmla="*/ 136 w 272"/>
                  <a:gd name="T63" fmla="*/ 84 h 272"/>
                  <a:gd name="T64" fmla="*/ 188 w 272"/>
                  <a:gd name="T65" fmla="*/ 136 h 272"/>
                  <a:gd name="T66" fmla="*/ 136 w 272"/>
                  <a:gd name="T67" fmla="*/ 18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272">
                    <a:moveTo>
                      <a:pt x="272" y="136"/>
                    </a:moveTo>
                    <a:cubicBezTo>
                      <a:pt x="272" y="128"/>
                      <a:pt x="271" y="121"/>
                      <a:pt x="270" y="114"/>
                    </a:cubicBezTo>
                    <a:cubicBezTo>
                      <a:pt x="227" y="98"/>
                      <a:pt x="227" y="98"/>
                      <a:pt x="227" y="98"/>
                    </a:cubicBezTo>
                    <a:cubicBezTo>
                      <a:pt x="247" y="57"/>
                      <a:pt x="247" y="57"/>
                      <a:pt x="247" y="57"/>
                    </a:cubicBezTo>
                    <a:cubicBezTo>
                      <a:pt x="238" y="44"/>
                      <a:pt x="227" y="34"/>
                      <a:pt x="215" y="25"/>
                    </a:cubicBezTo>
                    <a:cubicBezTo>
                      <a:pt x="174" y="45"/>
                      <a:pt x="174" y="45"/>
                      <a:pt x="174" y="45"/>
                    </a:cubicBezTo>
                    <a:cubicBezTo>
                      <a:pt x="158" y="1"/>
                      <a:pt x="158" y="1"/>
                      <a:pt x="158" y="1"/>
                    </a:cubicBezTo>
                    <a:cubicBezTo>
                      <a:pt x="151" y="0"/>
                      <a:pt x="143" y="0"/>
                      <a:pt x="136" y="0"/>
                    </a:cubicBezTo>
                    <a:cubicBezTo>
                      <a:pt x="128" y="0"/>
                      <a:pt x="121" y="0"/>
                      <a:pt x="113" y="1"/>
                    </a:cubicBezTo>
                    <a:cubicBezTo>
                      <a:pt x="98" y="45"/>
                      <a:pt x="98" y="45"/>
                      <a:pt x="98" y="45"/>
                    </a:cubicBezTo>
                    <a:cubicBezTo>
                      <a:pt x="57" y="25"/>
                      <a:pt x="57" y="25"/>
                      <a:pt x="57" y="25"/>
                    </a:cubicBezTo>
                    <a:cubicBezTo>
                      <a:pt x="44" y="34"/>
                      <a:pt x="34" y="44"/>
                      <a:pt x="25" y="57"/>
                    </a:cubicBezTo>
                    <a:cubicBezTo>
                      <a:pt x="45" y="98"/>
                      <a:pt x="45" y="98"/>
                      <a:pt x="45" y="98"/>
                    </a:cubicBezTo>
                    <a:cubicBezTo>
                      <a:pt x="1" y="114"/>
                      <a:pt x="1" y="114"/>
                      <a:pt x="1" y="114"/>
                    </a:cubicBezTo>
                    <a:cubicBezTo>
                      <a:pt x="0" y="121"/>
                      <a:pt x="0" y="128"/>
                      <a:pt x="0" y="136"/>
                    </a:cubicBezTo>
                    <a:cubicBezTo>
                      <a:pt x="0" y="143"/>
                      <a:pt x="0" y="151"/>
                      <a:pt x="1" y="158"/>
                    </a:cubicBezTo>
                    <a:cubicBezTo>
                      <a:pt x="45" y="174"/>
                      <a:pt x="45" y="174"/>
                      <a:pt x="45" y="174"/>
                    </a:cubicBezTo>
                    <a:cubicBezTo>
                      <a:pt x="25" y="215"/>
                      <a:pt x="25" y="215"/>
                      <a:pt x="25" y="215"/>
                    </a:cubicBezTo>
                    <a:cubicBezTo>
                      <a:pt x="34" y="227"/>
                      <a:pt x="44" y="238"/>
                      <a:pt x="57" y="247"/>
                    </a:cubicBezTo>
                    <a:cubicBezTo>
                      <a:pt x="98" y="227"/>
                      <a:pt x="98" y="227"/>
                      <a:pt x="98" y="227"/>
                    </a:cubicBezTo>
                    <a:cubicBezTo>
                      <a:pt x="113" y="270"/>
                      <a:pt x="113" y="270"/>
                      <a:pt x="113" y="270"/>
                    </a:cubicBezTo>
                    <a:cubicBezTo>
                      <a:pt x="121" y="271"/>
                      <a:pt x="128" y="272"/>
                      <a:pt x="136" y="272"/>
                    </a:cubicBezTo>
                    <a:cubicBezTo>
                      <a:pt x="143" y="272"/>
                      <a:pt x="151" y="271"/>
                      <a:pt x="158" y="270"/>
                    </a:cubicBezTo>
                    <a:cubicBezTo>
                      <a:pt x="174" y="227"/>
                      <a:pt x="174" y="227"/>
                      <a:pt x="174" y="227"/>
                    </a:cubicBezTo>
                    <a:cubicBezTo>
                      <a:pt x="215" y="247"/>
                      <a:pt x="215" y="247"/>
                      <a:pt x="215" y="247"/>
                    </a:cubicBezTo>
                    <a:cubicBezTo>
                      <a:pt x="227" y="238"/>
                      <a:pt x="238" y="227"/>
                      <a:pt x="247" y="215"/>
                    </a:cubicBezTo>
                    <a:cubicBezTo>
                      <a:pt x="227" y="174"/>
                      <a:pt x="227" y="174"/>
                      <a:pt x="227" y="174"/>
                    </a:cubicBezTo>
                    <a:cubicBezTo>
                      <a:pt x="270" y="158"/>
                      <a:pt x="270" y="158"/>
                      <a:pt x="270" y="158"/>
                    </a:cubicBezTo>
                    <a:cubicBezTo>
                      <a:pt x="271" y="151"/>
                      <a:pt x="272" y="143"/>
                      <a:pt x="272" y="136"/>
                    </a:cubicBezTo>
                    <a:close/>
                    <a:moveTo>
                      <a:pt x="136" y="188"/>
                    </a:moveTo>
                    <a:cubicBezTo>
                      <a:pt x="107" y="188"/>
                      <a:pt x="84" y="165"/>
                      <a:pt x="84" y="136"/>
                    </a:cubicBezTo>
                    <a:cubicBezTo>
                      <a:pt x="84" y="107"/>
                      <a:pt x="107" y="84"/>
                      <a:pt x="136" y="84"/>
                    </a:cubicBezTo>
                    <a:cubicBezTo>
                      <a:pt x="165" y="84"/>
                      <a:pt x="188" y="107"/>
                      <a:pt x="188" y="136"/>
                    </a:cubicBezTo>
                    <a:cubicBezTo>
                      <a:pt x="188" y="165"/>
                      <a:pt x="165" y="188"/>
                      <a:pt x="136" y="18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19"/>
              <p:cNvSpPr>
                <a:spLocks noEditPoints="1"/>
              </p:cNvSpPr>
              <p:nvPr/>
            </p:nvSpPr>
            <p:spPr bwMode="auto">
              <a:xfrm>
                <a:off x="1876425" y="3135313"/>
                <a:ext cx="2735263" cy="2732088"/>
              </a:xfrm>
              <a:custGeom>
                <a:avLst/>
                <a:gdLst>
                  <a:gd name="T0" fmla="*/ 729 w 729"/>
                  <a:gd name="T1" fmla="*/ 369 h 728"/>
                  <a:gd name="T2" fmla="*/ 689 w 729"/>
                  <a:gd name="T3" fmla="*/ 340 h 728"/>
                  <a:gd name="T4" fmla="*/ 711 w 729"/>
                  <a:gd name="T5" fmla="*/ 250 h 728"/>
                  <a:gd name="T6" fmla="*/ 663 w 729"/>
                  <a:gd name="T7" fmla="*/ 236 h 728"/>
                  <a:gd name="T8" fmla="*/ 655 w 729"/>
                  <a:gd name="T9" fmla="*/ 144 h 728"/>
                  <a:gd name="T10" fmla="*/ 605 w 729"/>
                  <a:gd name="T11" fmla="*/ 145 h 728"/>
                  <a:gd name="T12" fmla="*/ 568 w 729"/>
                  <a:gd name="T13" fmla="*/ 62 h 728"/>
                  <a:gd name="T14" fmla="*/ 520 w 729"/>
                  <a:gd name="T15" fmla="*/ 78 h 728"/>
                  <a:gd name="T16" fmla="*/ 458 w 729"/>
                  <a:gd name="T17" fmla="*/ 12 h 728"/>
                  <a:gd name="T18" fmla="*/ 418 w 729"/>
                  <a:gd name="T19" fmla="*/ 43 h 728"/>
                  <a:gd name="T20" fmla="*/ 364 w 729"/>
                  <a:gd name="T21" fmla="*/ 0 h 728"/>
                  <a:gd name="T22" fmla="*/ 330 w 729"/>
                  <a:gd name="T23" fmla="*/ 40 h 728"/>
                  <a:gd name="T24" fmla="*/ 292 w 729"/>
                  <a:gd name="T25" fmla="*/ 7 h 728"/>
                  <a:gd name="T26" fmla="*/ 226 w 729"/>
                  <a:gd name="T27" fmla="*/ 69 h 728"/>
                  <a:gd name="T28" fmla="*/ 179 w 729"/>
                  <a:gd name="T29" fmla="*/ 50 h 728"/>
                  <a:gd name="T30" fmla="*/ 137 w 729"/>
                  <a:gd name="T31" fmla="*/ 131 h 728"/>
                  <a:gd name="T32" fmla="*/ 86 w 729"/>
                  <a:gd name="T33" fmla="*/ 128 h 728"/>
                  <a:gd name="T34" fmla="*/ 73 w 729"/>
                  <a:gd name="T35" fmla="*/ 218 h 728"/>
                  <a:gd name="T36" fmla="*/ 24 w 729"/>
                  <a:gd name="T37" fmla="*/ 232 h 728"/>
                  <a:gd name="T38" fmla="*/ 41 w 729"/>
                  <a:gd name="T39" fmla="*/ 321 h 728"/>
                  <a:gd name="T40" fmla="*/ 0 w 729"/>
                  <a:gd name="T41" fmla="*/ 349 h 728"/>
                  <a:gd name="T42" fmla="*/ 5 w 729"/>
                  <a:gd name="T43" fmla="*/ 425 h 728"/>
                  <a:gd name="T44" fmla="*/ 49 w 729"/>
                  <a:gd name="T45" fmla="*/ 448 h 728"/>
                  <a:gd name="T46" fmla="*/ 44 w 729"/>
                  <a:gd name="T47" fmla="*/ 538 h 728"/>
                  <a:gd name="T48" fmla="*/ 93 w 729"/>
                  <a:gd name="T49" fmla="*/ 545 h 728"/>
                  <a:gd name="T50" fmla="*/ 118 w 729"/>
                  <a:gd name="T51" fmla="*/ 633 h 728"/>
                  <a:gd name="T52" fmla="*/ 166 w 729"/>
                  <a:gd name="T53" fmla="*/ 623 h 728"/>
                  <a:gd name="T54" fmla="*/ 218 w 729"/>
                  <a:gd name="T55" fmla="*/ 698 h 728"/>
                  <a:gd name="T56" fmla="*/ 260 w 729"/>
                  <a:gd name="T57" fmla="*/ 673 h 728"/>
                  <a:gd name="T58" fmla="*/ 334 w 729"/>
                  <a:gd name="T59" fmla="*/ 727 h 728"/>
                  <a:gd name="T60" fmla="*/ 364 w 729"/>
                  <a:gd name="T61" fmla="*/ 690 h 728"/>
                  <a:gd name="T62" fmla="*/ 377 w 729"/>
                  <a:gd name="T63" fmla="*/ 728 h 728"/>
                  <a:gd name="T64" fmla="*/ 454 w 729"/>
                  <a:gd name="T65" fmla="*/ 677 h 728"/>
                  <a:gd name="T66" fmla="*/ 494 w 729"/>
                  <a:gd name="T67" fmla="*/ 705 h 728"/>
                  <a:gd name="T68" fmla="*/ 550 w 729"/>
                  <a:gd name="T69" fmla="*/ 632 h 728"/>
                  <a:gd name="T70" fmla="*/ 597 w 729"/>
                  <a:gd name="T71" fmla="*/ 645 h 728"/>
                  <a:gd name="T72" fmla="*/ 626 w 729"/>
                  <a:gd name="T73" fmla="*/ 558 h 728"/>
                  <a:gd name="T74" fmla="*/ 675 w 729"/>
                  <a:gd name="T75" fmla="*/ 555 h 728"/>
                  <a:gd name="T76" fmla="*/ 674 w 729"/>
                  <a:gd name="T77" fmla="*/ 463 h 728"/>
                  <a:gd name="T78" fmla="*/ 720 w 729"/>
                  <a:gd name="T79" fmla="*/ 444 h 728"/>
                  <a:gd name="T80" fmla="*/ 449 w 729"/>
                  <a:gd name="T81" fmla="*/ 201 h 728"/>
                  <a:gd name="T82" fmla="*/ 279 w 729"/>
                  <a:gd name="T83" fmla="*/ 201 h 728"/>
                  <a:gd name="T84" fmla="*/ 403 w 729"/>
                  <a:gd name="T85" fmla="*/ 364 h 728"/>
                  <a:gd name="T86" fmla="*/ 325 w 729"/>
                  <a:gd name="T87" fmla="*/ 364 h 728"/>
                  <a:gd name="T88" fmla="*/ 403 w 729"/>
                  <a:gd name="T89" fmla="*/ 364 h 728"/>
                  <a:gd name="T90" fmla="*/ 116 w 729"/>
                  <a:gd name="T91" fmla="*/ 364 h 728"/>
                  <a:gd name="T92" fmla="*/ 286 w 729"/>
                  <a:gd name="T93" fmla="*/ 364 h 728"/>
                  <a:gd name="T94" fmla="*/ 364 w 729"/>
                  <a:gd name="T95" fmla="*/ 612 h 728"/>
                  <a:gd name="T96" fmla="*/ 364 w 729"/>
                  <a:gd name="T97" fmla="*/ 442 h 728"/>
                  <a:gd name="T98" fmla="*/ 364 w 729"/>
                  <a:gd name="T99" fmla="*/ 612 h 728"/>
                  <a:gd name="T100" fmla="*/ 442 w 729"/>
                  <a:gd name="T101" fmla="*/ 364 h 728"/>
                  <a:gd name="T102" fmla="*/ 612 w 729"/>
                  <a:gd name="T103" fmla="*/ 36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9" h="728">
                    <a:moveTo>
                      <a:pt x="720" y="444"/>
                    </a:moveTo>
                    <a:cubicBezTo>
                      <a:pt x="725" y="420"/>
                      <a:pt x="728" y="395"/>
                      <a:pt x="729" y="369"/>
                    </a:cubicBezTo>
                    <a:cubicBezTo>
                      <a:pt x="690" y="358"/>
                      <a:pt x="690" y="358"/>
                      <a:pt x="690" y="358"/>
                    </a:cubicBezTo>
                    <a:cubicBezTo>
                      <a:pt x="690" y="352"/>
                      <a:pt x="689" y="346"/>
                      <a:pt x="689" y="340"/>
                    </a:cubicBezTo>
                    <a:cubicBezTo>
                      <a:pt x="727" y="325"/>
                      <a:pt x="727" y="325"/>
                      <a:pt x="727" y="325"/>
                    </a:cubicBezTo>
                    <a:cubicBezTo>
                      <a:pt x="724" y="299"/>
                      <a:pt x="718" y="274"/>
                      <a:pt x="711" y="250"/>
                    </a:cubicBezTo>
                    <a:cubicBezTo>
                      <a:pt x="670" y="253"/>
                      <a:pt x="670" y="253"/>
                      <a:pt x="670" y="253"/>
                    </a:cubicBezTo>
                    <a:cubicBezTo>
                      <a:pt x="668" y="247"/>
                      <a:pt x="666" y="241"/>
                      <a:pt x="663" y="236"/>
                    </a:cubicBezTo>
                    <a:cubicBezTo>
                      <a:pt x="694" y="209"/>
                      <a:pt x="694" y="209"/>
                      <a:pt x="694" y="209"/>
                    </a:cubicBezTo>
                    <a:cubicBezTo>
                      <a:pt x="683" y="186"/>
                      <a:pt x="670" y="164"/>
                      <a:pt x="655" y="144"/>
                    </a:cubicBezTo>
                    <a:cubicBezTo>
                      <a:pt x="618" y="160"/>
                      <a:pt x="618" y="160"/>
                      <a:pt x="618" y="160"/>
                    </a:cubicBezTo>
                    <a:cubicBezTo>
                      <a:pt x="614" y="155"/>
                      <a:pt x="610" y="150"/>
                      <a:pt x="605" y="145"/>
                    </a:cubicBezTo>
                    <a:cubicBezTo>
                      <a:pt x="626" y="110"/>
                      <a:pt x="626" y="110"/>
                      <a:pt x="626" y="110"/>
                    </a:cubicBezTo>
                    <a:cubicBezTo>
                      <a:pt x="608" y="92"/>
                      <a:pt x="589" y="76"/>
                      <a:pt x="568" y="62"/>
                    </a:cubicBezTo>
                    <a:cubicBezTo>
                      <a:pt x="537" y="88"/>
                      <a:pt x="537" y="88"/>
                      <a:pt x="537" y="88"/>
                    </a:cubicBezTo>
                    <a:cubicBezTo>
                      <a:pt x="532" y="85"/>
                      <a:pt x="526" y="82"/>
                      <a:pt x="520" y="78"/>
                    </a:cubicBezTo>
                    <a:cubicBezTo>
                      <a:pt x="528" y="39"/>
                      <a:pt x="528" y="39"/>
                      <a:pt x="528" y="39"/>
                    </a:cubicBezTo>
                    <a:cubicBezTo>
                      <a:pt x="506" y="27"/>
                      <a:pt x="483" y="18"/>
                      <a:pt x="458" y="12"/>
                    </a:cubicBezTo>
                    <a:cubicBezTo>
                      <a:pt x="438" y="47"/>
                      <a:pt x="438" y="47"/>
                      <a:pt x="438" y="47"/>
                    </a:cubicBezTo>
                    <a:cubicBezTo>
                      <a:pt x="432" y="45"/>
                      <a:pt x="425" y="44"/>
                      <a:pt x="418" y="43"/>
                    </a:cubicBezTo>
                    <a:cubicBezTo>
                      <a:pt x="413" y="3"/>
                      <a:pt x="413" y="3"/>
                      <a:pt x="413" y="3"/>
                    </a:cubicBezTo>
                    <a:cubicBezTo>
                      <a:pt x="397" y="1"/>
                      <a:pt x="381" y="0"/>
                      <a:pt x="364" y="0"/>
                    </a:cubicBezTo>
                    <a:cubicBezTo>
                      <a:pt x="355" y="0"/>
                      <a:pt x="347" y="0"/>
                      <a:pt x="338" y="0"/>
                    </a:cubicBezTo>
                    <a:cubicBezTo>
                      <a:pt x="330" y="40"/>
                      <a:pt x="330" y="40"/>
                      <a:pt x="330" y="40"/>
                    </a:cubicBezTo>
                    <a:cubicBezTo>
                      <a:pt x="324" y="41"/>
                      <a:pt x="317" y="42"/>
                      <a:pt x="310" y="43"/>
                    </a:cubicBezTo>
                    <a:cubicBezTo>
                      <a:pt x="292" y="7"/>
                      <a:pt x="292" y="7"/>
                      <a:pt x="292" y="7"/>
                    </a:cubicBezTo>
                    <a:cubicBezTo>
                      <a:pt x="267" y="12"/>
                      <a:pt x="243" y="19"/>
                      <a:pt x="221" y="29"/>
                    </a:cubicBezTo>
                    <a:cubicBezTo>
                      <a:pt x="226" y="69"/>
                      <a:pt x="226" y="69"/>
                      <a:pt x="226" y="69"/>
                    </a:cubicBezTo>
                    <a:cubicBezTo>
                      <a:pt x="220" y="72"/>
                      <a:pt x="214" y="75"/>
                      <a:pt x="208" y="78"/>
                    </a:cubicBezTo>
                    <a:cubicBezTo>
                      <a:pt x="179" y="50"/>
                      <a:pt x="179" y="50"/>
                      <a:pt x="179" y="50"/>
                    </a:cubicBezTo>
                    <a:cubicBezTo>
                      <a:pt x="157" y="63"/>
                      <a:pt x="137" y="78"/>
                      <a:pt x="119" y="94"/>
                    </a:cubicBezTo>
                    <a:cubicBezTo>
                      <a:pt x="137" y="131"/>
                      <a:pt x="137" y="131"/>
                      <a:pt x="137" y="131"/>
                    </a:cubicBezTo>
                    <a:cubicBezTo>
                      <a:pt x="132" y="135"/>
                      <a:pt x="128" y="140"/>
                      <a:pt x="123" y="145"/>
                    </a:cubicBezTo>
                    <a:cubicBezTo>
                      <a:pt x="86" y="128"/>
                      <a:pt x="86" y="128"/>
                      <a:pt x="86" y="128"/>
                    </a:cubicBezTo>
                    <a:cubicBezTo>
                      <a:pt x="70" y="147"/>
                      <a:pt x="56" y="168"/>
                      <a:pt x="44" y="190"/>
                    </a:cubicBezTo>
                    <a:cubicBezTo>
                      <a:pt x="73" y="218"/>
                      <a:pt x="73" y="218"/>
                      <a:pt x="73" y="218"/>
                    </a:cubicBezTo>
                    <a:cubicBezTo>
                      <a:pt x="70" y="224"/>
                      <a:pt x="67" y="230"/>
                      <a:pt x="65" y="236"/>
                    </a:cubicBezTo>
                    <a:cubicBezTo>
                      <a:pt x="24" y="232"/>
                      <a:pt x="24" y="232"/>
                      <a:pt x="24" y="232"/>
                    </a:cubicBezTo>
                    <a:cubicBezTo>
                      <a:pt x="15" y="255"/>
                      <a:pt x="9" y="279"/>
                      <a:pt x="5" y="304"/>
                    </a:cubicBezTo>
                    <a:cubicBezTo>
                      <a:pt x="41" y="321"/>
                      <a:pt x="41" y="321"/>
                      <a:pt x="41" y="321"/>
                    </a:cubicBezTo>
                    <a:cubicBezTo>
                      <a:pt x="41" y="328"/>
                      <a:pt x="40" y="334"/>
                      <a:pt x="39" y="341"/>
                    </a:cubicBezTo>
                    <a:cubicBezTo>
                      <a:pt x="0" y="349"/>
                      <a:pt x="0" y="349"/>
                      <a:pt x="0" y="349"/>
                    </a:cubicBezTo>
                    <a:cubicBezTo>
                      <a:pt x="0" y="354"/>
                      <a:pt x="0" y="359"/>
                      <a:pt x="0" y="364"/>
                    </a:cubicBezTo>
                    <a:cubicBezTo>
                      <a:pt x="0" y="385"/>
                      <a:pt x="1" y="405"/>
                      <a:pt x="5" y="425"/>
                    </a:cubicBezTo>
                    <a:cubicBezTo>
                      <a:pt x="45" y="429"/>
                      <a:pt x="45" y="429"/>
                      <a:pt x="45" y="429"/>
                    </a:cubicBezTo>
                    <a:cubicBezTo>
                      <a:pt x="46" y="435"/>
                      <a:pt x="48" y="441"/>
                      <a:pt x="49" y="448"/>
                    </a:cubicBezTo>
                    <a:cubicBezTo>
                      <a:pt x="15" y="469"/>
                      <a:pt x="15" y="469"/>
                      <a:pt x="15" y="469"/>
                    </a:cubicBezTo>
                    <a:cubicBezTo>
                      <a:pt x="22" y="493"/>
                      <a:pt x="32" y="516"/>
                      <a:pt x="44" y="538"/>
                    </a:cubicBezTo>
                    <a:cubicBezTo>
                      <a:pt x="84" y="529"/>
                      <a:pt x="84" y="529"/>
                      <a:pt x="84" y="529"/>
                    </a:cubicBezTo>
                    <a:cubicBezTo>
                      <a:pt x="87" y="535"/>
                      <a:pt x="90" y="540"/>
                      <a:pt x="93" y="545"/>
                    </a:cubicBezTo>
                    <a:cubicBezTo>
                      <a:pt x="68" y="576"/>
                      <a:pt x="68" y="576"/>
                      <a:pt x="68" y="576"/>
                    </a:cubicBezTo>
                    <a:cubicBezTo>
                      <a:pt x="82" y="597"/>
                      <a:pt x="99" y="616"/>
                      <a:pt x="118" y="633"/>
                    </a:cubicBezTo>
                    <a:cubicBezTo>
                      <a:pt x="153" y="612"/>
                      <a:pt x="153" y="612"/>
                      <a:pt x="153" y="612"/>
                    </a:cubicBezTo>
                    <a:cubicBezTo>
                      <a:pt x="157" y="615"/>
                      <a:pt x="162" y="619"/>
                      <a:pt x="166" y="623"/>
                    </a:cubicBezTo>
                    <a:cubicBezTo>
                      <a:pt x="152" y="661"/>
                      <a:pt x="152" y="661"/>
                      <a:pt x="152" y="661"/>
                    </a:cubicBezTo>
                    <a:cubicBezTo>
                      <a:pt x="173" y="675"/>
                      <a:pt x="195" y="688"/>
                      <a:pt x="218" y="698"/>
                    </a:cubicBezTo>
                    <a:cubicBezTo>
                      <a:pt x="244" y="667"/>
                      <a:pt x="244" y="667"/>
                      <a:pt x="244" y="667"/>
                    </a:cubicBezTo>
                    <a:cubicBezTo>
                      <a:pt x="249" y="669"/>
                      <a:pt x="255" y="671"/>
                      <a:pt x="260" y="673"/>
                    </a:cubicBezTo>
                    <a:cubicBezTo>
                      <a:pt x="259" y="713"/>
                      <a:pt x="259" y="713"/>
                      <a:pt x="259" y="713"/>
                    </a:cubicBezTo>
                    <a:cubicBezTo>
                      <a:pt x="283" y="721"/>
                      <a:pt x="308" y="725"/>
                      <a:pt x="334" y="727"/>
                    </a:cubicBezTo>
                    <a:cubicBezTo>
                      <a:pt x="348" y="689"/>
                      <a:pt x="348" y="689"/>
                      <a:pt x="348" y="689"/>
                    </a:cubicBezTo>
                    <a:cubicBezTo>
                      <a:pt x="354" y="690"/>
                      <a:pt x="359" y="690"/>
                      <a:pt x="364" y="690"/>
                    </a:cubicBezTo>
                    <a:cubicBezTo>
                      <a:pt x="364" y="690"/>
                      <a:pt x="365" y="690"/>
                      <a:pt x="365" y="690"/>
                    </a:cubicBezTo>
                    <a:cubicBezTo>
                      <a:pt x="377" y="728"/>
                      <a:pt x="377" y="728"/>
                      <a:pt x="377" y="728"/>
                    </a:cubicBezTo>
                    <a:cubicBezTo>
                      <a:pt x="403" y="728"/>
                      <a:pt x="429" y="724"/>
                      <a:pt x="453" y="718"/>
                    </a:cubicBezTo>
                    <a:cubicBezTo>
                      <a:pt x="454" y="677"/>
                      <a:pt x="454" y="677"/>
                      <a:pt x="454" y="677"/>
                    </a:cubicBezTo>
                    <a:cubicBezTo>
                      <a:pt x="459" y="676"/>
                      <a:pt x="465" y="674"/>
                      <a:pt x="470" y="672"/>
                    </a:cubicBezTo>
                    <a:cubicBezTo>
                      <a:pt x="494" y="705"/>
                      <a:pt x="494" y="705"/>
                      <a:pt x="494" y="705"/>
                    </a:cubicBezTo>
                    <a:cubicBezTo>
                      <a:pt x="518" y="696"/>
                      <a:pt x="541" y="684"/>
                      <a:pt x="562" y="670"/>
                    </a:cubicBezTo>
                    <a:cubicBezTo>
                      <a:pt x="550" y="632"/>
                      <a:pt x="550" y="632"/>
                      <a:pt x="550" y="632"/>
                    </a:cubicBezTo>
                    <a:cubicBezTo>
                      <a:pt x="554" y="628"/>
                      <a:pt x="559" y="625"/>
                      <a:pt x="563" y="622"/>
                    </a:cubicBezTo>
                    <a:cubicBezTo>
                      <a:pt x="597" y="645"/>
                      <a:pt x="597" y="645"/>
                      <a:pt x="597" y="645"/>
                    </a:cubicBezTo>
                    <a:cubicBezTo>
                      <a:pt x="616" y="629"/>
                      <a:pt x="634" y="610"/>
                      <a:pt x="650" y="590"/>
                    </a:cubicBezTo>
                    <a:cubicBezTo>
                      <a:pt x="626" y="558"/>
                      <a:pt x="626" y="558"/>
                      <a:pt x="626" y="558"/>
                    </a:cubicBezTo>
                    <a:cubicBezTo>
                      <a:pt x="629" y="553"/>
                      <a:pt x="633" y="549"/>
                      <a:pt x="636" y="544"/>
                    </a:cubicBezTo>
                    <a:cubicBezTo>
                      <a:pt x="675" y="555"/>
                      <a:pt x="675" y="555"/>
                      <a:pt x="675" y="555"/>
                    </a:cubicBezTo>
                    <a:cubicBezTo>
                      <a:pt x="688" y="533"/>
                      <a:pt x="699" y="510"/>
                      <a:pt x="708" y="486"/>
                    </a:cubicBezTo>
                    <a:cubicBezTo>
                      <a:pt x="674" y="463"/>
                      <a:pt x="674" y="463"/>
                      <a:pt x="674" y="463"/>
                    </a:cubicBezTo>
                    <a:cubicBezTo>
                      <a:pt x="676" y="458"/>
                      <a:pt x="678" y="452"/>
                      <a:pt x="679" y="446"/>
                    </a:cubicBezTo>
                    <a:lnTo>
                      <a:pt x="720" y="444"/>
                    </a:lnTo>
                    <a:close/>
                    <a:moveTo>
                      <a:pt x="364" y="116"/>
                    </a:moveTo>
                    <a:cubicBezTo>
                      <a:pt x="411" y="116"/>
                      <a:pt x="449" y="154"/>
                      <a:pt x="449" y="201"/>
                    </a:cubicBezTo>
                    <a:cubicBezTo>
                      <a:pt x="449" y="248"/>
                      <a:pt x="411" y="286"/>
                      <a:pt x="364" y="286"/>
                    </a:cubicBezTo>
                    <a:cubicBezTo>
                      <a:pt x="317" y="286"/>
                      <a:pt x="279" y="248"/>
                      <a:pt x="279" y="201"/>
                    </a:cubicBezTo>
                    <a:cubicBezTo>
                      <a:pt x="279" y="154"/>
                      <a:pt x="317" y="116"/>
                      <a:pt x="364" y="116"/>
                    </a:cubicBezTo>
                    <a:close/>
                    <a:moveTo>
                      <a:pt x="403" y="364"/>
                    </a:moveTo>
                    <a:cubicBezTo>
                      <a:pt x="403" y="385"/>
                      <a:pt x="386" y="403"/>
                      <a:pt x="364" y="403"/>
                    </a:cubicBezTo>
                    <a:cubicBezTo>
                      <a:pt x="343" y="403"/>
                      <a:pt x="325" y="385"/>
                      <a:pt x="325" y="364"/>
                    </a:cubicBezTo>
                    <a:cubicBezTo>
                      <a:pt x="325" y="342"/>
                      <a:pt x="343" y="325"/>
                      <a:pt x="364" y="325"/>
                    </a:cubicBezTo>
                    <a:cubicBezTo>
                      <a:pt x="386" y="325"/>
                      <a:pt x="403" y="342"/>
                      <a:pt x="403" y="364"/>
                    </a:cubicBezTo>
                    <a:close/>
                    <a:moveTo>
                      <a:pt x="201" y="449"/>
                    </a:moveTo>
                    <a:cubicBezTo>
                      <a:pt x="154" y="449"/>
                      <a:pt x="116" y="411"/>
                      <a:pt x="116" y="364"/>
                    </a:cubicBezTo>
                    <a:cubicBezTo>
                      <a:pt x="116" y="317"/>
                      <a:pt x="154" y="279"/>
                      <a:pt x="201" y="279"/>
                    </a:cubicBezTo>
                    <a:cubicBezTo>
                      <a:pt x="248" y="279"/>
                      <a:pt x="286" y="317"/>
                      <a:pt x="286" y="364"/>
                    </a:cubicBezTo>
                    <a:cubicBezTo>
                      <a:pt x="286" y="411"/>
                      <a:pt x="248" y="449"/>
                      <a:pt x="201" y="449"/>
                    </a:cubicBezTo>
                    <a:close/>
                    <a:moveTo>
                      <a:pt x="364" y="612"/>
                    </a:moveTo>
                    <a:cubicBezTo>
                      <a:pt x="317" y="612"/>
                      <a:pt x="279" y="574"/>
                      <a:pt x="279" y="527"/>
                    </a:cubicBezTo>
                    <a:cubicBezTo>
                      <a:pt x="279" y="480"/>
                      <a:pt x="317" y="442"/>
                      <a:pt x="364" y="442"/>
                    </a:cubicBezTo>
                    <a:cubicBezTo>
                      <a:pt x="411" y="442"/>
                      <a:pt x="449" y="480"/>
                      <a:pt x="449" y="527"/>
                    </a:cubicBezTo>
                    <a:cubicBezTo>
                      <a:pt x="449" y="574"/>
                      <a:pt x="411" y="612"/>
                      <a:pt x="364" y="612"/>
                    </a:cubicBezTo>
                    <a:close/>
                    <a:moveTo>
                      <a:pt x="527" y="449"/>
                    </a:moveTo>
                    <a:cubicBezTo>
                      <a:pt x="480" y="449"/>
                      <a:pt x="442" y="411"/>
                      <a:pt x="442" y="364"/>
                    </a:cubicBezTo>
                    <a:cubicBezTo>
                      <a:pt x="442" y="317"/>
                      <a:pt x="480" y="279"/>
                      <a:pt x="527" y="279"/>
                    </a:cubicBezTo>
                    <a:cubicBezTo>
                      <a:pt x="574" y="279"/>
                      <a:pt x="612" y="317"/>
                      <a:pt x="612" y="364"/>
                    </a:cubicBezTo>
                    <a:cubicBezTo>
                      <a:pt x="612" y="411"/>
                      <a:pt x="574" y="449"/>
                      <a:pt x="527" y="4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20"/>
              <p:cNvSpPr>
                <a:spLocks noEditPoints="1"/>
              </p:cNvSpPr>
              <p:nvPr/>
            </p:nvSpPr>
            <p:spPr bwMode="auto">
              <a:xfrm>
                <a:off x="381794" y="7655403"/>
                <a:ext cx="1703387" cy="1699961"/>
              </a:xfrm>
              <a:custGeom>
                <a:avLst/>
                <a:gdLst>
                  <a:gd name="T0" fmla="*/ 838 w 842"/>
                  <a:gd name="T1" fmla="*/ 359 h 840"/>
                  <a:gd name="T2" fmla="*/ 816 w 842"/>
                  <a:gd name="T3" fmla="*/ 274 h 840"/>
                  <a:gd name="T4" fmla="*/ 670 w 842"/>
                  <a:gd name="T5" fmla="*/ 211 h 840"/>
                  <a:gd name="T6" fmla="*/ 634 w 842"/>
                  <a:gd name="T7" fmla="*/ 56 h 840"/>
                  <a:gd name="T8" fmla="*/ 554 w 842"/>
                  <a:gd name="T9" fmla="*/ 20 h 840"/>
                  <a:gd name="T10" fmla="*/ 413 w 842"/>
                  <a:gd name="T11" fmla="*/ 94 h 840"/>
                  <a:gd name="T12" fmla="*/ 269 w 842"/>
                  <a:gd name="T13" fmla="*/ 27 h 840"/>
                  <a:gd name="T14" fmla="*/ 191 w 842"/>
                  <a:gd name="T15" fmla="*/ 67 h 840"/>
                  <a:gd name="T16" fmla="*/ 162 w 842"/>
                  <a:gd name="T17" fmla="*/ 223 h 840"/>
                  <a:gd name="T18" fmla="*/ 19 w 842"/>
                  <a:gd name="T19" fmla="*/ 293 h 840"/>
                  <a:gd name="T20" fmla="*/ 2 w 842"/>
                  <a:gd name="T21" fmla="*/ 379 h 840"/>
                  <a:gd name="T22" fmla="*/ 4 w 842"/>
                  <a:gd name="T23" fmla="*/ 480 h 840"/>
                  <a:gd name="T24" fmla="*/ 25 w 842"/>
                  <a:gd name="T25" fmla="*/ 565 h 840"/>
                  <a:gd name="T26" fmla="*/ 171 w 842"/>
                  <a:gd name="T27" fmla="*/ 629 h 840"/>
                  <a:gd name="T28" fmla="*/ 208 w 842"/>
                  <a:gd name="T29" fmla="*/ 783 h 840"/>
                  <a:gd name="T30" fmla="*/ 288 w 842"/>
                  <a:gd name="T31" fmla="*/ 820 h 840"/>
                  <a:gd name="T32" fmla="*/ 429 w 842"/>
                  <a:gd name="T33" fmla="*/ 745 h 840"/>
                  <a:gd name="T34" fmla="*/ 572 w 842"/>
                  <a:gd name="T35" fmla="*/ 813 h 840"/>
                  <a:gd name="T36" fmla="*/ 651 w 842"/>
                  <a:gd name="T37" fmla="*/ 773 h 840"/>
                  <a:gd name="T38" fmla="*/ 680 w 842"/>
                  <a:gd name="T39" fmla="*/ 617 h 840"/>
                  <a:gd name="T40" fmla="*/ 823 w 842"/>
                  <a:gd name="T41" fmla="*/ 546 h 840"/>
                  <a:gd name="T42" fmla="*/ 840 w 842"/>
                  <a:gd name="T43" fmla="*/ 460 h 840"/>
                  <a:gd name="T44" fmla="*/ 488 w 842"/>
                  <a:gd name="T45" fmla="*/ 472 h 840"/>
                  <a:gd name="T46" fmla="*/ 645 w 842"/>
                  <a:gd name="T47" fmla="*/ 428 h 840"/>
                  <a:gd name="T48" fmla="*/ 488 w 842"/>
                  <a:gd name="T49" fmla="*/ 472 h 840"/>
                  <a:gd name="T50" fmla="*/ 506 w 842"/>
                  <a:gd name="T51" fmla="*/ 409 h 840"/>
                  <a:gd name="T52" fmla="*/ 586 w 842"/>
                  <a:gd name="T53" fmla="*/ 267 h 840"/>
                  <a:gd name="T54" fmla="*/ 573 w 842"/>
                  <a:gd name="T55" fmla="*/ 254 h 840"/>
                  <a:gd name="T56" fmla="*/ 430 w 842"/>
                  <a:gd name="T57" fmla="*/ 335 h 840"/>
                  <a:gd name="T58" fmla="*/ 573 w 842"/>
                  <a:gd name="T59" fmla="*/ 254 h 840"/>
                  <a:gd name="T60" fmla="*/ 421 w 842"/>
                  <a:gd name="T61" fmla="*/ 376 h 840"/>
                  <a:gd name="T62" fmla="*/ 421 w 842"/>
                  <a:gd name="T63" fmla="*/ 463 h 840"/>
                  <a:gd name="T64" fmla="*/ 411 w 842"/>
                  <a:gd name="T65" fmla="*/ 195 h 840"/>
                  <a:gd name="T66" fmla="*/ 368 w 842"/>
                  <a:gd name="T67" fmla="*/ 353 h 840"/>
                  <a:gd name="T68" fmla="*/ 411 w 842"/>
                  <a:gd name="T69" fmla="*/ 195 h 840"/>
                  <a:gd name="T70" fmla="*/ 336 w 842"/>
                  <a:gd name="T71" fmla="*/ 409 h 840"/>
                  <a:gd name="T72" fmla="*/ 256 w 842"/>
                  <a:gd name="T73" fmla="*/ 267 h 840"/>
                  <a:gd name="T74" fmla="*/ 196 w 842"/>
                  <a:gd name="T75" fmla="*/ 428 h 840"/>
                  <a:gd name="T76" fmla="*/ 354 w 842"/>
                  <a:gd name="T77" fmla="*/ 472 h 840"/>
                  <a:gd name="T78" fmla="*/ 196 w 842"/>
                  <a:gd name="T79" fmla="*/ 428 h 840"/>
                  <a:gd name="T80" fmla="*/ 367 w 842"/>
                  <a:gd name="T81" fmla="*/ 486 h 840"/>
                  <a:gd name="T82" fmla="*/ 411 w 842"/>
                  <a:gd name="T83" fmla="*/ 644 h 840"/>
                  <a:gd name="T84" fmla="*/ 430 w 842"/>
                  <a:gd name="T85" fmla="*/ 644 h 840"/>
                  <a:gd name="T86" fmla="*/ 475 w 842"/>
                  <a:gd name="T87" fmla="*/ 486 h 840"/>
                  <a:gd name="T88" fmla="*/ 430 w 842"/>
                  <a:gd name="T89" fmla="*/ 64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2" h="840">
                    <a:moveTo>
                      <a:pt x="842" y="420"/>
                    </a:moveTo>
                    <a:cubicBezTo>
                      <a:pt x="842" y="399"/>
                      <a:pt x="841" y="379"/>
                      <a:pt x="838" y="359"/>
                    </a:cubicBezTo>
                    <a:cubicBezTo>
                      <a:pt x="736" y="340"/>
                      <a:pt x="736" y="340"/>
                      <a:pt x="736" y="340"/>
                    </a:cubicBezTo>
                    <a:cubicBezTo>
                      <a:pt x="816" y="274"/>
                      <a:pt x="816" y="274"/>
                      <a:pt x="816" y="274"/>
                    </a:cubicBezTo>
                    <a:cubicBezTo>
                      <a:pt x="805" y="242"/>
                      <a:pt x="789" y="212"/>
                      <a:pt x="770" y="184"/>
                    </a:cubicBezTo>
                    <a:cubicBezTo>
                      <a:pt x="670" y="211"/>
                      <a:pt x="670" y="211"/>
                      <a:pt x="670" y="211"/>
                    </a:cubicBezTo>
                    <a:cubicBezTo>
                      <a:pt x="714" y="117"/>
                      <a:pt x="714" y="117"/>
                      <a:pt x="714" y="117"/>
                    </a:cubicBezTo>
                    <a:cubicBezTo>
                      <a:pt x="690" y="94"/>
                      <a:pt x="663" y="73"/>
                      <a:pt x="634" y="56"/>
                    </a:cubicBezTo>
                    <a:cubicBezTo>
                      <a:pt x="555" y="123"/>
                      <a:pt x="555" y="123"/>
                      <a:pt x="555" y="123"/>
                    </a:cubicBezTo>
                    <a:cubicBezTo>
                      <a:pt x="554" y="20"/>
                      <a:pt x="554" y="20"/>
                      <a:pt x="554" y="20"/>
                    </a:cubicBezTo>
                    <a:cubicBezTo>
                      <a:pt x="522" y="9"/>
                      <a:pt x="489" y="3"/>
                      <a:pt x="455" y="0"/>
                    </a:cubicBezTo>
                    <a:cubicBezTo>
                      <a:pt x="413" y="94"/>
                      <a:pt x="413" y="94"/>
                      <a:pt x="413" y="94"/>
                    </a:cubicBezTo>
                    <a:cubicBezTo>
                      <a:pt x="367" y="2"/>
                      <a:pt x="367" y="2"/>
                      <a:pt x="367" y="2"/>
                    </a:cubicBezTo>
                    <a:cubicBezTo>
                      <a:pt x="333" y="6"/>
                      <a:pt x="300" y="15"/>
                      <a:pt x="269" y="27"/>
                    </a:cubicBezTo>
                    <a:cubicBezTo>
                      <a:pt x="273" y="130"/>
                      <a:pt x="273" y="130"/>
                      <a:pt x="273" y="130"/>
                    </a:cubicBezTo>
                    <a:cubicBezTo>
                      <a:pt x="191" y="67"/>
                      <a:pt x="191" y="67"/>
                      <a:pt x="191" y="67"/>
                    </a:cubicBezTo>
                    <a:cubicBezTo>
                      <a:pt x="163" y="85"/>
                      <a:pt x="137" y="107"/>
                      <a:pt x="114" y="131"/>
                    </a:cubicBezTo>
                    <a:cubicBezTo>
                      <a:pt x="162" y="223"/>
                      <a:pt x="162" y="223"/>
                      <a:pt x="162" y="223"/>
                    </a:cubicBezTo>
                    <a:cubicBezTo>
                      <a:pt x="61" y="201"/>
                      <a:pt x="61" y="201"/>
                      <a:pt x="61" y="201"/>
                    </a:cubicBezTo>
                    <a:cubicBezTo>
                      <a:pt x="43" y="230"/>
                      <a:pt x="29" y="261"/>
                      <a:pt x="19" y="293"/>
                    </a:cubicBezTo>
                    <a:cubicBezTo>
                      <a:pt x="102" y="355"/>
                      <a:pt x="102" y="355"/>
                      <a:pt x="102" y="355"/>
                    </a:cubicBezTo>
                    <a:cubicBezTo>
                      <a:pt x="2" y="379"/>
                      <a:pt x="2" y="379"/>
                      <a:pt x="2" y="379"/>
                    </a:cubicBezTo>
                    <a:cubicBezTo>
                      <a:pt x="0" y="393"/>
                      <a:pt x="0" y="406"/>
                      <a:pt x="0" y="420"/>
                    </a:cubicBezTo>
                    <a:cubicBezTo>
                      <a:pt x="0" y="440"/>
                      <a:pt x="1" y="460"/>
                      <a:pt x="4" y="480"/>
                    </a:cubicBezTo>
                    <a:cubicBezTo>
                      <a:pt x="105" y="500"/>
                      <a:pt x="105" y="500"/>
                      <a:pt x="105" y="500"/>
                    </a:cubicBezTo>
                    <a:cubicBezTo>
                      <a:pt x="25" y="565"/>
                      <a:pt x="25" y="565"/>
                      <a:pt x="25" y="565"/>
                    </a:cubicBezTo>
                    <a:cubicBezTo>
                      <a:pt x="37" y="597"/>
                      <a:pt x="53" y="627"/>
                      <a:pt x="71" y="655"/>
                    </a:cubicBezTo>
                    <a:cubicBezTo>
                      <a:pt x="171" y="629"/>
                      <a:pt x="171" y="629"/>
                      <a:pt x="171" y="629"/>
                    </a:cubicBezTo>
                    <a:cubicBezTo>
                      <a:pt x="128" y="722"/>
                      <a:pt x="128" y="722"/>
                      <a:pt x="128" y="722"/>
                    </a:cubicBezTo>
                    <a:cubicBezTo>
                      <a:pt x="152" y="746"/>
                      <a:pt x="179" y="766"/>
                      <a:pt x="208" y="783"/>
                    </a:cubicBezTo>
                    <a:cubicBezTo>
                      <a:pt x="287" y="716"/>
                      <a:pt x="287" y="716"/>
                      <a:pt x="287" y="716"/>
                    </a:cubicBezTo>
                    <a:cubicBezTo>
                      <a:pt x="288" y="820"/>
                      <a:pt x="288" y="820"/>
                      <a:pt x="288" y="820"/>
                    </a:cubicBezTo>
                    <a:cubicBezTo>
                      <a:pt x="319" y="830"/>
                      <a:pt x="353" y="837"/>
                      <a:pt x="387" y="840"/>
                    </a:cubicBezTo>
                    <a:cubicBezTo>
                      <a:pt x="429" y="745"/>
                      <a:pt x="429" y="745"/>
                      <a:pt x="429" y="745"/>
                    </a:cubicBezTo>
                    <a:cubicBezTo>
                      <a:pt x="475" y="838"/>
                      <a:pt x="475" y="838"/>
                      <a:pt x="475" y="838"/>
                    </a:cubicBezTo>
                    <a:cubicBezTo>
                      <a:pt x="509" y="833"/>
                      <a:pt x="541" y="825"/>
                      <a:pt x="572" y="813"/>
                    </a:cubicBezTo>
                    <a:cubicBezTo>
                      <a:pt x="569" y="710"/>
                      <a:pt x="569" y="710"/>
                      <a:pt x="569" y="710"/>
                    </a:cubicBezTo>
                    <a:cubicBezTo>
                      <a:pt x="651" y="773"/>
                      <a:pt x="651" y="773"/>
                      <a:pt x="651" y="773"/>
                    </a:cubicBezTo>
                    <a:cubicBezTo>
                      <a:pt x="679" y="754"/>
                      <a:pt x="705" y="733"/>
                      <a:pt x="728" y="708"/>
                    </a:cubicBezTo>
                    <a:cubicBezTo>
                      <a:pt x="680" y="617"/>
                      <a:pt x="680" y="617"/>
                      <a:pt x="680" y="617"/>
                    </a:cubicBezTo>
                    <a:cubicBezTo>
                      <a:pt x="781" y="638"/>
                      <a:pt x="781" y="638"/>
                      <a:pt x="781" y="638"/>
                    </a:cubicBezTo>
                    <a:cubicBezTo>
                      <a:pt x="798" y="610"/>
                      <a:pt x="813" y="579"/>
                      <a:pt x="823" y="546"/>
                    </a:cubicBezTo>
                    <a:cubicBezTo>
                      <a:pt x="740" y="485"/>
                      <a:pt x="740" y="485"/>
                      <a:pt x="740" y="485"/>
                    </a:cubicBezTo>
                    <a:cubicBezTo>
                      <a:pt x="840" y="460"/>
                      <a:pt x="840" y="460"/>
                      <a:pt x="840" y="460"/>
                    </a:cubicBezTo>
                    <a:cubicBezTo>
                      <a:pt x="841" y="447"/>
                      <a:pt x="842" y="433"/>
                      <a:pt x="842" y="420"/>
                    </a:cubicBezTo>
                    <a:close/>
                    <a:moveTo>
                      <a:pt x="488" y="472"/>
                    </a:moveTo>
                    <a:cubicBezTo>
                      <a:pt x="498" y="460"/>
                      <a:pt x="504" y="445"/>
                      <a:pt x="506" y="428"/>
                    </a:cubicBezTo>
                    <a:cubicBezTo>
                      <a:pt x="645" y="428"/>
                      <a:pt x="645" y="428"/>
                      <a:pt x="645" y="428"/>
                    </a:cubicBezTo>
                    <a:cubicBezTo>
                      <a:pt x="643" y="483"/>
                      <a:pt x="622" y="533"/>
                      <a:pt x="587" y="571"/>
                    </a:cubicBezTo>
                    <a:lnTo>
                      <a:pt x="488" y="472"/>
                    </a:lnTo>
                    <a:close/>
                    <a:moveTo>
                      <a:pt x="645" y="409"/>
                    </a:moveTo>
                    <a:cubicBezTo>
                      <a:pt x="506" y="409"/>
                      <a:pt x="506" y="409"/>
                      <a:pt x="506" y="409"/>
                    </a:cubicBezTo>
                    <a:cubicBezTo>
                      <a:pt x="504" y="393"/>
                      <a:pt x="497" y="378"/>
                      <a:pt x="487" y="366"/>
                    </a:cubicBezTo>
                    <a:cubicBezTo>
                      <a:pt x="586" y="267"/>
                      <a:pt x="586" y="267"/>
                      <a:pt x="586" y="267"/>
                    </a:cubicBezTo>
                    <a:cubicBezTo>
                      <a:pt x="621" y="305"/>
                      <a:pt x="643" y="355"/>
                      <a:pt x="645" y="409"/>
                    </a:cubicBezTo>
                    <a:close/>
                    <a:moveTo>
                      <a:pt x="573" y="254"/>
                    </a:moveTo>
                    <a:cubicBezTo>
                      <a:pt x="474" y="353"/>
                      <a:pt x="474" y="353"/>
                      <a:pt x="474" y="353"/>
                    </a:cubicBezTo>
                    <a:cubicBezTo>
                      <a:pt x="461" y="343"/>
                      <a:pt x="447" y="337"/>
                      <a:pt x="430" y="335"/>
                    </a:cubicBezTo>
                    <a:cubicBezTo>
                      <a:pt x="430" y="195"/>
                      <a:pt x="430" y="195"/>
                      <a:pt x="430" y="195"/>
                    </a:cubicBezTo>
                    <a:cubicBezTo>
                      <a:pt x="485" y="197"/>
                      <a:pt x="535" y="219"/>
                      <a:pt x="573" y="254"/>
                    </a:cubicBezTo>
                    <a:close/>
                    <a:moveTo>
                      <a:pt x="377" y="420"/>
                    </a:moveTo>
                    <a:cubicBezTo>
                      <a:pt x="377" y="396"/>
                      <a:pt x="397" y="376"/>
                      <a:pt x="421" y="376"/>
                    </a:cubicBezTo>
                    <a:cubicBezTo>
                      <a:pt x="445" y="376"/>
                      <a:pt x="465" y="396"/>
                      <a:pt x="465" y="420"/>
                    </a:cubicBezTo>
                    <a:cubicBezTo>
                      <a:pt x="465" y="444"/>
                      <a:pt x="445" y="463"/>
                      <a:pt x="421" y="463"/>
                    </a:cubicBezTo>
                    <a:cubicBezTo>
                      <a:pt x="397" y="463"/>
                      <a:pt x="377" y="444"/>
                      <a:pt x="377" y="420"/>
                    </a:cubicBezTo>
                    <a:close/>
                    <a:moveTo>
                      <a:pt x="411" y="195"/>
                    </a:moveTo>
                    <a:cubicBezTo>
                      <a:pt x="411" y="335"/>
                      <a:pt x="411" y="335"/>
                      <a:pt x="411" y="335"/>
                    </a:cubicBezTo>
                    <a:cubicBezTo>
                      <a:pt x="395" y="337"/>
                      <a:pt x="380" y="343"/>
                      <a:pt x="368" y="353"/>
                    </a:cubicBezTo>
                    <a:cubicBezTo>
                      <a:pt x="269" y="254"/>
                      <a:pt x="269" y="254"/>
                      <a:pt x="269" y="254"/>
                    </a:cubicBezTo>
                    <a:cubicBezTo>
                      <a:pt x="307" y="219"/>
                      <a:pt x="357" y="197"/>
                      <a:pt x="411" y="195"/>
                    </a:cubicBezTo>
                    <a:close/>
                    <a:moveTo>
                      <a:pt x="355" y="366"/>
                    </a:moveTo>
                    <a:cubicBezTo>
                      <a:pt x="345" y="378"/>
                      <a:pt x="338" y="393"/>
                      <a:pt x="336" y="409"/>
                    </a:cubicBezTo>
                    <a:cubicBezTo>
                      <a:pt x="196" y="409"/>
                      <a:pt x="196" y="409"/>
                      <a:pt x="196" y="409"/>
                    </a:cubicBezTo>
                    <a:cubicBezTo>
                      <a:pt x="199" y="355"/>
                      <a:pt x="221" y="305"/>
                      <a:pt x="256" y="267"/>
                    </a:cubicBezTo>
                    <a:lnTo>
                      <a:pt x="355" y="366"/>
                    </a:lnTo>
                    <a:close/>
                    <a:moveTo>
                      <a:pt x="196" y="428"/>
                    </a:moveTo>
                    <a:cubicBezTo>
                      <a:pt x="336" y="428"/>
                      <a:pt x="336" y="428"/>
                      <a:pt x="336" y="428"/>
                    </a:cubicBezTo>
                    <a:cubicBezTo>
                      <a:pt x="338" y="445"/>
                      <a:pt x="344" y="460"/>
                      <a:pt x="354" y="472"/>
                    </a:cubicBezTo>
                    <a:cubicBezTo>
                      <a:pt x="255" y="571"/>
                      <a:pt x="255" y="571"/>
                      <a:pt x="255" y="571"/>
                    </a:cubicBezTo>
                    <a:cubicBezTo>
                      <a:pt x="220" y="533"/>
                      <a:pt x="198" y="483"/>
                      <a:pt x="196" y="428"/>
                    </a:cubicBezTo>
                    <a:close/>
                    <a:moveTo>
                      <a:pt x="268" y="585"/>
                    </a:moveTo>
                    <a:cubicBezTo>
                      <a:pt x="367" y="486"/>
                      <a:pt x="367" y="486"/>
                      <a:pt x="367" y="486"/>
                    </a:cubicBezTo>
                    <a:cubicBezTo>
                      <a:pt x="379" y="496"/>
                      <a:pt x="395" y="503"/>
                      <a:pt x="411" y="505"/>
                    </a:cubicBezTo>
                    <a:cubicBezTo>
                      <a:pt x="411" y="644"/>
                      <a:pt x="411" y="644"/>
                      <a:pt x="411" y="644"/>
                    </a:cubicBezTo>
                    <a:cubicBezTo>
                      <a:pt x="356" y="642"/>
                      <a:pt x="306" y="620"/>
                      <a:pt x="268" y="585"/>
                    </a:cubicBezTo>
                    <a:close/>
                    <a:moveTo>
                      <a:pt x="430" y="644"/>
                    </a:moveTo>
                    <a:cubicBezTo>
                      <a:pt x="430" y="505"/>
                      <a:pt x="430" y="505"/>
                      <a:pt x="430" y="505"/>
                    </a:cubicBezTo>
                    <a:cubicBezTo>
                      <a:pt x="447" y="503"/>
                      <a:pt x="462" y="496"/>
                      <a:pt x="475" y="486"/>
                    </a:cubicBezTo>
                    <a:cubicBezTo>
                      <a:pt x="574" y="585"/>
                      <a:pt x="574" y="585"/>
                      <a:pt x="574" y="585"/>
                    </a:cubicBezTo>
                    <a:cubicBezTo>
                      <a:pt x="536" y="620"/>
                      <a:pt x="486" y="642"/>
                      <a:pt x="430" y="6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21"/>
              <p:cNvSpPr>
                <a:spLocks noEditPoints="1"/>
              </p:cNvSpPr>
              <p:nvPr/>
            </p:nvSpPr>
            <p:spPr bwMode="auto">
              <a:xfrm>
                <a:off x="5689600" y="1574800"/>
                <a:ext cx="2003425"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3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2 w 534"/>
                  <a:gd name="T31" fmla="*/ 520 h 533"/>
                  <a:gd name="T32" fmla="*/ 272 w 534"/>
                  <a:gd name="T33" fmla="*/ 473 h 533"/>
                  <a:gd name="T34" fmla="*/ 363 w 534"/>
                  <a:gd name="T35" fmla="*/ 516 h 533"/>
                  <a:gd name="T36" fmla="*/ 412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2 h 533"/>
                  <a:gd name="T48" fmla="*/ 309 w 534"/>
                  <a:gd name="T49" fmla="*/ 300 h 533"/>
                  <a:gd name="T50" fmla="*/ 320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2 h 533"/>
                  <a:gd name="T76" fmla="*/ 224 w 534"/>
                  <a:gd name="T77" fmla="*/ 300 h 533"/>
                  <a:gd name="T78" fmla="*/ 124 w 534"/>
                  <a:gd name="T79" fmla="*/ 272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6"/>
                      <a:pt x="467" y="216"/>
                      <a:pt x="467" y="216"/>
                    </a:cubicBezTo>
                    <a:cubicBezTo>
                      <a:pt x="518" y="174"/>
                      <a:pt x="518" y="174"/>
                      <a:pt x="518" y="174"/>
                    </a:cubicBezTo>
                    <a:cubicBezTo>
                      <a:pt x="510" y="154"/>
                      <a:pt x="500" y="135"/>
                      <a:pt x="488"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3"/>
                      <a:pt x="351" y="13"/>
                      <a:pt x="351" y="13"/>
                    </a:cubicBezTo>
                    <a:cubicBezTo>
                      <a:pt x="331" y="6"/>
                      <a:pt x="310" y="2"/>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8"/>
                      <a:pt x="38" y="128"/>
                      <a:pt x="38" y="128"/>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0"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2" y="520"/>
                      <a:pt x="182" y="520"/>
                      <a:pt x="182" y="520"/>
                    </a:cubicBezTo>
                    <a:cubicBezTo>
                      <a:pt x="202" y="527"/>
                      <a:pt x="223" y="531"/>
                      <a:pt x="245" y="533"/>
                    </a:cubicBezTo>
                    <a:cubicBezTo>
                      <a:pt x="272" y="473"/>
                      <a:pt x="272" y="473"/>
                      <a:pt x="272" y="473"/>
                    </a:cubicBezTo>
                    <a:cubicBezTo>
                      <a:pt x="301" y="531"/>
                      <a:pt x="301" y="531"/>
                      <a:pt x="301" y="531"/>
                    </a:cubicBezTo>
                    <a:cubicBezTo>
                      <a:pt x="322" y="529"/>
                      <a:pt x="343" y="523"/>
                      <a:pt x="363" y="516"/>
                    </a:cubicBezTo>
                    <a:cubicBezTo>
                      <a:pt x="361" y="450"/>
                      <a:pt x="361" y="450"/>
                      <a:pt x="361" y="450"/>
                    </a:cubicBezTo>
                    <a:cubicBezTo>
                      <a:pt x="412" y="490"/>
                      <a:pt x="412" y="490"/>
                      <a:pt x="412" y="490"/>
                    </a:cubicBezTo>
                    <a:cubicBezTo>
                      <a:pt x="430" y="479"/>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2"/>
                    </a:cubicBezTo>
                    <a:cubicBezTo>
                      <a:pt x="409" y="272"/>
                      <a:pt x="409" y="272"/>
                      <a:pt x="409" y="272"/>
                    </a:cubicBezTo>
                    <a:cubicBezTo>
                      <a:pt x="408" y="307"/>
                      <a:pt x="394" y="338"/>
                      <a:pt x="372" y="362"/>
                    </a:cubicBezTo>
                    <a:lnTo>
                      <a:pt x="309" y="300"/>
                    </a:lnTo>
                    <a:close/>
                    <a:moveTo>
                      <a:pt x="409" y="260"/>
                    </a:moveTo>
                    <a:cubicBezTo>
                      <a:pt x="320" y="260"/>
                      <a:pt x="320" y="260"/>
                      <a:pt x="320"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2" y="218"/>
                      <a:pt x="283" y="214"/>
                      <a:pt x="273" y="212"/>
                    </a:cubicBezTo>
                    <a:cubicBezTo>
                      <a:pt x="273" y="124"/>
                      <a:pt x="273" y="124"/>
                      <a:pt x="273" y="124"/>
                    </a:cubicBezTo>
                    <a:cubicBezTo>
                      <a:pt x="307" y="125"/>
                      <a:pt x="339" y="139"/>
                      <a:pt x="363" y="161"/>
                    </a:cubicBezTo>
                    <a:close/>
                    <a:moveTo>
                      <a:pt x="239" y="266"/>
                    </a:moveTo>
                    <a:cubicBezTo>
                      <a:pt x="239" y="251"/>
                      <a:pt x="251" y="238"/>
                      <a:pt x="267" y="238"/>
                    </a:cubicBezTo>
                    <a:cubicBezTo>
                      <a:pt x="282" y="238"/>
                      <a:pt x="294" y="251"/>
                      <a:pt x="294" y="266"/>
                    </a:cubicBezTo>
                    <a:cubicBezTo>
                      <a:pt x="294" y="281"/>
                      <a:pt x="282" y="294"/>
                      <a:pt x="267" y="294"/>
                    </a:cubicBezTo>
                    <a:cubicBezTo>
                      <a:pt x="251" y="294"/>
                      <a:pt x="239" y="281"/>
                      <a:pt x="239" y="266"/>
                    </a:cubicBezTo>
                    <a:close/>
                    <a:moveTo>
                      <a:pt x="261" y="124"/>
                    </a:moveTo>
                    <a:cubicBezTo>
                      <a:pt x="261" y="212"/>
                      <a:pt x="261" y="212"/>
                      <a:pt x="261" y="212"/>
                    </a:cubicBezTo>
                    <a:cubicBezTo>
                      <a:pt x="250" y="214"/>
                      <a:pt x="241" y="218"/>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2"/>
                    </a:moveTo>
                    <a:cubicBezTo>
                      <a:pt x="213" y="272"/>
                      <a:pt x="213" y="272"/>
                      <a:pt x="213" y="272"/>
                    </a:cubicBezTo>
                    <a:cubicBezTo>
                      <a:pt x="214" y="282"/>
                      <a:pt x="218" y="292"/>
                      <a:pt x="224" y="300"/>
                    </a:cubicBezTo>
                    <a:cubicBezTo>
                      <a:pt x="161" y="362"/>
                      <a:pt x="161" y="362"/>
                      <a:pt x="161" y="362"/>
                    </a:cubicBezTo>
                    <a:cubicBezTo>
                      <a:pt x="139" y="338"/>
                      <a:pt x="126" y="307"/>
                      <a:pt x="124" y="272"/>
                    </a:cubicBezTo>
                    <a:close/>
                    <a:moveTo>
                      <a:pt x="170" y="371"/>
                    </a:moveTo>
                    <a:cubicBezTo>
                      <a:pt x="233" y="308"/>
                      <a:pt x="233" y="308"/>
                      <a:pt x="233" y="308"/>
                    </a:cubicBezTo>
                    <a:cubicBezTo>
                      <a:pt x="240" y="315"/>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5"/>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22"/>
              <p:cNvSpPr>
                <a:spLocks noEditPoints="1"/>
              </p:cNvSpPr>
              <p:nvPr/>
            </p:nvSpPr>
            <p:spPr bwMode="auto">
              <a:xfrm>
                <a:off x="7707313" y="5387975"/>
                <a:ext cx="2005013"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2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3 w 534"/>
                  <a:gd name="T31" fmla="*/ 520 h 533"/>
                  <a:gd name="T32" fmla="*/ 272 w 534"/>
                  <a:gd name="T33" fmla="*/ 473 h 533"/>
                  <a:gd name="T34" fmla="*/ 363 w 534"/>
                  <a:gd name="T35" fmla="*/ 516 h 533"/>
                  <a:gd name="T36" fmla="*/ 413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1 h 533"/>
                  <a:gd name="T48" fmla="*/ 309 w 534"/>
                  <a:gd name="T49" fmla="*/ 300 h 533"/>
                  <a:gd name="T50" fmla="*/ 321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1 h 533"/>
                  <a:gd name="T76" fmla="*/ 224 w 534"/>
                  <a:gd name="T77" fmla="*/ 300 h 533"/>
                  <a:gd name="T78" fmla="*/ 124 w 534"/>
                  <a:gd name="T79" fmla="*/ 271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5"/>
                      <a:pt x="467" y="215"/>
                      <a:pt x="467" y="215"/>
                    </a:cubicBezTo>
                    <a:cubicBezTo>
                      <a:pt x="518" y="174"/>
                      <a:pt x="518" y="174"/>
                      <a:pt x="518" y="174"/>
                    </a:cubicBezTo>
                    <a:cubicBezTo>
                      <a:pt x="510" y="154"/>
                      <a:pt x="500" y="134"/>
                      <a:pt x="489"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2"/>
                      <a:pt x="351" y="12"/>
                      <a:pt x="351" y="12"/>
                    </a:cubicBezTo>
                    <a:cubicBezTo>
                      <a:pt x="331" y="6"/>
                      <a:pt x="310" y="1"/>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7"/>
                      <a:pt x="38" y="127"/>
                      <a:pt x="38" y="127"/>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1"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3" y="520"/>
                      <a:pt x="183" y="520"/>
                      <a:pt x="183" y="520"/>
                    </a:cubicBezTo>
                    <a:cubicBezTo>
                      <a:pt x="202" y="526"/>
                      <a:pt x="224" y="531"/>
                      <a:pt x="245" y="533"/>
                    </a:cubicBezTo>
                    <a:cubicBezTo>
                      <a:pt x="272" y="473"/>
                      <a:pt x="272" y="473"/>
                      <a:pt x="272" y="473"/>
                    </a:cubicBezTo>
                    <a:cubicBezTo>
                      <a:pt x="301" y="531"/>
                      <a:pt x="301" y="531"/>
                      <a:pt x="301" y="531"/>
                    </a:cubicBezTo>
                    <a:cubicBezTo>
                      <a:pt x="323" y="528"/>
                      <a:pt x="343" y="523"/>
                      <a:pt x="363" y="516"/>
                    </a:cubicBezTo>
                    <a:cubicBezTo>
                      <a:pt x="361" y="450"/>
                      <a:pt x="361" y="450"/>
                      <a:pt x="361" y="450"/>
                    </a:cubicBezTo>
                    <a:cubicBezTo>
                      <a:pt x="413" y="490"/>
                      <a:pt x="413" y="490"/>
                      <a:pt x="413" y="490"/>
                    </a:cubicBezTo>
                    <a:cubicBezTo>
                      <a:pt x="431" y="478"/>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1"/>
                    </a:cubicBezTo>
                    <a:cubicBezTo>
                      <a:pt x="409" y="271"/>
                      <a:pt x="409" y="271"/>
                      <a:pt x="409" y="271"/>
                    </a:cubicBezTo>
                    <a:cubicBezTo>
                      <a:pt x="408" y="306"/>
                      <a:pt x="394" y="338"/>
                      <a:pt x="372" y="362"/>
                    </a:cubicBezTo>
                    <a:lnTo>
                      <a:pt x="309" y="300"/>
                    </a:lnTo>
                    <a:close/>
                    <a:moveTo>
                      <a:pt x="409" y="260"/>
                    </a:moveTo>
                    <a:cubicBezTo>
                      <a:pt x="321" y="260"/>
                      <a:pt x="321" y="260"/>
                      <a:pt x="321"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3" y="217"/>
                      <a:pt x="283" y="213"/>
                      <a:pt x="273" y="212"/>
                    </a:cubicBezTo>
                    <a:cubicBezTo>
                      <a:pt x="273" y="124"/>
                      <a:pt x="273" y="124"/>
                      <a:pt x="273" y="124"/>
                    </a:cubicBezTo>
                    <a:cubicBezTo>
                      <a:pt x="308" y="125"/>
                      <a:pt x="339" y="139"/>
                      <a:pt x="363" y="161"/>
                    </a:cubicBezTo>
                    <a:close/>
                    <a:moveTo>
                      <a:pt x="239" y="266"/>
                    </a:moveTo>
                    <a:cubicBezTo>
                      <a:pt x="239" y="251"/>
                      <a:pt x="252" y="238"/>
                      <a:pt x="267" y="238"/>
                    </a:cubicBezTo>
                    <a:cubicBezTo>
                      <a:pt x="282" y="238"/>
                      <a:pt x="295" y="251"/>
                      <a:pt x="295" y="266"/>
                    </a:cubicBezTo>
                    <a:cubicBezTo>
                      <a:pt x="295" y="281"/>
                      <a:pt x="282" y="294"/>
                      <a:pt x="267" y="294"/>
                    </a:cubicBezTo>
                    <a:cubicBezTo>
                      <a:pt x="252" y="294"/>
                      <a:pt x="239" y="281"/>
                      <a:pt x="239" y="266"/>
                    </a:cubicBezTo>
                    <a:close/>
                    <a:moveTo>
                      <a:pt x="261" y="124"/>
                    </a:moveTo>
                    <a:cubicBezTo>
                      <a:pt x="261" y="212"/>
                      <a:pt x="261" y="212"/>
                      <a:pt x="261" y="212"/>
                    </a:cubicBezTo>
                    <a:cubicBezTo>
                      <a:pt x="251" y="213"/>
                      <a:pt x="241" y="217"/>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1"/>
                    </a:moveTo>
                    <a:cubicBezTo>
                      <a:pt x="213" y="271"/>
                      <a:pt x="213" y="271"/>
                      <a:pt x="213" y="271"/>
                    </a:cubicBezTo>
                    <a:cubicBezTo>
                      <a:pt x="214" y="282"/>
                      <a:pt x="218" y="292"/>
                      <a:pt x="224" y="300"/>
                    </a:cubicBezTo>
                    <a:cubicBezTo>
                      <a:pt x="162" y="362"/>
                      <a:pt x="162" y="362"/>
                      <a:pt x="162" y="362"/>
                    </a:cubicBezTo>
                    <a:cubicBezTo>
                      <a:pt x="139" y="338"/>
                      <a:pt x="126" y="306"/>
                      <a:pt x="124" y="271"/>
                    </a:cubicBezTo>
                    <a:close/>
                    <a:moveTo>
                      <a:pt x="170" y="371"/>
                    </a:moveTo>
                    <a:cubicBezTo>
                      <a:pt x="233" y="308"/>
                      <a:pt x="233" y="308"/>
                      <a:pt x="233" y="308"/>
                    </a:cubicBezTo>
                    <a:cubicBezTo>
                      <a:pt x="241" y="314"/>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4"/>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25"/>
              <p:cNvSpPr>
                <a:spLocks noEditPoints="1"/>
              </p:cNvSpPr>
              <p:nvPr/>
            </p:nvSpPr>
            <p:spPr bwMode="auto">
              <a:xfrm>
                <a:off x="7550150" y="2136775"/>
                <a:ext cx="3133725" cy="3133725"/>
              </a:xfrm>
              <a:custGeom>
                <a:avLst/>
                <a:gdLst>
                  <a:gd name="T0" fmla="*/ 835 w 835"/>
                  <a:gd name="T1" fmla="*/ 423 h 835"/>
                  <a:gd name="T2" fmla="*/ 790 w 835"/>
                  <a:gd name="T3" fmla="*/ 390 h 835"/>
                  <a:gd name="T4" fmla="*/ 815 w 835"/>
                  <a:gd name="T5" fmla="*/ 287 h 835"/>
                  <a:gd name="T6" fmla="*/ 761 w 835"/>
                  <a:gd name="T7" fmla="*/ 270 h 835"/>
                  <a:gd name="T8" fmla="*/ 751 w 835"/>
                  <a:gd name="T9" fmla="*/ 166 h 835"/>
                  <a:gd name="T10" fmla="*/ 694 w 835"/>
                  <a:gd name="T11" fmla="*/ 167 h 835"/>
                  <a:gd name="T12" fmla="*/ 651 w 835"/>
                  <a:gd name="T13" fmla="*/ 71 h 835"/>
                  <a:gd name="T14" fmla="*/ 597 w 835"/>
                  <a:gd name="T15" fmla="*/ 90 h 835"/>
                  <a:gd name="T16" fmla="*/ 526 w 835"/>
                  <a:gd name="T17" fmla="*/ 14 h 835"/>
                  <a:gd name="T18" fmla="*/ 480 w 835"/>
                  <a:gd name="T19" fmla="*/ 50 h 835"/>
                  <a:gd name="T20" fmla="*/ 418 w 835"/>
                  <a:gd name="T21" fmla="*/ 0 h 835"/>
                  <a:gd name="T22" fmla="*/ 379 w 835"/>
                  <a:gd name="T23" fmla="*/ 46 h 835"/>
                  <a:gd name="T24" fmla="*/ 335 w 835"/>
                  <a:gd name="T25" fmla="*/ 8 h 835"/>
                  <a:gd name="T26" fmla="*/ 260 w 835"/>
                  <a:gd name="T27" fmla="*/ 80 h 835"/>
                  <a:gd name="T28" fmla="*/ 205 w 835"/>
                  <a:gd name="T29" fmla="*/ 58 h 835"/>
                  <a:gd name="T30" fmla="*/ 158 w 835"/>
                  <a:gd name="T31" fmla="*/ 150 h 835"/>
                  <a:gd name="T32" fmla="*/ 100 w 835"/>
                  <a:gd name="T33" fmla="*/ 147 h 835"/>
                  <a:gd name="T34" fmla="*/ 84 w 835"/>
                  <a:gd name="T35" fmla="*/ 250 h 835"/>
                  <a:gd name="T36" fmla="*/ 28 w 835"/>
                  <a:gd name="T37" fmla="*/ 266 h 835"/>
                  <a:gd name="T38" fmla="*/ 48 w 835"/>
                  <a:gd name="T39" fmla="*/ 368 h 835"/>
                  <a:gd name="T40" fmla="*/ 0 w 835"/>
                  <a:gd name="T41" fmla="*/ 401 h 835"/>
                  <a:gd name="T42" fmla="*/ 6 w 835"/>
                  <a:gd name="T43" fmla="*/ 487 h 835"/>
                  <a:gd name="T44" fmla="*/ 57 w 835"/>
                  <a:gd name="T45" fmla="*/ 513 h 835"/>
                  <a:gd name="T46" fmla="*/ 51 w 835"/>
                  <a:gd name="T47" fmla="*/ 617 h 835"/>
                  <a:gd name="T48" fmla="*/ 107 w 835"/>
                  <a:gd name="T49" fmla="*/ 625 h 835"/>
                  <a:gd name="T50" fmla="*/ 136 w 835"/>
                  <a:gd name="T51" fmla="*/ 726 h 835"/>
                  <a:gd name="T52" fmla="*/ 191 w 835"/>
                  <a:gd name="T53" fmla="*/ 714 h 835"/>
                  <a:gd name="T54" fmla="*/ 251 w 835"/>
                  <a:gd name="T55" fmla="*/ 801 h 835"/>
                  <a:gd name="T56" fmla="*/ 299 w 835"/>
                  <a:gd name="T57" fmla="*/ 771 h 835"/>
                  <a:gd name="T58" fmla="*/ 383 w 835"/>
                  <a:gd name="T59" fmla="*/ 834 h 835"/>
                  <a:gd name="T60" fmla="*/ 418 w 835"/>
                  <a:gd name="T61" fmla="*/ 791 h 835"/>
                  <a:gd name="T62" fmla="*/ 432 w 835"/>
                  <a:gd name="T63" fmla="*/ 835 h 835"/>
                  <a:gd name="T64" fmla="*/ 521 w 835"/>
                  <a:gd name="T65" fmla="*/ 776 h 835"/>
                  <a:gd name="T66" fmla="*/ 566 w 835"/>
                  <a:gd name="T67" fmla="*/ 808 h 835"/>
                  <a:gd name="T68" fmla="*/ 630 w 835"/>
                  <a:gd name="T69" fmla="*/ 724 h 835"/>
                  <a:gd name="T70" fmla="*/ 684 w 835"/>
                  <a:gd name="T71" fmla="*/ 739 h 835"/>
                  <a:gd name="T72" fmla="*/ 718 w 835"/>
                  <a:gd name="T73" fmla="*/ 639 h 835"/>
                  <a:gd name="T74" fmla="*/ 774 w 835"/>
                  <a:gd name="T75" fmla="*/ 636 h 835"/>
                  <a:gd name="T76" fmla="*/ 773 w 835"/>
                  <a:gd name="T77" fmla="*/ 531 h 835"/>
                  <a:gd name="T78" fmla="*/ 825 w 835"/>
                  <a:gd name="T79" fmla="*/ 510 h 835"/>
                  <a:gd name="T80" fmla="*/ 533 w 835"/>
                  <a:gd name="T81" fmla="*/ 403 h 835"/>
                  <a:gd name="T82" fmla="*/ 661 w 835"/>
                  <a:gd name="T83" fmla="*/ 190 h 835"/>
                  <a:gd name="T84" fmla="*/ 418 w 835"/>
                  <a:gd name="T85" fmla="*/ 477 h 835"/>
                  <a:gd name="T86" fmla="*/ 418 w 835"/>
                  <a:gd name="T87" fmla="*/ 358 h 835"/>
                  <a:gd name="T88" fmla="*/ 418 w 835"/>
                  <a:gd name="T89" fmla="*/ 477 h 835"/>
                  <a:gd name="T90" fmla="*/ 489 w 835"/>
                  <a:gd name="T91" fmla="*/ 327 h 835"/>
                  <a:gd name="T92" fmla="*/ 430 w 835"/>
                  <a:gd name="T93" fmla="*/ 85 h 835"/>
                  <a:gd name="T94" fmla="*/ 405 w 835"/>
                  <a:gd name="T95" fmla="*/ 85 h 835"/>
                  <a:gd name="T96" fmla="*/ 346 w 835"/>
                  <a:gd name="T97" fmla="*/ 327 h 835"/>
                  <a:gd name="T98" fmla="*/ 405 w 835"/>
                  <a:gd name="T99" fmla="*/ 85 h 835"/>
                  <a:gd name="T100" fmla="*/ 328 w 835"/>
                  <a:gd name="T101" fmla="*/ 344 h 835"/>
                  <a:gd name="T102" fmla="*/ 85 w 835"/>
                  <a:gd name="T103" fmla="*/ 403 h 835"/>
                  <a:gd name="T104" fmla="*/ 85 w 835"/>
                  <a:gd name="T105" fmla="*/ 429 h 835"/>
                  <a:gd name="T106" fmla="*/ 327 w 835"/>
                  <a:gd name="T107" fmla="*/ 489 h 835"/>
                  <a:gd name="T108" fmla="*/ 85 w 835"/>
                  <a:gd name="T109" fmla="*/ 429 h 835"/>
                  <a:gd name="T110" fmla="*/ 345 w 835"/>
                  <a:gd name="T111" fmla="*/ 507 h 835"/>
                  <a:gd name="T112" fmla="*/ 405 w 835"/>
                  <a:gd name="T113" fmla="*/ 750 h 835"/>
                  <a:gd name="T114" fmla="*/ 430 w 835"/>
                  <a:gd name="T115" fmla="*/ 750 h 835"/>
                  <a:gd name="T116" fmla="*/ 491 w 835"/>
                  <a:gd name="T117" fmla="*/ 507 h 835"/>
                  <a:gd name="T118" fmla="*/ 430 w 835"/>
                  <a:gd name="T119" fmla="*/ 750 h 835"/>
                  <a:gd name="T120" fmla="*/ 509 w 835"/>
                  <a:gd name="T121" fmla="*/ 489 h 835"/>
                  <a:gd name="T122" fmla="*/ 750 w 835"/>
                  <a:gd name="T123" fmla="*/ 42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835">
                    <a:moveTo>
                      <a:pt x="825" y="510"/>
                    </a:moveTo>
                    <a:cubicBezTo>
                      <a:pt x="832" y="482"/>
                      <a:pt x="835" y="453"/>
                      <a:pt x="835" y="423"/>
                    </a:cubicBezTo>
                    <a:cubicBezTo>
                      <a:pt x="791" y="410"/>
                      <a:pt x="791" y="410"/>
                      <a:pt x="791" y="410"/>
                    </a:cubicBezTo>
                    <a:cubicBezTo>
                      <a:pt x="790" y="403"/>
                      <a:pt x="790" y="397"/>
                      <a:pt x="790" y="390"/>
                    </a:cubicBezTo>
                    <a:cubicBezTo>
                      <a:pt x="833" y="373"/>
                      <a:pt x="833" y="373"/>
                      <a:pt x="833" y="373"/>
                    </a:cubicBezTo>
                    <a:cubicBezTo>
                      <a:pt x="830" y="343"/>
                      <a:pt x="824" y="315"/>
                      <a:pt x="815" y="287"/>
                    </a:cubicBezTo>
                    <a:cubicBezTo>
                      <a:pt x="768" y="290"/>
                      <a:pt x="768" y="290"/>
                      <a:pt x="768" y="290"/>
                    </a:cubicBezTo>
                    <a:cubicBezTo>
                      <a:pt x="766" y="284"/>
                      <a:pt x="763" y="277"/>
                      <a:pt x="761" y="270"/>
                    </a:cubicBezTo>
                    <a:cubicBezTo>
                      <a:pt x="796" y="240"/>
                      <a:pt x="796" y="240"/>
                      <a:pt x="796" y="240"/>
                    </a:cubicBezTo>
                    <a:cubicBezTo>
                      <a:pt x="783" y="214"/>
                      <a:pt x="768" y="189"/>
                      <a:pt x="751" y="166"/>
                    </a:cubicBezTo>
                    <a:cubicBezTo>
                      <a:pt x="708" y="183"/>
                      <a:pt x="708" y="183"/>
                      <a:pt x="708" y="183"/>
                    </a:cubicBezTo>
                    <a:cubicBezTo>
                      <a:pt x="704" y="178"/>
                      <a:pt x="699" y="172"/>
                      <a:pt x="694" y="167"/>
                    </a:cubicBezTo>
                    <a:cubicBezTo>
                      <a:pt x="717" y="127"/>
                      <a:pt x="717" y="127"/>
                      <a:pt x="717" y="127"/>
                    </a:cubicBezTo>
                    <a:cubicBezTo>
                      <a:pt x="697" y="106"/>
                      <a:pt x="675" y="87"/>
                      <a:pt x="651" y="71"/>
                    </a:cubicBezTo>
                    <a:cubicBezTo>
                      <a:pt x="616" y="102"/>
                      <a:pt x="616" y="102"/>
                      <a:pt x="616" y="102"/>
                    </a:cubicBezTo>
                    <a:cubicBezTo>
                      <a:pt x="610" y="98"/>
                      <a:pt x="603" y="94"/>
                      <a:pt x="597" y="90"/>
                    </a:cubicBezTo>
                    <a:cubicBezTo>
                      <a:pt x="606" y="45"/>
                      <a:pt x="606" y="45"/>
                      <a:pt x="606" y="45"/>
                    </a:cubicBezTo>
                    <a:cubicBezTo>
                      <a:pt x="580" y="32"/>
                      <a:pt x="554" y="21"/>
                      <a:pt x="526" y="14"/>
                    </a:cubicBezTo>
                    <a:cubicBezTo>
                      <a:pt x="502" y="54"/>
                      <a:pt x="502" y="54"/>
                      <a:pt x="502" y="54"/>
                    </a:cubicBezTo>
                    <a:cubicBezTo>
                      <a:pt x="495" y="53"/>
                      <a:pt x="487" y="51"/>
                      <a:pt x="480" y="50"/>
                    </a:cubicBezTo>
                    <a:cubicBezTo>
                      <a:pt x="474" y="4"/>
                      <a:pt x="474" y="4"/>
                      <a:pt x="474" y="4"/>
                    </a:cubicBezTo>
                    <a:cubicBezTo>
                      <a:pt x="455" y="1"/>
                      <a:pt x="437" y="0"/>
                      <a:pt x="418" y="0"/>
                    </a:cubicBezTo>
                    <a:cubicBezTo>
                      <a:pt x="408" y="0"/>
                      <a:pt x="398" y="0"/>
                      <a:pt x="388" y="1"/>
                    </a:cubicBezTo>
                    <a:cubicBezTo>
                      <a:pt x="379" y="46"/>
                      <a:pt x="379" y="46"/>
                      <a:pt x="379" y="46"/>
                    </a:cubicBezTo>
                    <a:cubicBezTo>
                      <a:pt x="371" y="47"/>
                      <a:pt x="364" y="48"/>
                      <a:pt x="356" y="50"/>
                    </a:cubicBezTo>
                    <a:cubicBezTo>
                      <a:pt x="335" y="8"/>
                      <a:pt x="335" y="8"/>
                      <a:pt x="335" y="8"/>
                    </a:cubicBezTo>
                    <a:cubicBezTo>
                      <a:pt x="307" y="14"/>
                      <a:pt x="279" y="22"/>
                      <a:pt x="253" y="34"/>
                    </a:cubicBezTo>
                    <a:cubicBezTo>
                      <a:pt x="260" y="80"/>
                      <a:pt x="260" y="80"/>
                      <a:pt x="260" y="80"/>
                    </a:cubicBezTo>
                    <a:cubicBezTo>
                      <a:pt x="253" y="83"/>
                      <a:pt x="246" y="86"/>
                      <a:pt x="239" y="90"/>
                    </a:cubicBezTo>
                    <a:cubicBezTo>
                      <a:pt x="205" y="58"/>
                      <a:pt x="205" y="58"/>
                      <a:pt x="205" y="58"/>
                    </a:cubicBezTo>
                    <a:cubicBezTo>
                      <a:pt x="181" y="72"/>
                      <a:pt x="158" y="89"/>
                      <a:pt x="137" y="109"/>
                    </a:cubicBezTo>
                    <a:cubicBezTo>
                      <a:pt x="158" y="150"/>
                      <a:pt x="158" y="150"/>
                      <a:pt x="158" y="150"/>
                    </a:cubicBezTo>
                    <a:cubicBezTo>
                      <a:pt x="152" y="156"/>
                      <a:pt x="147" y="161"/>
                      <a:pt x="141" y="167"/>
                    </a:cubicBezTo>
                    <a:cubicBezTo>
                      <a:pt x="100" y="147"/>
                      <a:pt x="100" y="147"/>
                      <a:pt x="100" y="147"/>
                    </a:cubicBezTo>
                    <a:cubicBezTo>
                      <a:pt x="81" y="169"/>
                      <a:pt x="65" y="192"/>
                      <a:pt x="51" y="218"/>
                    </a:cubicBezTo>
                    <a:cubicBezTo>
                      <a:pt x="84" y="250"/>
                      <a:pt x="84" y="250"/>
                      <a:pt x="84" y="250"/>
                    </a:cubicBezTo>
                    <a:cubicBezTo>
                      <a:pt x="81" y="257"/>
                      <a:pt x="78" y="264"/>
                      <a:pt x="75" y="271"/>
                    </a:cubicBezTo>
                    <a:cubicBezTo>
                      <a:pt x="28" y="266"/>
                      <a:pt x="28" y="266"/>
                      <a:pt x="28" y="266"/>
                    </a:cubicBezTo>
                    <a:cubicBezTo>
                      <a:pt x="18" y="292"/>
                      <a:pt x="10" y="320"/>
                      <a:pt x="6" y="349"/>
                    </a:cubicBezTo>
                    <a:cubicBezTo>
                      <a:pt x="48" y="368"/>
                      <a:pt x="48" y="368"/>
                      <a:pt x="48" y="368"/>
                    </a:cubicBezTo>
                    <a:cubicBezTo>
                      <a:pt x="47" y="376"/>
                      <a:pt x="46" y="383"/>
                      <a:pt x="46" y="391"/>
                    </a:cubicBezTo>
                    <a:cubicBezTo>
                      <a:pt x="0" y="401"/>
                      <a:pt x="0" y="401"/>
                      <a:pt x="0" y="401"/>
                    </a:cubicBezTo>
                    <a:cubicBezTo>
                      <a:pt x="0" y="406"/>
                      <a:pt x="0" y="412"/>
                      <a:pt x="0" y="418"/>
                    </a:cubicBezTo>
                    <a:cubicBezTo>
                      <a:pt x="0" y="441"/>
                      <a:pt x="2" y="464"/>
                      <a:pt x="6" y="487"/>
                    </a:cubicBezTo>
                    <a:cubicBezTo>
                      <a:pt x="52" y="492"/>
                      <a:pt x="52" y="492"/>
                      <a:pt x="52" y="492"/>
                    </a:cubicBezTo>
                    <a:cubicBezTo>
                      <a:pt x="53" y="499"/>
                      <a:pt x="55" y="506"/>
                      <a:pt x="57" y="513"/>
                    </a:cubicBezTo>
                    <a:cubicBezTo>
                      <a:pt x="17" y="537"/>
                      <a:pt x="17" y="537"/>
                      <a:pt x="17" y="537"/>
                    </a:cubicBezTo>
                    <a:cubicBezTo>
                      <a:pt x="26" y="565"/>
                      <a:pt x="37" y="592"/>
                      <a:pt x="51" y="617"/>
                    </a:cubicBezTo>
                    <a:cubicBezTo>
                      <a:pt x="96" y="607"/>
                      <a:pt x="96" y="607"/>
                      <a:pt x="96" y="607"/>
                    </a:cubicBezTo>
                    <a:cubicBezTo>
                      <a:pt x="100" y="613"/>
                      <a:pt x="104" y="619"/>
                      <a:pt x="107" y="625"/>
                    </a:cubicBezTo>
                    <a:cubicBezTo>
                      <a:pt x="78" y="661"/>
                      <a:pt x="78" y="661"/>
                      <a:pt x="78" y="661"/>
                    </a:cubicBezTo>
                    <a:cubicBezTo>
                      <a:pt x="95" y="684"/>
                      <a:pt x="114" y="706"/>
                      <a:pt x="136" y="726"/>
                    </a:cubicBezTo>
                    <a:cubicBezTo>
                      <a:pt x="175" y="701"/>
                      <a:pt x="175" y="701"/>
                      <a:pt x="175" y="701"/>
                    </a:cubicBezTo>
                    <a:cubicBezTo>
                      <a:pt x="180" y="705"/>
                      <a:pt x="186" y="710"/>
                      <a:pt x="191" y="714"/>
                    </a:cubicBezTo>
                    <a:cubicBezTo>
                      <a:pt x="175" y="757"/>
                      <a:pt x="175" y="757"/>
                      <a:pt x="175" y="757"/>
                    </a:cubicBezTo>
                    <a:cubicBezTo>
                      <a:pt x="198" y="774"/>
                      <a:pt x="224" y="789"/>
                      <a:pt x="251" y="801"/>
                    </a:cubicBezTo>
                    <a:cubicBezTo>
                      <a:pt x="280" y="764"/>
                      <a:pt x="280" y="764"/>
                      <a:pt x="280" y="764"/>
                    </a:cubicBezTo>
                    <a:cubicBezTo>
                      <a:pt x="286" y="767"/>
                      <a:pt x="292" y="769"/>
                      <a:pt x="299" y="771"/>
                    </a:cubicBezTo>
                    <a:cubicBezTo>
                      <a:pt x="297" y="818"/>
                      <a:pt x="297" y="818"/>
                      <a:pt x="297" y="818"/>
                    </a:cubicBezTo>
                    <a:cubicBezTo>
                      <a:pt x="325" y="826"/>
                      <a:pt x="354" y="831"/>
                      <a:pt x="383" y="834"/>
                    </a:cubicBezTo>
                    <a:cubicBezTo>
                      <a:pt x="400" y="790"/>
                      <a:pt x="400" y="790"/>
                      <a:pt x="400" y="790"/>
                    </a:cubicBezTo>
                    <a:cubicBezTo>
                      <a:pt x="406" y="791"/>
                      <a:pt x="412" y="791"/>
                      <a:pt x="418" y="791"/>
                    </a:cubicBezTo>
                    <a:cubicBezTo>
                      <a:pt x="418" y="791"/>
                      <a:pt x="418" y="791"/>
                      <a:pt x="419" y="791"/>
                    </a:cubicBezTo>
                    <a:cubicBezTo>
                      <a:pt x="432" y="835"/>
                      <a:pt x="432" y="835"/>
                      <a:pt x="432" y="835"/>
                    </a:cubicBezTo>
                    <a:cubicBezTo>
                      <a:pt x="462" y="834"/>
                      <a:pt x="491" y="830"/>
                      <a:pt x="520" y="823"/>
                    </a:cubicBezTo>
                    <a:cubicBezTo>
                      <a:pt x="521" y="776"/>
                      <a:pt x="521" y="776"/>
                      <a:pt x="521" y="776"/>
                    </a:cubicBezTo>
                    <a:cubicBezTo>
                      <a:pt x="527" y="774"/>
                      <a:pt x="533" y="773"/>
                      <a:pt x="539" y="771"/>
                    </a:cubicBezTo>
                    <a:cubicBezTo>
                      <a:pt x="566" y="808"/>
                      <a:pt x="566" y="808"/>
                      <a:pt x="566" y="808"/>
                    </a:cubicBezTo>
                    <a:cubicBezTo>
                      <a:pt x="594" y="798"/>
                      <a:pt x="620" y="784"/>
                      <a:pt x="645" y="768"/>
                    </a:cubicBezTo>
                    <a:cubicBezTo>
                      <a:pt x="630" y="724"/>
                      <a:pt x="630" y="724"/>
                      <a:pt x="630" y="724"/>
                    </a:cubicBezTo>
                    <a:cubicBezTo>
                      <a:pt x="636" y="720"/>
                      <a:pt x="641" y="717"/>
                      <a:pt x="646" y="713"/>
                    </a:cubicBezTo>
                    <a:cubicBezTo>
                      <a:pt x="684" y="739"/>
                      <a:pt x="684" y="739"/>
                      <a:pt x="684" y="739"/>
                    </a:cubicBezTo>
                    <a:cubicBezTo>
                      <a:pt x="707" y="721"/>
                      <a:pt x="727" y="700"/>
                      <a:pt x="745" y="677"/>
                    </a:cubicBezTo>
                    <a:cubicBezTo>
                      <a:pt x="718" y="639"/>
                      <a:pt x="718" y="639"/>
                      <a:pt x="718" y="639"/>
                    </a:cubicBezTo>
                    <a:cubicBezTo>
                      <a:pt x="722" y="634"/>
                      <a:pt x="725" y="629"/>
                      <a:pt x="729" y="623"/>
                    </a:cubicBezTo>
                    <a:cubicBezTo>
                      <a:pt x="774" y="636"/>
                      <a:pt x="774" y="636"/>
                      <a:pt x="774" y="636"/>
                    </a:cubicBezTo>
                    <a:cubicBezTo>
                      <a:pt x="789" y="612"/>
                      <a:pt x="802" y="585"/>
                      <a:pt x="811" y="557"/>
                    </a:cubicBezTo>
                    <a:cubicBezTo>
                      <a:pt x="773" y="531"/>
                      <a:pt x="773" y="531"/>
                      <a:pt x="773" y="531"/>
                    </a:cubicBezTo>
                    <a:cubicBezTo>
                      <a:pt x="775" y="525"/>
                      <a:pt x="777" y="518"/>
                      <a:pt x="779" y="512"/>
                    </a:cubicBezTo>
                    <a:lnTo>
                      <a:pt x="825" y="510"/>
                    </a:lnTo>
                    <a:close/>
                    <a:moveTo>
                      <a:pt x="750" y="403"/>
                    </a:moveTo>
                    <a:cubicBezTo>
                      <a:pt x="533" y="403"/>
                      <a:pt x="533" y="403"/>
                      <a:pt x="533" y="403"/>
                    </a:cubicBezTo>
                    <a:cubicBezTo>
                      <a:pt x="530" y="381"/>
                      <a:pt x="521" y="361"/>
                      <a:pt x="507" y="344"/>
                    </a:cubicBezTo>
                    <a:cubicBezTo>
                      <a:pt x="661" y="190"/>
                      <a:pt x="661" y="190"/>
                      <a:pt x="661" y="190"/>
                    </a:cubicBezTo>
                    <a:cubicBezTo>
                      <a:pt x="714" y="247"/>
                      <a:pt x="747" y="321"/>
                      <a:pt x="750" y="403"/>
                    </a:cubicBezTo>
                    <a:close/>
                    <a:moveTo>
                      <a:pt x="418" y="477"/>
                    </a:moveTo>
                    <a:cubicBezTo>
                      <a:pt x="385" y="477"/>
                      <a:pt x="358" y="450"/>
                      <a:pt x="358" y="417"/>
                    </a:cubicBezTo>
                    <a:cubicBezTo>
                      <a:pt x="358" y="385"/>
                      <a:pt x="385" y="358"/>
                      <a:pt x="418" y="358"/>
                    </a:cubicBezTo>
                    <a:cubicBezTo>
                      <a:pt x="450" y="358"/>
                      <a:pt x="477" y="385"/>
                      <a:pt x="477" y="417"/>
                    </a:cubicBezTo>
                    <a:cubicBezTo>
                      <a:pt x="477" y="450"/>
                      <a:pt x="450" y="477"/>
                      <a:pt x="418" y="477"/>
                    </a:cubicBezTo>
                    <a:close/>
                    <a:moveTo>
                      <a:pt x="643" y="172"/>
                    </a:moveTo>
                    <a:cubicBezTo>
                      <a:pt x="489" y="327"/>
                      <a:pt x="489" y="327"/>
                      <a:pt x="489" y="327"/>
                    </a:cubicBezTo>
                    <a:cubicBezTo>
                      <a:pt x="473" y="314"/>
                      <a:pt x="452" y="305"/>
                      <a:pt x="430" y="302"/>
                    </a:cubicBezTo>
                    <a:cubicBezTo>
                      <a:pt x="430" y="85"/>
                      <a:pt x="430" y="85"/>
                      <a:pt x="430" y="85"/>
                    </a:cubicBezTo>
                    <a:cubicBezTo>
                      <a:pt x="512" y="88"/>
                      <a:pt x="587" y="121"/>
                      <a:pt x="643" y="172"/>
                    </a:cubicBezTo>
                    <a:close/>
                    <a:moveTo>
                      <a:pt x="405" y="85"/>
                    </a:moveTo>
                    <a:cubicBezTo>
                      <a:pt x="405" y="302"/>
                      <a:pt x="405" y="302"/>
                      <a:pt x="405" y="302"/>
                    </a:cubicBezTo>
                    <a:cubicBezTo>
                      <a:pt x="383" y="305"/>
                      <a:pt x="363" y="314"/>
                      <a:pt x="346" y="327"/>
                    </a:cubicBezTo>
                    <a:cubicBezTo>
                      <a:pt x="192" y="172"/>
                      <a:pt x="192" y="172"/>
                      <a:pt x="192" y="172"/>
                    </a:cubicBezTo>
                    <a:cubicBezTo>
                      <a:pt x="249" y="121"/>
                      <a:pt x="323" y="88"/>
                      <a:pt x="405" y="85"/>
                    </a:cubicBezTo>
                    <a:close/>
                    <a:moveTo>
                      <a:pt x="174" y="190"/>
                    </a:moveTo>
                    <a:cubicBezTo>
                      <a:pt x="328" y="344"/>
                      <a:pt x="328" y="344"/>
                      <a:pt x="328" y="344"/>
                    </a:cubicBezTo>
                    <a:cubicBezTo>
                      <a:pt x="315" y="361"/>
                      <a:pt x="306" y="381"/>
                      <a:pt x="303" y="403"/>
                    </a:cubicBezTo>
                    <a:cubicBezTo>
                      <a:pt x="85" y="403"/>
                      <a:pt x="85" y="403"/>
                      <a:pt x="85" y="403"/>
                    </a:cubicBezTo>
                    <a:cubicBezTo>
                      <a:pt x="88" y="321"/>
                      <a:pt x="122" y="247"/>
                      <a:pt x="174" y="190"/>
                    </a:cubicBezTo>
                    <a:close/>
                    <a:moveTo>
                      <a:pt x="85" y="429"/>
                    </a:moveTo>
                    <a:cubicBezTo>
                      <a:pt x="303" y="429"/>
                      <a:pt x="303" y="429"/>
                      <a:pt x="303" y="429"/>
                    </a:cubicBezTo>
                    <a:cubicBezTo>
                      <a:pt x="305" y="451"/>
                      <a:pt x="313" y="472"/>
                      <a:pt x="327" y="489"/>
                    </a:cubicBezTo>
                    <a:cubicBezTo>
                      <a:pt x="173" y="643"/>
                      <a:pt x="173" y="643"/>
                      <a:pt x="173" y="643"/>
                    </a:cubicBezTo>
                    <a:cubicBezTo>
                      <a:pt x="120" y="586"/>
                      <a:pt x="88" y="511"/>
                      <a:pt x="85" y="429"/>
                    </a:cubicBezTo>
                    <a:close/>
                    <a:moveTo>
                      <a:pt x="191" y="661"/>
                    </a:moveTo>
                    <a:cubicBezTo>
                      <a:pt x="345" y="507"/>
                      <a:pt x="345" y="507"/>
                      <a:pt x="345" y="507"/>
                    </a:cubicBezTo>
                    <a:cubicBezTo>
                      <a:pt x="361" y="521"/>
                      <a:pt x="382" y="530"/>
                      <a:pt x="405" y="532"/>
                    </a:cubicBezTo>
                    <a:cubicBezTo>
                      <a:pt x="405" y="750"/>
                      <a:pt x="405" y="750"/>
                      <a:pt x="405" y="750"/>
                    </a:cubicBezTo>
                    <a:cubicBezTo>
                      <a:pt x="322" y="747"/>
                      <a:pt x="247" y="714"/>
                      <a:pt x="191" y="661"/>
                    </a:cubicBezTo>
                    <a:close/>
                    <a:moveTo>
                      <a:pt x="430" y="750"/>
                    </a:moveTo>
                    <a:cubicBezTo>
                      <a:pt x="430" y="532"/>
                      <a:pt x="430" y="532"/>
                      <a:pt x="430" y="532"/>
                    </a:cubicBezTo>
                    <a:cubicBezTo>
                      <a:pt x="453" y="530"/>
                      <a:pt x="474" y="521"/>
                      <a:pt x="491" y="507"/>
                    </a:cubicBezTo>
                    <a:cubicBezTo>
                      <a:pt x="645" y="661"/>
                      <a:pt x="645" y="661"/>
                      <a:pt x="645" y="661"/>
                    </a:cubicBezTo>
                    <a:cubicBezTo>
                      <a:pt x="588" y="714"/>
                      <a:pt x="513" y="747"/>
                      <a:pt x="430" y="750"/>
                    </a:cubicBezTo>
                    <a:close/>
                    <a:moveTo>
                      <a:pt x="663" y="643"/>
                    </a:moveTo>
                    <a:cubicBezTo>
                      <a:pt x="509" y="489"/>
                      <a:pt x="509" y="489"/>
                      <a:pt x="509" y="489"/>
                    </a:cubicBezTo>
                    <a:cubicBezTo>
                      <a:pt x="522" y="472"/>
                      <a:pt x="531" y="451"/>
                      <a:pt x="533" y="429"/>
                    </a:cubicBezTo>
                    <a:cubicBezTo>
                      <a:pt x="750" y="429"/>
                      <a:pt x="750" y="429"/>
                      <a:pt x="750" y="429"/>
                    </a:cubicBezTo>
                    <a:cubicBezTo>
                      <a:pt x="748" y="511"/>
                      <a:pt x="715" y="586"/>
                      <a:pt x="663" y="64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26"/>
              <p:cNvSpPr>
                <a:spLocks noEditPoints="1"/>
              </p:cNvSpPr>
              <p:nvPr/>
            </p:nvSpPr>
            <p:spPr bwMode="auto">
              <a:xfrm>
                <a:off x="10456452" y="1389530"/>
                <a:ext cx="1541464" cy="1543049"/>
              </a:xfrm>
              <a:custGeom>
                <a:avLst/>
                <a:gdLst>
                  <a:gd name="T0" fmla="*/ 410 w 411"/>
                  <a:gd name="T1" fmla="*/ 183 h 411"/>
                  <a:gd name="T2" fmla="*/ 371 w 411"/>
                  <a:gd name="T3" fmla="*/ 83 h 411"/>
                  <a:gd name="T4" fmla="*/ 344 w 411"/>
                  <a:gd name="T5" fmla="*/ 53 h 411"/>
                  <a:gd name="T6" fmla="*/ 294 w 411"/>
                  <a:gd name="T7" fmla="*/ 45 h 411"/>
                  <a:gd name="T8" fmla="*/ 234 w 411"/>
                  <a:gd name="T9" fmla="*/ 2 h 411"/>
                  <a:gd name="T10" fmla="*/ 125 w 411"/>
                  <a:gd name="T11" fmla="*/ 17 h 411"/>
                  <a:gd name="T12" fmla="*/ 93 w 411"/>
                  <a:gd name="T13" fmla="*/ 34 h 411"/>
                  <a:gd name="T14" fmla="*/ 42 w 411"/>
                  <a:gd name="T15" fmla="*/ 123 h 411"/>
                  <a:gd name="T16" fmla="*/ 4 w 411"/>
                  <a:gd name="T17" fmla="*/ 171 h 411"/>
                  <a:gd name="T18" fmla="*/ 27 w 411"/>
                  <a:gd name="T19" fmla="*/ 247 h 411"/>
                  <a:gd name="T20" fmla="*/ 39 w 411"/>
                  <a:gd name="T21" fmla="*/ 324 h 411"/>
                  <a:gd name="T22" fmla="*/ 105 w 411"/>
                  <a:gd name="T23" fmla="*/ 384 h 411"/>
                  <a:gd name="T24" fmla="*/ 147 w 411"/>
                  <a:gd name="T25" fmla="*/ 402 h 411"/>
                  <a:gd name="T26" fmla="*/ 201 w 411"/>
                  <a:gd name="T27" fmla="*/ 389 h 411"/>
                  <a:gd name="T28" fmla="*/ 278 w 411"/>
                  <a:gd name="T29" fmla="*/ 398 h 411"/>
                  <a:gd name="T30" fmla="*/ 337 w 411"/>
                  <a:gd name="T31" fmla="*/ 363 h 411"/>
                  <a:gd name="T32" fmla="*/ 381 w 411"/>
                  <a:gd name="T33" fmla="*/ 261 h 411"/>
                  <a:gd name="T34" fmla="*/ 367 w 411"/>
                  <a:gd name="T35" fmla="*/ 236 h 411"/>
                  <a:gd name="T36" fmla="*/ 370 w 411"/>
                  <a:gd name="T37" fmla="*/ 211 h 411"/>
                  <a:gd name="T38" fmla="*/ 343 w 411"/>
                  <a:gd name="T39" fmla="*/ 295 h 411"/>
                  <a:gd name="T40" fmla="*/ 255 w 411"/>
                  <a:gd name="T41" fmla="*/ 235 h 411"/>
                  <a:gd name="T42" fmla="*/ 297 w 411"/>
                  <a:gd name="T43" fmla="*/ 342 h 411"/>
                  <a:gd name="T44" fmla="*/ 306 w 411"/>
                  <a:gd name="T45" fmla="*/ 335 h 411"/>
                  <a:gd name="T46" fmla="*/ 227 w 411"/>
                  <a:gd name="T47" fmla="*/ 368 h 411"/>
                  <a:gd name="T48" fmla="*/ 223 w 411"/>
                  <a:gd name="T49" fmla="*/ 260 h 411"/>
                  <a:gd name="T50" fmla="*/ 175 w 411"/>
                  <a:gd name="T51" fmla="*/ 366 h 411"/>
                  <a:gd name="T52" fmla="*/ 200 w 411"/>
                  <a:gd name="T53" fmla="*/ 369 h 411"/>
                  <a:gd name="T54" fmla="*/ 116 w 411"/>
                  <a:gd name="T55" fmla="*/ 342 h 411"/>
                  <a:gd name="T56" fmla="*/ 176 w 411"/>
                  <a:gd name="T57" fmla="*/ 253 h 411"/>
                  <a:gd name="T58" fmla="*/ 69 w 411"/>
                  <a:gd name="T59" fmla="*/ 295 h 411"/>
                  <a:gd name="T60" fmla="*/ 75 w 411"/>
                  <a:gd name="T61" fmla="*/ 304 h 411"/>
                  <a:gd name="T62" fmla="*/ 44 w 411"/>
                  <a:gd name="T63" fmla="*/ 225 h 411"/>
                  <a:gd name="T64" fmla="*/ 151 w 411"/>
                  <a:gd name="T65" fmla="*/ 221 h 411"/>
                  <a:gd name="T66" fmla="*/ 46 w 411"/>
                  <a:gd name="T67" fmla="*/ 173 h 411"/>
                  <a:gd name="T68" fmla="*/ 43 w 411"/>
                  <a:gd name="T69" fmla="*/ 198 h 411"/>
                  <a:gd name="T70" fmla="*/ 69 w 411"/>
                  <a:gd name="T71" fmla="*/ 115 h 411"/>
                  <a:gd name="T72" fmla="*/ 158 w 411"/>
                  <a:gd name="T73" fmla="*/ 174 h 411"/>
                  <a:gd name="T74" fmla="*/ 129 w 411"/>
                  <a:gd name="T75" fmla="*/ 61 h 411"/>
                  <a:gd name="T76" fmla="*/ 160 w 411"/>
                  <a:gd name="T77" fmla="*/ 48 h 411"/>
                  <a:gd name="T78" fmla="*/ 193 w 411"/>
                  <a:gd name="T79" fmla="*/ 42 h 411"/>
                  <a:gd name="T80" fmla="*/ 188 w 411"/>
                  <a:gd name="T81" fmla="*/ 152 h 411"/>
                  <a:gd name="T82" fmla="*/ 246 w 411"/>
                  <a:gd name="T83" fmla="*/ 47 h 411"/>
                  <a:gd name="T84" fmla="*/ 220 w 411"/>
                  <a:gd name="T85" fmla="*/ 42 h 411"/>
                  <a:gd name="T86" fmla="*/ 301 w 411"/>
                  <a:gd name="T87" fmla="*/ 72 h 411"/>
                  <a:gd name="T88" fmla="*/ 233 w 411"/>
                  <a:gd name="T89" fmla="*/ 155 h 411"/>
                  <a:gd name="T90" fmla="*/ 253 w 411"/>
                  <a:gd name="T91" fmla="*/ 174 h 411"/>
                  <a:gd name="T92" fmla="*/ 365 w 411"/>
                  <a:gd name="T93" fmla="*/ 165 h 411"/>
                  <a:gd name="T94" fmla="*/ 263 w 411"/>
                  <a:gd name="T95" fmla="*/ 198 h 411"/>
                  <a:gd name="T96" fmla="*/ 361 w 411"/>
                  <a:gd name="T97" fmla="*/ 152 h 411"/>
                  <a:gd name="T98" fmla="*/ 214 w 411"/>
                  <a:gd name="T99" fmla="*/ 233 h 411"/>
                  <a:gd name="T100" fmla="*/ 200 w 411"/>
                  <a:gd name="T101" fmla="*/ 234 h 411"/>
                  <a:gd name="T102" fmla="*/ 187 w 411"/>
                  <a:gd name="T103" fmla="*/ 228 h 411"/>
                  <a:gd name="T104" fmla="*/ 179 w 411"/>
                  <a:gd name="T105" fmla="*/ 216 h 411"/>
                  <a:gd name="T106" fmla="*/ 177 w 411"/>
                  <a:gd name="T107" fmla="*/ 202 h 411"/>
                  <a:gd name="T108" fmla="*/ 182 w 411"/>
                  <a:gd name="T109" fmla="*/ 189 h 411"/>
                  <a:gd name="T110" fmla="*/ 193 w 411"/>
                  <a:gd name="T111" fmla="*/ 179 h 411"/>
                  <a:gd name="T112" fmla="*/ 206 w 411"/>
                  <a:gd name="T113" fmla="*/ 176 h 411"/>
                  <a:gd name="T114" fmla="*/ 220 w 411"/>
                  <a:gd name="T115" fmla="*/ 180 h 411"/>
                  <a:gd name="T116" fmla="*/ 231 w 411"/>
                  <a:gd name="T117" fmla="*/ 190 h 411"/>
                  <a:gd name="T118" fmla="*/ 235 w 411"/>
                  <a:gd name="T119" fmla="*/ 203 h 411"/>
                  <a:gd name="T120" fmla="*/ 233 w 411"/>
                  <a:gd name="T121" fmla="*/ 217 h 411"/>
                  <a:gd name="T122" fmla="*/ 224 w 411"/>
                  <a:gd name="T123" fmla="*/ 22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1" h="411">
                    <a:moveTo>
                      <a:pt x="410" y="231"/>
                    </a:moveTo>
                    <a:cubicBezTo>
                      <a:pt x="410" y="231"/>
                      <a:pt x="410" y="230"/>
                      <a:pt x="410" y="230"/>
                    </a:cubicBezTo>
                    <a:cubicBezTo>
                      <a:pt x="410" y="229"/>
                      <a:pt x="410" y="229"/>
                      <a:pt x="410" y="229"/>
                    </a:cubicBezTo>
                    <a:cubicBezTo>
                      <a:pt x="411" y="222"/>
                      <a:pt x="411" y="215"/>
                      <a:pt x="411" y="209"/>
                    </a:cubicBezTo>
                    <a:cubicBezTo>
                      <a:pt x="411" y="209"/>
                      <a:pt x="411" y="209"/>
                      <a:pt x="411" y="209"/>
                    </a:cubicBezTo>
                    <a:cubicBezTo>
                      <a:pt x="411" y="209"/>
                      <a:pt x="411" y="208"/>
                      <a:pt x="411" y="208"/>
                    </a:cubicBezTo>
                    <a:cubicBezTo>
                      <a:pt x="389" y="202"/>
                      <a:pt x="389" y="202"/>
                      <a:pt x="389" y="202"/>
                    </a:cubicBezTo>
                    <a:cubicBezTo>
                      <a:pt x="389" y="199"/>
                      <a:pt x="389" y="195"/>
                      <a:pt x="389" y="192"/>
                    </a:cubicBezTo>
                    <a:cubicBezTo>
                      <a:pt x="410" y="184"/>
                      <a:pt x="410" y="184"/>
                      <a:pt x="410" y="184"/>
                    </a:cubicBezTo>
                    <a:cubicBezTo>
                      <a:pt x="410" y="184"/>
                      <a:pt x="410" y="184"/>
                      <a:pt x="410" y="183"/>
                    </a:cubicBezTo>
                    <a:cubicBezTo>
                      <a:pt x="410" y="183"/>
                      <a:pt x="410" y="183"/>
                      <a:pt x="410" y="183"/>
                    </a:cubicBezTo>
                    <a:cubicBezTo>
                      <a:pt x="410" y="182"/>
                      <a:pt x="410" y="180"/>
                      <a:pt x="410" y="179"/>
                    </a:cubicBezTo>
                    <a:cubicBezTo>
                      <a:pt x="410" y="179"/>
                      <a:pt x="410" y="179"/>
                      <a:pt x="410" y="178"/>
                    </a:cubicBezTo>
                    <a:cubicBezTo>
                      <a:pt x="408" y="166"/>
                      <a:pt x="405" y="153"/>
                      <a:pt x="401" y="141"/>
                    </a:cubicBezTo>
                    <a:cubicBezTo>
                      <a:pt x="379" y="143"/>
                      <a:pt x="379" y="143"/>
                      <a:pt x="379" y="143"/>
                    </a:cubicBezTo>
                    <a:cubicBezTo>
                      <a:pt x="377" y="140"/>
                      <a:pt x="376" y="136"/>
                      <a:pt x="375" y="133"/>
                    </a:cubicBezTo>
                    <a:cubicBezTo>
                      <a:pt x="392" y="119"/>
                      <a:pt x="392" y="119"/>
                      <a:pt x="392" y="119"/>
                    </a:cubicBezTo>
                    <a:cubicBezTo>
                      <a:pt x="392" y="118"/>
                      <a:pt x="392" y="118"/>
                      <a:pt x="392" y="118"/>
                    </a:cubicBezTo>
                    <a:cubicBezTo>
                      <a:pt x="392" y="118"/>
                      <a:pt x="392" y="118"/>
                      <a:pt x="392" y="118"/>
                    </a:cubicBezTo>
                    <a:cubicBezTo>
                      <a:pt x="386" y="106"/>
                      <a:pt x="379" y="94"/>
                      <a:pt x="371" y="83"/>
                    </a:cubicBezTo>
                    <a:cubicBezTo>
                      <a:pt x="371" y="83"/>
                      <a:pt x="370" y="82"/>
                      <a:pt x="370" y="82"/>
                    </a:cubicBezTo>
                    <a:cubicBezTo>
                      <a:pt x="370" y="82"/>
                      <a:pt x="370" y="82"/>
                      <a:pt x="370" y="82"/>
                    </a:cubicBezTo>
                    <a:cubicBezTo>
                      <a:pt x="370" y="82"/>
                      <a:pt x="370" y="82"/>
                      <a:pt x="370" y="82"/>
                    </a:cubicBezTo>
                    <a:cubicBezTo>
                      <a:pt x="349" y="90"/>
                      <a:pt x="349" y="90"/>
                      <a:pt x="349" y="90"/>
                    </a:cubicBezTo>
                    <a:cubicBezTo>
                      <a:pt x="347" y="88"/>
                      <a:pt x="345" y="86"/>
                      <a:pt x="343" y="83"/>
                    </a:cubicBezTo>
                    <a:cubicBezTo>
                      <a:pt x="343" y="83"/>
                      <a:pt x="342" y="83"/>
                      <a:pt x="342" y="82"/>
                    </a:cubicBezTo>
                    <a:cubicBezTo>
                      <a:pt x="354" y="63"/>
                      <a:pt x="354" y="63"/>
                      <a:pt x="354" y="63"/>
                    </a:cubicBezTo>
                    <a:cubicBezTo>
                      <a:pt x="353" y="62"/>
                      <a:pt x="352" y="61"/>
                      <a:pt x="352" y="61"/>
                    </a:cubicBezTo>
                    <a:cubicBezTo>
                      <a:pt x="350" y="59"/>
                      <a:pt x="349" y="58"/>
                      <a:pt x="348" y="57"/>
                    </a:cubicBezTo>
                    <a:cubicBezTo>
                      <a:pt x="347" y="56"/>
                      <a:pt x="345" y="55"/>
                      <a:pt x="344" y="53"/>
                    </a:cubicBezTo>
                    <a:cubicBezTo>
                      <a:pt x="343" y="52"/>
                      <a:pt x="341" y="51"/>
                      <a:pt x="340" y="50"/>
                    </a:cubicBezTo>
                    <a:cubicBezTo>
                      <a:pt x="339" y="49"/>
                      <a:pt x="338" y="48"/>
                      <a:pt x="337" y="47"/>
                    </a:cubicBezTo>
                    <a:cubicBezTo>
                      <a:pt x="335" y="45"/>
                      <a:pt x="333" y="44"/>
                      <a:pt x="331" y="43"/>
                    </a:cubicBezTo>
                    <a:cubicBezTo>
                      <a:pt x="330" y="42"/>
                      <a:pt x="330" y="41"/>
                      <a:pt x="329" y="41"/>
                    </a:cubicBezTo>
                    <a:cubicBezTo>
                      <a:pt x="327" y="39"/>
                      <a:pt x="324" y="37"/>
                      <a:pt x="322" y="36"/>
                    </a:cubicBezTo>
                    <a:cubicBezTo>
                      <a:pt x="321" y="36"/>
                      <a:pt x="321" y="35"/>
                      <a:pt x="321" y="35"/>
                    </a:cubicBezTo>
                    <a:cubicBezTo>
                      <a:pt x="321" y="35"/>
                      <a:pt x="321" y="35"/>
                      <a:pt x="321" y="35"/>
                    </a:cubicBezTo>
                    <a:cubicBezTo>
                      <a:pt x="321" y="35"/>
                      <a:pt x="321" y="35"/>
                      <a:pt x="321" y="35"/>
                    </a:cubicBezTo>
                    <a:cubicBezTo>
                      <a:pt x="304" y="50"/>
                      <a:pt x="304" y="50"/>
                      <a:pt x="304" y="50"/>
                    </a:cubicBezTo>
                    <a:cubicBezTo>
                      <a:pt x="301" y="48"/>
                      <a:pt x="297" y="46"/>
                      <a:pt x="294" y="45"/>
                    </a:cubicBezTo>
                    <a:cubicBezTo>
                      <a:pt x="297" y="30"/>
                      <a:pt x="297" y="30"/>
                      <a:pt x="297" y="30"/>
                    </a:cubicBezTo>
                    <a:cubicBezTo>
                      <a:pt x="299" y="22"/>
                      <a:pt x="299" y="22"/>
                      <a:pt x="299" y="22"/>
                    </a:cubicBezTo>
                    <a:cubicBezTo>
                      <a:pt x="299" y="22"/>
                      <a:pt x="299" y="22"/>
                      <a:pt x="299" y="22"/>
                    </a:cubicBezTo>
                    <a:cubicBezTo>
                      <a:pt x="299" y="22"/>
                      <a:pt x="299" y="22"/>
                      <a:pt x="299" y="22"/>
                    </a:cubicBezTo>
                    <a:cubicBezTo>
                      <a:pt x="286" y="16"/>
                      <a:pt x="273" y="11"/>
                      <a:pt x="259" y="7"/>
                    </a:cubicBezTo>
                    <a:cubicBezTo>
                      <a:pt x="248" y="27"/>
                      <a:pt x="248" y="27"/>
                      <a:pt x="248" y="27"/>
                    </a:cubicBezTo>
                    <a:cubicBezTo>
                      <a:pt x="245" y="26"/>
                      <a:pt x="242" y="26"/>
                      <a:pt x="239" y="25"/>
                    </a:cubicBezTo>
                    <a:cubicBezTo>
                      <a:pt x="238" y="25"/>
                      <a:pt x="237" y="25"/>
                      <a:pt x="237" y="25"/>
                    </a:cubicBezTo>
                    <a:cubicBezTo>
                      <a:pt x="234" y="2"/>
                      <a:pt x="234" y="2"/>
                      <a:pt x="234" y="2"/>
                    </a:cubicBezTo>
                    <a:cubicBezTo>
                      <a:pt x="234" y="2"/>
                      <a:pt x="234" y="2"/>
                      <a:pt x="234" y="2"/>
                    </a:cubicBezTo>
                    <a:cubicBezTo>
                      <a:pt x="234" y="2"/>
                      <a:pt x="234" y="2"/>
                      <a:pt x="234" y="2"/>
                    </a:cubicBezTo>
                    <a:cubicBezTo>
                      <a:pt x="219" y="0"/>
                      <a:pt x="205" y="0"/>
                      <a:pt x="191" y="1"/>
                    </a:cubicBezTo>
                    <a:cubicBezTo>
                      <a:pt x="191" y="1"/>
                      <a:pt x="191" y="1"/>
                      <a:pt x="191" y="1"/>
                    </a:cubicBezTo>
                    <a:cubicBezTo>
                      <a:pt x="191" y="1"/>
                      <a:pt x="191" y="1"/>
                      <a:pt x="191" y="1"/>
                    </a:cubicBezTo>
                    <a:cubicBezTo>
                      <a:pt x="190" y="7"/>
                      <a:pt x="190" y="7"/>
                      <a:pt x="190" y="7"/>
                    </a:cubicBezTo>
                    <a:cubicBezTo>
                      <a:pt x="187" y="23"/>
                      <a:pt x="187" y="23"/>
                      <a:pt x="187" y="23"/>
                    </a:cubicBezTo>
                    <a:cubicBezTo>
                      <a:pt x="187" y="23"/>
                      <a:pt x="187" y="23"/>
                      <a:pt x="186" y="23"/>
                    </a:cubicBezTo>
                    <a:cubicBezTo>
                      <a:pt x="183" y="24"/>
                      <a:pt x="179" y="24"/>
                      <a:pt x="176" y="25"/>
                    </a:cubicBezTo>
                    <a:cubicBezTo>
                      <a:pt x="165" y="4"/>
                      <a:pt x="165" y="4"/>
                      <a:pt x="165" y="4"/>
                    </a:cubicBezTo>
                    <a:cubicBezTo>
                      <a:pt x="151" y="7"/>
                      <a:pt x="138" y="11"/>
                      <a:pt x="125" y="17"/>
                    </a:cubicBezTo>
                    <a:cubicBezTo>
                      <a:pt x="125" y="17"/>
                      <a:pt x="125" y="17"/>
                      <a:pt x="125" y="17"/>
                    </a:cubicBezTo>
                    <a:cubicBezTo>
                      <a:pt x="125" y="17"/>
                      <a:pt x="125" y="17"/>
                      <a:pt x="125" y="17"/>
                    </a:cubicBezTo>
                    <a:cubicBezTo>
                      <a:pt x="128" y="39"/>
                      <a:pt x="128" y="39"/>
                      <a:pt x="128" y="39"/>
                    </a:cubicBezTo>
                    <a:cubicBezTo>
                      <a:pt x="125" y="41"/>
                      <a:pt x="121" y="43"/>
                      <a:pt x="118" y="45"/>
                    </a:cubicBezTo>
                    <a:cubicBezTo>
                      <a:pt x="110" y="37"/>
                      <a:pt x="110" y="37"/>
                      <a:pt x="110" y="37"/>
                    </a:cubicBezTo>
                    <a:cubicBezTo>
                      <a:pt x="102" y="29"/>
                      <a:pt x="102" y="29"/>
                      <a:pt x="102" y="29"/>
                    </a:cubicBezTo>
                    <a:cubicBezTo>
                      <a:pt x="102" y="29"/>
                      <a:pt x="102" y="29"/>
                      <a:pt x="102" y="29"/>
                    </a:cubicBezTo>
                    <a:cubicBezTo>
                      <a:pt x="102" y="29"/>
                      <a:pt x="102" y="29"/>
                      <a:pt x="102" y="29"/>
                    </a:cubicBezTo>
                    <a:cubicBezTo>
                      <a:pt x="99" y="30"/>
                      <a:pt x="96" y="32"/>
                      <a:pt x="93" y="34"/>
                    </a:cubicBezTo>
                    <a:cubicBezTo>
                      <a:pt x="93" y="34"/>
                      <a:pt x="93" y="34"/>
                      <a:pt x="93" y="34"/>
                    </a:cubicBezTo>
                    <a:cubicBezTo>
                      <a:pt x="93" y="34"/>
                      <a:pt x="93" y="34"/>
                      <a:pt x="93" y="34"/>
                    </a:cubicBezTo>
                    <a:cubicBezTo>
                      <a:pt x="84" y="40"/>
                      <a:pt x="76" y="47"/>
                      <a:pt x="68" y="54"/>
                    </a:cubicBezTo>
                    <a:cubicBezTo>
                      <a:pt x="78" y="74"/>
                      <a:pt x="78" y="74"/>
                      <a:pt x="78" y="74"/>
                    </a:cubicBezTo>
                    <a:cubicBezTo>
                      <a:pt x="76" y="77"/>
                      <a:pt x="73" y="79"/>
                      <a:pt x="70" y="82"/>
                    </a:cubicBezTo>
                    <a:cubicBezTo>
                      <a:pt x="50" y="72"/>
                      <a:pt x="50" y="72"/>
                      <a:pt x="50" y="72"/>
                    </a:cubicBezTo>
                    <a:cubicBezTo>
                      <a:pt x="41" y="83"/>
                      <a:pt x="33" y="95"/>
                      <a:pt x="26" y="107"/>
                    </a:cubicBezTo>
                    <a:cubicBezTo>
                      <a:pt x="26" y="107"/>
                      <a:pt x="26" y="107"/>
                      <a:pt x="26" y="107"/>
                    </a:cubicBezTo>
                    <a:cubicBezTo>
                      <a:pt x="26" y="107"/>
                      <a:pt x="26" y="107"/>
                      <a:pt x="26" y="107"/>
                    </a:cubicBezTo>
                    <a:cubicBezTo>
                      <a:pt x="34" y="115"/>
                      <a:pt x="34" y="115"/>
                      <a:pt x="34" y="115"/>
                    </a:cubicBezTo>
                    <a:cubicBezTo>
                      <a:pt x="42" y="123"/>
                      <a:pt x="42" y="123"/>
                      <a:pt x="42" y="123"/>
                    </a:cubicBezTo>
                    <a:cubicBezTo>
                      <a:pt x="41" y="126"/>
                      <a:pt x="39" y="130"/>
                      <a:pt x="38" y="133"/>
                    </a:cubicBezTo>
                    <a:cubicBezTo>
                      <a:pt x="15" y="131"/>
                      <a:pt x="15" y="131"/>
                      <a:pt x="15" y="131"/>
                    </a:cubicBezTo>
                    <a:cubicBezTo>
                      <a:pt x="15" y="131"/>
                      <a:pt x="15" y="131"/>
                      <a:pt x="15" y="131"/>
                    </a:cubicBezTo>
                    <a:cubicBezTo>
                      <a:pt x="15" y="131"/>
                      <a:pt x="15" y="131"/>
                      <a:pt x="15" y="131"/>
                    </a:cubicBezTo>
                    <a:cubicBezTo>
                      <a:pt x="12" y="139"/>
                      <a:pt x="9" y="147"/>
                      <a:pt x="7" y="155"/>
                    </a:cubicBezTo>
                    <a:cubicBezTo>
                      <a:pt x="7" y="155"/>
                      <a:pt x="7" y="155"/>
                      <a:pt x="7" y="155"/>
                    </a:cubicBezTo>
                    <a:cubicBezTo>
                      <a:pt x="6" y="157"/>
                      <a:pt x="6" y="160"/>
                      <a:pt x="5" y="162"/>
                    </a:cubicBezTo>
                    <a:cubicBezTo>
                      <a:pt x="5" y="163"/>
                      <a:pt x="5" y="164"/>
                      <a:pt x="5" y="164"/>
                    </a:cubicBezTo>
                    <a:cubicBezTo>
                      <a:pt x="5" y="166"/>
                      <a:pt x="4" y="168"/>
                      <a:pt x="4" y="169"/>
                    </a:cubicBezTo>
                    <a:cubicBezTo>
                      <a:pt x="4" y="170"/>
                      <a:pt x="4" y="171"/>
                      <a:pt x="4" y="171"/>
                    </a:cubicBezTo>
                    <a:cubicBezTo>
                      <a:pt x="4" y="171"/>
                      <a:pt x="4" y="171"/>
                      <a:pt x="4" y="171"/>
                    </a:cubicBezTo>
                    <a:cubicBezTo>
                      <a:pt x="4" y="171"/>
                      <a:pt x="4" y="172"/>
                      <a:pt x="4" y="172"/>
                    </a:cubicBezTo>
                    <a:cubicBezTo>
                      <a:pt x="24" y="181"/>
                      <a:pt x="24" y="181"/>
                      <a:pt x="24" y="181"/>
                    </a:cubicBezTo>
                    <a:cubicBezTo>
                      <a:pt x="24" y="185"/>
                      <a:pt x="23" y="188"/>
                      <a:pt x="23" y="192"/>
                    </a:cubicBezTo>
                    <a:cubicBezTo>
                      <a:pt x="1" y="197"/>
                      <a:pt x="1" y="197"/>
                      <a:pt x="1" y="197"/>
                    </a:cubicBezTo>
                    <a:cubicBezTo>
                      <a:pt x="0" y="211"/>
                      <a:pt x="1" y="225"/>
                      <a:pt x="4" y="239"/>
                    </a:cubicBezTo>
                    <a:cubicBezTo>
                      <a:pt x="4" y="239"/>
                      <a:pt x="4" y="239"/>
                      <a:pt x="4" y="239"/>
                    </a:cubicBezTo>
                    <a:cubicBezTo>
                      <a:pt x="4" y="239"/>
                      <a:pt x="4" y="239"/>
                      <a:pt x="4" y="240"/>
                    </a:cubicBezTo>
                    <a:cubicBezTo>
                      <a:pt x="26" y="242"/>
                      <a:pt x="26" y="242"/>
                      <a:pt x="26" y="242"/>
                    </a:cubicBezTo>
                    <a:cubicBezTo>
                      <a:pt x="27" y="244"/>
                      <a:pt x="27" y="245"/>
                      <a:pt x="27" y="247"/>
                    </a:cubicBezTo>
                    <a:cubicBezTo>
                      <a:pt x="27" y="247"/>
                      <a:pt x="27" y="247"/>
                      <a:pt x="27" y="247"/>
                    </a:cubicBezTo>
                    <a:cubicBezTo>
                      <a:pt x="28" y="248"/>
                      <a:pt x="28" y="248"/>
                      <a:pt x="28" y="249"/>
                    </a:cubicBezTo>
                    <a:cubicBezTo>
                      <a:pt x="28" y="250"/>
                      <a:pt x="28" y="251"/>
                      <a:pt x="29" y="252"/>
                    </a:cubicBezTo>
                    <a:cubicBezTo>
                      <a:pt x="9" y="264"/>
                      <a:pt x="9" y="264"/>
                      <a:pt x="9" y="264"/>
                    </a:cubicBezTo>
                    <a:cubicBezTo>
                      <a:pt x="9" y="264"/>
                      <a:pt x="9" y="264"/>
                      <a:pt x="9" y="264"/>
                    </a:cubicBezTo>
                    <a:cubicBezTo>
                      <a:pt x="9" y="264"/>
                      <a:pt x="9" y="264"/>
                      <a:pt x="9" y="264"/>
                    </a:cubicBezTo>
                    <a:cubicBezTo>
                      <a:pt x="13" y="278"/>
                      <a:pt x="19" y="291"/>
                      <a:pt x="26" y="304"/>
                    </a:cubicBezTo>
                    <a:cubicBezTo>
                      <a:pt x="48" y="299"/>
                      <a:pt x="48" y="299"/>
                      <a:pt x="48" y="299"/>
                    </a:cubicBezTo>
                    <a:cubicBezTo>
                      <a:pt x="50" y="301"/>
                      <a:pt x="51" y="304"/>
                      <a:pt x="53" y="307"/>
                    </a:cubicBezTo>
                    <a:cubicBezTo>
                      <a:pt x="39" y="324"/>
                      <a:pt x="39" y="324"/>
                      <a:pt x="39" y="324"/>
                    </a:cubicBezTo>
                    <a:cubicBezTo>
                      <a:pt x="47" y="336"/>
                      <a:pt x="56" y="347"/>
                      <a:pt x="67" y="356"/>
                    </a:cubicBezTo>
                    <a:cubicBezTo>
                      <a:pt x="67" y="356"/>
                      <a:pt x="67" y="356"/>
                      <a:pt x="67" y="356"/>
                    </a:cubicBezTo>
                    <a:cubicBezTo>
                      <a:pt x="67" y="357"/>
                      <a:pt x="67" y="357"/>
                      <a:pt x="67" y="357"/>
                    </a:cubicBezTo>
                    <a:cubicBezTo>
                      <a:pt x="87" y="345"/>
                      <a:pt x="87" y="345"/>
                      <a:pt x="87" y="345"/>
                    </a:cubicBezTo>
                    <a:cubicBezTo>
                      <a:pt x="88" y="346"/>
                      <a:pt x="89" y="346"/>
                      <a:pt x="90" y="347"/>
                    </a:cubicBezTo>
                    <a:cubicBezTo>
                      <a:pt x="90" y="348"/>
                      <a:pt x="91" y="348"/>
                      <a:pt x="92" y="349"/>
                    </a:cubicBezTo>
                    <a:cubicBezTo>
                      <a:pt x="92" y="349"/>
                      <a:pt x="93" y="350"/>
                      <a:pt x="94" y="351"/>
                    </a:cubicBezTo>
                    <a:cubicBezTo>
                      <a:pt x="86" y="372"/>
                      <a:pt x="86" y="372"/>
                      <a:pt x="86" y="372"/>
                    </a:cubicBezTo>
                    <a:cubicBezTo>
                      <a:pt x="92" y="376"/>
                      <a:pt x="98" y="380"/>
                      <a:pt x="105" y="384"/>
                    </a:cubicBezTo>
                    <a:cubicBezTo>
                      <a:pt x="105" y="384"/>
                      <a:pt x="105" y="384"/>
                      <a:pt x="105" y="384"/>
                    </a:cubicBezTo>
                    <a:cubicBezTo>
                      <a:pt x="106" y="385"/>
                      <a:pt x="108" y="386"/>
                      <a:pt x="109" y="386"/>
                    </a:cubicBezTo>
                    <a:cubicBezTo>
                      <a:pt x="110" y="387"/>
                      <a:pt x="111" y="388"/>
                      <a:pt x="112" y="388"/>
                    </a:cubicBezTo>
                    <a:cubicBezTo>
                      <a:pt x="113" y="388"/>
                      <a:pt x="113" y="389"/>
                      <a:pt x="113" y="389"/>
                    </a:cubicBezTo>
                    <a:cubicBezTo>
                      <a:pt x="117" y="390"/>
                      <a:pt x="120" y="392"/>
                      <a:pt x="124" y="394"/>
                    </a:cubicBezTo>
                    <a:cubicBezTo>
                      <a:pt x="138" y="376"/>
                      <a:pt x="138" y="376"/>
                      <a:pt x="138" y="376"/>
                    </a:cubicBezTo>
                    <a:cubicBezTo>
                      <a:pt x="141" y="377"/>
                      <a:pt x="143" y="378"/>
                      <a:pt x="145" y="378"/>
                    </a:cubicBezTo>
                    <a:cubicBezTo>
                      <a:pt x="145" y="378"/>
                      <a:pt x="146" y="379"/>
                      <a:pt x="146" y="379"/>
                    </a:cubicBezTo>
                    <a:cubicBezTo>
                      <a:pt x="146" y="379"/>
                      <a:pt x="146" y="379"/>
                      <a:pt x="147" y="379"/>
                    </a:cubicBezTo>
                    <a:cubicBezTo>
                      <a:pt x="146" y="402"/>
                      <a:pt x="146" y="402"/>
                      <a:pt x="146" y="402"/>
                    </a:cubicBezTo>
                    <a:cubicBezTo>
                      <a:pt x="146" y="402"/>
                      <a:pt x="147" y="402"/>
                      <a:pt x="147" y="402"/>
                    </a:cubicBezTo>
                    <a:cubicBezTo>
                      <a:pt x="147" y="402"/>
                      <a:pt x="147" y="402"/>
                      <a:pt x="147" y="402"/>
                    </a:cubicBezTo>
                    <a:cubicBezTo>
                      <a:pt x="153" y="404"/>
                      <a:pt x="160" y="406"/>
                      <a:pt x="166" y="407"/>
                    </a:cubicBezTo>
                    <a:cubicBezTo>
                      <a:pt x="167" y="407"/>
                      <a:pt x="167" y="407"/>
                      <a:pt x="167" y="407"/>
                    </a:cubicBezTo>
                    <a:cubicBezTo>
                      <a:pt x="168" y="407"/>
                      <a:pt x="169" y="407"/>
                      <a:pt x="170" y="408"/>
                    </a:cubicBezTo>
                    <a:cubicBezTo>
                      <a:pt x="176" y="409"/>
                      <a:pt x="182" y="409"/>
                      <a:pt x="188" y="410"/>
                    </a:cubicBezTo>
                    <a:cubicBezTo>
                      <a:pt x="188" y="410"/>
                      <a:pt x="188" y="410"/>
                      <a:pt x="188" y="410"/>
                    </a:cubicBezTo>
                    <a:cubicBezTo>
                      <a:pt x="189" y="410"/>
                      <a:pt x="189" y="410"/>
                      <a:pt x="189" y="410"/>
                    </a:cubicBezTo>
                    <a:cubicBezTo>
                      <a:pt x="197" y="389"/>
                      <a:pt x="197" y="389"/>
                      <a:pt x="197" y="389"/>
                    </a:cubicBezTo>
                    <a:cubicBezTo>
                      <a:pt x="198" y="389"/>
                      <a:pt x="198" y="389"/>
                      <a:pt x="199" y="389"/>
                    </a:cubicBezTo>
                    <a:cubicBezTo>
                      <a:pt x="200" y="389"/>
                      <a:pt x="201" y="389"/>
                      <a:pt x="201" y="389"/>
                    </a:cubicBezTo>
                    <a:cubicBezTo>
                      <a:pt x="202" y="389"/>
                      <a:pt x="203" y="389"/>
                      <a:pt x="204" y="389"/>
                    </a:cubicBezTo>
                    <a:cubicBezTo>
                      <a:pt x="204" y="389"/>
                      <a:pt x="205" y="389"/>
                      <a:pt x="206" y="389"/>
                    </a:cubicBezTo>
                    <a:cubicBezTo>
                      <a:pt x="212" y="411"/>
                      <a:pt x="212" y="411"/>
                      <a:pt x="212" y="411"/>
                    </a:cubicBezTo>
                    <a:cubicBezTo>
                      <a:pt x="222" y="410"/>
                      <a:pt x="231" y="410"/>
                      <a:pt x="240" y="408"/>
                    </a:cubicBezTo>
                    <a:cubicBezTo>
                      <a:pt x="241" y="408"/>
                      <a:pt x="242" y="408"/>
                      <a:pt x="243" y="407"/>
                    </a:cubicBezTo>
                    <a:cubicBezTo>
                      <a:pt x="243" y="407"/>
                      <a:pt x="244" y="407"/>
                      <a:pt x="245" y="407"/>
                    </a:cubicBezTo>
                    <a:cubicBezTo>
                      <a:pt x="249" y="406"/>
                      <a:pt x="252" y="406"/>
                      <a:pt x="256" y="405"/>
                    </a:cubicBezTo>
                    <a:cubicBezTo>
                      <a:pt x="257" y="382"/>
                      <a:pt x="257" y="382"/>
                      <a:pt x="257" y="382"/>
                    </a:cubicBezTo>
                    <a:cubicBezTo>
                      <a:pt x="259" y="381"/>
                      <a:pt x="262" y="380"/>
                      <a:pt x="265" y="379"/>
                    </a:cubicBezTo>
                    <a:cubicBezTo>
                      <a:pt x="278" y="398"/>
                      <a:pt x="278" y="398"/>
                      <a:pt x="278" y="398"/>
                    </a:cubicBezTo>
                    <a:cubicBezTo>
                      <a:pt x="278" y="398"/>
                      <a:pt x="279" y="398"/>
                      <a:pt x="279" y="397"/>
                    </a:cubicBezTo>
                    <a:cubicBezTo>
                      <a:pt x="279" y="397"/>
                      <a:pt x="279" y="397"/>
                      <a:pt x="279" y="397"/>
                    </a:cubicBezTo>
                    <a:cubicBezTo>
                      <a:pt x="293" y="392"/>
                      <a:pt x="306" y="386"/>
                      <a:pt x="318" y="378"/>
                    </a:cubicBezTo>
                    <a:cubicBezTo>
                      <a:pt x="311" y="356"/>
                      <a:pt x="311" y="356"/>
                      <a:pt x="311" y="356"/>
                    </a:cubicBezTo>
                    <a:cubicBezTo>
                      <a:pt x="311" y="356"/>
                      <a:pt x="311" y="356"/>
                      <a:pt x="311" y="356"/>
                    </a:cubicBezTo>
                    <a:cubicBezTo>
                      <a:pt x="313" y="354"/>
                      <a:pt x="315" y="353"/>
                      <a:pt x="317" y="351"/>
                    </a:cubicBezTo>
                    <a:cubicBezTo>
                      <a:pt x="336" y="364"/>
                      <a:pt x="336" y="364"/>
                      <a:pt x="336" y="364"/>
                    </a:cubicBezTo>
                    <a:cubicBezTo>
                      <a:pt x="336" y="364"/>
                      <a:pt x="337" y="364"/>
                      <a:pt x="337" y="364"/>
                    </a:cubicBezTo>
                    <a:cubicBezTo>
                      <a:pt x="337" y="364"/>
                      <a:pt x="337" y="364"/>
                      <a:pt x="337" y="364"/>
                    </a:cubicBezTo>
                    <a:cubicBezTo>
                      <a:pt x="337" y="364"/>
                      <a:pt x="337" y="364"/>
                      <a:pt x="337" y="363"/>
                    </a:cubicBezTo>
                    <a:cubicBezTo>
                      <a:pt x="348" y="355"/>
                      <a:pt x="358" y="345"/>
                      <a:pt x="367" y="334"/>
                    </a:cubicBezTo>
                    <a:cubicBezTo>
                      <a:pt x="366" y="334"/>
                      <a:pt x="366" y="334"/>
                      <a:pt x="366" y="334"/>
                    </a:cubicBezTo>
                    <a:cubicBezTo>
                      <a:pt x="367" y="333"/>
                      <a:pt x="367" y="333"/>
                      <a:pt x="367" y="333"/>
                    </a:cubicBezTo>
                    <a:cubicBezTo>
                      <a:pt x="354" y="314"/>
                      <a:pt x="354" y="314"/>
                      <a:pt x="354" y="314"/>
                    </a:cubicBezTo>
                    <a:cubicBezTo>
                      <a:pt x="355" y="312"/>
                      <a:pt x="357" y="310"/>
                      <a:pt x="359" y="307"/>
                    </a:cubicBezTo>
                    <a:cubicBezTo>
                      <a:pt x="381" y="314"/>
                      <a:pt x="381" y="314"/>
                      <a:pt x="381" y="314"/>
                    </a:cubicBezTo>
                    <a:cubicBezTo>
                      <a:pt x="381" y="313"/>
                      <a:pt x="381" y="313"/>
                      <a:pt x="381" y="313"/>
                    </a:cubicBezTo>
                    <a:cubicBezTo>
                      <a:pt x="381" y="313"/>
                      <a:pt x="381" y="313"/>
                      <a:pt x="381" y="313"/>
                    </a:cubicBezTo>
                    <a:cubicBezTo>
                      <a:pt x="389" y="301"/>
                      <a:pt x="395" y="288"/>
                      <a:pt x="400" y="274"/>
                    </a:cubicBezTo>
                    <a:cubicBezTo>
                      <a:pt x="381" y="261"/>
                      <a:pt x="381" y="261"/>
                      <a:pt x="381" y="261"/>
                    </a:cubicBezTo>
                    <a:cubicBezTo>
                      <a:pt x="382" y="258"/>
                      <a:pt x="383" y="255"/>
                      <a:pt x="383" y="252"/>
                    </a:cubicBezTo>
                    <a:cubicBezTo>
                      <a:pt x="406" y="251"/>
                      <a:pt x="406" y="251"/>
                      <a:pt x="406" y="251"/>
                    </a:cubicBezTo>
                    <a:cubicBezTo>
                      <a:pt x="406" y="251"/>
                      <a:pt x="406" y="251"/>
                      <a:pt x="406" y="251"/>
                    </a:cubicBezTo>
                    <a:cubicBezTo>
                      <a:pt x="406" y="251"/>
                      <a:pt x="406" y="251"/>
                      <a:pt x="406" y="251"/>
                    </a:cubicBezTo>
                    <a:cubicBezTo>
                      <a:pt x="408" y="244"/>
                      <a:pt x="409" y="238"/>
                      <a:pt x="410" y="231"/>
                    </a:cubicBezTo>
                    <a:close/>
                    <a:moveTo>
                      <a:pt x="369" y="219"/>
                    </a:moveTo>
                    <a:cubicBezTo>
                      <a:pt x="369" y="221"/>
                      <a:pt x="369" y="223"/>
                      <a:pt x="369" y="225"/>
                    </a:cubicBezTo>
                    <a:cubicBezTo>
                      <a:pt x="368" y="226"/>
                      <a:pt x="368" y="227"/>
                      <a:pt x="368" y="228"/>
                    </a:cubicBezTo>
                    <a:cubicBezTo>
                      <a:pt x="368" y="229"/>
                      <a:pt x="368" y="231"/>
                      <a:pt x="368" y="232"/>
                    </a:cubicBezTo>
                    <a:cubicBezTo>
                      <a:pt x="367" y="233"/>
                      <a:pt x="367" y="235"/>
                      <a:pt x="367" y="236"/>
                    </a:cubicBezTo>
                    <a:cubicBezTo>
                      <a:pt x="367" y="237"/>
                      <a:pt x="367" y="238"/>
                      <a:pt x="366" y="239"/>
                    </a:cubicBezTo>
                    <a:cubicBezTo>
                      <a:pt x="366" y="241"/>
                      <a:pt x="366" y="243"/>
                      <a:pt x="365" y="244"/>
                    </a:cubicBezTo>
                    <a:cubicBezTo>
                      <a:pt x="365" y="245"/>
                      <a:pt x="365" y="245"/>
                      <a:pt x="365" y="245"/>
                    </a:cubicBezTo>
                    <a:cubicBezTo>
                      <a:pt x="364" y="248"/>
                      <a:pt x="364" y="250"/>
                      <a:pt x="363" y="252"/>
                    </a:cubicBezTo>
                    <a:cubicBezTo>
                      <a:pt x="262" y="217"/>
                      <a:pt x="262" y="217"/>
                      <a:pt x="262" y="217"/>
                    </a:cubicBezTo>
                    <a:cubicBezTo>
                      <a:pt x="262" y="217"/>
                      <a:pt x="262" y="217"/>
                      <a:pt x="262" y="217"/>
                    </a:cubicBezTo>
                    <a:cubicBezTo>
                      <a:pt x="262" y="216"/>
                      <a:pt x="262" y="215"/>
                      <a:pt x="262" y="214"/>
                    </a:cubicBezTo>
                    <a:cubicBezTo>
                      <a:pt x="262" y="213"/>
                      <a:pt x="262" y="213"/>
                      <a:pt x="263" y="212"/>
                    </a:cubicBezTo>
                    <a:cubicBezTo>
                      <a:pt x="263" y="212"/>
                      <a:pt x="263" y="211"/>
                      <a:pt x="263" y="211"/>
                    </a:cubicBezTo>
                    <a:cubicBezTo>
                      <a:pt x="370" y="211"/>
                      <a:pt x="370" y="211"/>
                      <a:pt x="370" y="211"/>
                    </a:cubicBezTo>
                    <a:cubicBezTo>
                      <a:pt x="370" y="213"/>
                      <a:pt x="369" y="216"/>
                      <a:pt x="369" y="218"/>
                    </a:cubicBezTo>
                    <a:cubicBezTo>
                      <a:pt x="369" y="219"/>
                      <a:pt x="369" y="219"/>
                      <a:pt x="369" y="219"/>
                    </a:cubicBezTo>
                    <a:close/>
                    <a:moveTo>
                      <a:pt x="356" y="272"/>
                    </a:moveTo>
                    <a:cubicBezTo>
                      <a:pt x="355" y="273"/>
                      <a:pt x="354" y="275"/>
                      <a:pt x="353" y="277"/>
                    </a:cubicBezTo>
                    <a:cubicBezTo>
                      <a:pt x="353" y="278"/>
                      <a:pt x="353" y="278"/>
                      <a:pt x="352" y="279"/>
                    </a:cubicBezTo>
                    <a:cubicBezTo>
                      <a:pt x="352" y="280"/>
                      <a:pt x="351" y="282"/>
                      <a:pt x="350" y="283"/>
                    </a:cubicBezTo>
                    <a:cubicBezTo>
                      <a:pt x="350" y="284"/>
                      <a:pt x="349" y="285"/>
                      <a:pt x="349" y="286"/>
                    </a:cubicBezTo>
                    <a:cubicBezTo>
                      <a:pt x="348" y="287"/>
                      <a:pt x="347" y="288"/>
                      <a:pt x="347" y="289"/>
                    </a:cubicBezTo>
                    <a:cubicBezTo>
                      <a:pt x="346" y="290"/>
                      <a:pt x="345" y="292"/>
                      <a:pt x="344" y="293"/>
                    </a:cubicBezTo>
                    <a:cubicBezTo>
                      <a:pt x="344" y="293"/>
                      <a:pt x="344" y="294"/>
                      <a:pt x="343" y="295"/>
                    </a:cubicBezTo>
                    <a:cubicBezTo>
                      <a:pt x="342" y="296"/>
                      <a:pt x="341" y="298"/>
                      <a:pt x="340" y="299"/>
                    </a:cubicBezTo>
                    <a:cubicBezTo>
                      <a:pt x="340" y="300"/>
                      <a:pt x="340" y="300"/>
                      <a:pt x="340" y="300"/>
                    </a:cubicBezTo>
                    <a:cubicBezTo>
                      <a:pt x="338" y="302"/>
                      <a:pt x="337" y="304"/>
                      <a:pt x="336" y="305"/>
                    </a:cubicBezTo>
                    <a:cubicBezTo>
                      <a:pt x="336" y="305"/>
                      <a:pt x="336" y="305"/>
                      <a:pt x="336" y="306"/>
                    </a:cubicBezTo>
                    <a:cubicBezTo>
                      <a:pt x="333" y="309"/>
                      <a:pt x="330" y="313"/>
                      <a:pt x="327" y="316"/>
                    </a:cubicBezTo>
                    <a:cubicBezTo>
                      <a:pt x="251" y="241"/>
                      <a:pt x="251" y="241"/>
                      <a:pt x="251" y="241"/>
                    </a:cubicBezTo>
                    <a:cubicBezTo>
                      <a:pt x="251" y="241"/>
                      <a:pt x="251" y="240"/>
                      <a:pt x="251" y="240"/>
                    </a:cubicBezTo>
                    <a:cubicBezTo>
                      <a:pt x="252" y="240"/>
                      <a:pt x="252" y="239"/>
                      <a:pt x="253" y="238"/>
                    </a:cubicBezTo>
                    <a:cubicBezTo>
                      <a:pt x="253" y="238"/>
                      <a:pt x="253" y="237"/>
                      <a:pt x="253" y="237"/>
                    </a:cubicBezTo>
                    <a:cubicBezTo>
                      <a:pt x="254" y="236"/>
                      <a:pt x="254" y="236"/>
                      <a:pt x="255" y="235"/>
                    </a:cubicBezTo>
                    <a:cubicBezTo>
                      <a:pt x="255" y="234"/>
                      <a:pt x="255" y="234"/>
                      <a:pt x="255" y="234"/>
                    </a:cubicBezTo>
                    <a:cubicBezTo>
                      <a:pt x="256" y="233"/>
                      <a:pt x="256" y="232"/>
                      <a:pt x="257" y="232"/>
                    </a:cubicBezTo>
                    <a:cubicBezTo>
                      <a:pt x="257" y="231"/>
                      <a:pt x="257" y="230"/>
                      <a:pt x="257" y="230"/>
                    </a:cubicBezTo>
                    <a:cubicBezTo>
                      <a:pt x="258" y="230"/>
                      <a:pt x="258" y="229"/>
                      <a:pt x="258" y="229"/>
                    </a:cubicBezTo>
                    <a:cubicBezTo>
                      <a:pt x="359" y="264"/>
                      <a:pt x="359" y="264"/>
                      <a:pt x="359" y="264"/>
                    </a:cubicBezTo>
                    <a:cubicBezTo>
                      <a:pt x="358" y="267"/>
                      <a:pt x="357" y="269"/>
                      <a:pt x="356" y="271"/>
                    </a:cubicBezTo>
                    <a:cubicBezTo>
                      <a:pt x="356" y="271"/>
                      <a:pt x="356" y="271"/>
                      <a:pt x="356" y="272"/>
                    </a:cubicBezTo>
                    <a:close/>
                    <a:moveTo>
                      <a:pt x="306" y="335"/>
                    </a:moveTo>
                    <a:cubicBezTo>
                      <a:pt x="304" y="336"/>
                      <a:pt x="303" y="337"/>
                      <a:pt x="301" y="338"/>
                    </a:cubicBezTo>
                    <a:cubicBezTo>
                      <a:pt x="300" y="340"/>
                      <a:pt x="298" y="341"/>
                      <a:pt x="297" y="342"/>
                    </a:cubicBezTo>
                    <a:cubicBezTo>
                      <a:pt x="296" y="342"/>
                      <a:pt x="296" y="342"/>
                      <a:pt x="296" y="342"/>
                    </a:cubicBezTo>
                    <a:cubicBezTo>
                      <a:pt x="292" y="345"/>
                      <a:pt x="288" y="347"/>
                      <a:pt x="284" y="350"/>
                    </a:cubicBezTo>
                    <a:cubicBezTo>
                      <a:pt x="237" y="253"/>
                      <a:pt x="237" y="253"/>
                      <a:pt x="237" y="253"/>
                    </a:cubicBezTo>
                    <a:cubicBezTo>
                      <a:pt x="237" y="253"/>
                      <a:pt x="237" y="253"/>
                      <a:pt x="238" y="253"/>
                    </a:cubicBezTo>
                    <a:cubicBezTo>
                      <a:pt x="238" y="252"/>
                      <a:pt x="239" y="252"/>
                      <a:pt x="240" y="251"/>
                    </a:cubicBezTo>
                    <a:cubicBezTo>
                      <a:pt x="240" y="251"/>
                      <a:pt x="240" y="251"/>
                      <a:pt x="241" y="250"/>
                    </a:cubicBezTo>
                    <a:cubicBezTo>
                      <a:pt x="241" y="250"/>
                      <a:pt x="242" y="250"/>
                      <a:pt x="242" y="250"/>
                    </a:cubicBezTo>
                    <a:cubicBezTo>
                      <a:pt x="318" y="325"/>
                      <a:pt x="318" y="325"/>
                      <a:pt x="318" y="325"/>
                    </a:cubicBezTo>
                    <a:cubicBezTo>
                      <a:pt x="314" y="328"/>
                      <a:pt x="311" y="331"/>
                      <a:pt x="307" y="334"/>
                    </a:cubicBezTo>
                    <a:cubicBezTo>
                      <a:pt x="307" y="335"/>
                      <a:pt x="306" y="335"/>
                      <a:pt x="306" y="335"/>
                    </a:cubicBezTo>
                    <a:close/>
                    <a:moveTo>
                      <a:pt x="259" y="360"/>
                    </a:moveTo>
                    <a:cubicBezTo>
                      <a:pt x="257" y="361"/>
                      <a:pt x="255" y="362"/>
                      <a:pt x="253" y="362"/>
                    </a:cubicBezTo>
                    <a:cubicBezTo>
                      <a:pt x="252" y="362"/>
                      <a:pt x="252" y="362"/>
                      <a:pt x="252" y="363"/>
                    </a:cubicBezTo>
                    <a:cubicBezTo>
                      <a:pt x="250" y="363"/>
                      <a:pt x="248" y="364"/>
                      <a:pt x="246" y="364"/>
                    </a:cubicBezTo>
                    <a:cubicBezTo>
                      <a:pt x="246" y="364"/>
                      <a:pt x="245" y="364"/>
                      <a:pt x="244" y="365"/>
                    </a:cubicBezTo>
                    <a:cubicBezTo>
                      <a:pt x="243" y="365"/>
                      <a:pt x="241" y="365"/>
                      <a:pt x="240" y="366"/>
                    </a:cubicBezTo>
                    <a:cubicBezTo>
                      <a:pt x="239" y="366"/>
                      <a:pt x="238" y="366"/>
                      <a:pt x="237" y="366"/>
                    </a:cubicBezTo>
                    <a:cubicBezTo>
                      <a:pt x="235" y="366"/>
                      <a:pt x="234" y="367"/>
                      <a:pt x="233" y="367"/>
                    </a:cubicBezTo>
                    <a:cubicBezTo>
                      <a:pt x="232" y="367"/>
                      <a:pt x="230" y="367"/>
                      <a:pt x="228" y="368"/>
                    </a:cubicBezTo>
                    <a:cubicBezTo>
                      <a:pt x="228" y="368"/>
                      <a:pt x="227" y="368"/>
                      <a:pt x="227" y="368"/>
                    </a:cubicBezTo>
                    <a:cubicBezTo>
                      <a:pt x="225" y="368"/>
                      <a:pt x="222" y="368"/>
                      <a:pt x="220" y="368"/>
                    </a:cubicBezTo>
                    <a:cubicBezTo>
                      <a:pt x="220" y="368"/>
                      <a:pt x="220" y="368"/>
                      <a:pt x="220" y="369"/>
                    </a:cubicBezTo>
                    <a:cubicBezTo>
                      <a:pt x="217" y="369"/>
                      <a:pt x="215" y="369"/>
                      <a:pt x="212" y="369"/>
                    </a:cubicBezTo>
                    <a:cubicBezTo>
                      <a:pt x="212" y="262"/>
                      <a:pt x="212" y="262"/>
                      <a:pt x="212" y="262"/>
                    </a:cubicBezTo>
                    <a:cubicBezTo>
                      <a:pt x="213" y="262"/>
                      <a:pt x="213" y="262"/>
                      <a:pt x="213" y="262"/>
                    </a:cubicBezTo>
                    <a:cubicBezTo>
                      <a:pt x="214" y="262"/>
                      <a:pt x="215" y="262"/>
                      <a:pt x="215" y="261"/>
                    </a:cubicBezTo>
                    <a:cubicBezTo>
                      <a:pt x="216" y="261"/>
                      <a:pt x="217" y="261"/>
                      <a:pt x="217" y="261"/>
                    </a:cubicBezTo>
                    <a:cubicBezTo>
                      <a:pt x="218" y="261"/>
                      <a:pt x="218" y="261"/>
                      <a:pt x="219" y="261"/>
                    </a:cubicBezTo>
                    <a:cubicBezTo>
                      <a:pt x="220" y="261"/>
                      <a:pt x="221" y="260"/>
                      <a:pt x="221" y="260"/>
                    </a:cubicBezTo>
                    <a:cubicBezTo>
                      <a:pt x="222" y="260"/>
                      <a:pt x="222" y="260"/>
                      <a:pt x="223" y="260"/>
                    </a:cubicBezTo>
                    <a:cubicBezTo>
                      <a:pt x="224" y="259"/>
                      <a:pt x="224" y="259"/>
                      <a:pt x="225" y="259"/>
                    </a:cubicBezTo>
                    <a:cubicBezTo>
                      <a:pt x="225" y="259"/>
                      <a:pt x="225" y="259"/>
                      <a:pt x="226" y="259"/>
                    </a:cubicBezTo>
                    <a:cubicBezTo>
                      <a:pt x="272" y="355"/>
                      <a:pt x="272" y="355"/>
                      <a:pt x="272" y="355"/>
                    </a:cubicBezTo>
                    <a:cubicBezTo>
                      <a:pt x="268" y="357"/>
                      <a:pt x="264" y="359"/>
                      <a:pt x="259" y="360"/>
                    </a:cubicBezTo>
                    <a:cubicBezTo>
                      <a:pt x="259" y="360"/>
                      <a:pt x="259" y="360"/>
                      <a:pt x="259" y="360"/>
                    </a:cubicBezTo>
                    <a:close/>
                    <a:moveTo>
                      <a:pt x="192" y="368"/>
                    </a:moveTo>
                    <a:cubicBezTo>
                      <a:pt x="190" y="368"/>
                      <a:pt x="188" y="368"/>
                      <a:pt x="186" y="368"/>
                    </a:cubicBezTo>
                    <a:cubicBezTo>
                      <a:pt x="185" y="368"/>
                      <a:pt x="184" y="368"/>
                      <a:pt x="183" y="367"/>
                    </a:cubicBezTo>
                    <a:cubicBezTo>
                      <a:pt x="182" y="367"/>
                      <a:pt x="180" y="367"/>
                      <a:pt x="179" y="367"/>
                    </a:cubicBezTo>
                    <a:cubicBezTo>
                      <a:pt x="178" y="367"/>
                      <a:pt x="176" y="366"/>
                      <a:pt x="175" y="366"/>
                    </a:cubicBezTo>
                    <a:cubicBezTo>
                      <a:pt x="174" y="366"/>
                      <a:pt x="173" y="366"/>
                      <a:pt x="172" y="366"/>
                    </a:cubicBezTo>
                    <a:cubicBezTo>
                      <a:pt x="170" y="365"/>
                      <a:pt x="168" y="365"/>
                      <a:pt x="166" y="364"/>
                    </a:cubicBezTo>
                    <a:cubicBezTo>
                      <a:pt x="166" y="364"/>
                      <a:pt x="166" y="364"/>
                      <a:pt x="166" y="364"/>
                    </a:cubicBezTo>
                    <a:cubicBezTo>
                      <a:pt x="163" y="363"/>
                      <a:pt x="161" y="363"/>
                      <a:pt x="158" y="362"/>
                    </a:cubicBezTo>
                    <a:cubicBezTo>
                      <a:pt x="194" y="261"/>
                      <a:pt x="194" y="261"/>
                      <a:pt x="194" y="261"/>
                    </a:cubicBezTo>
                    <a:cubicBezTo>
                      <a:pt x="194" y="261"/>
                      <a:pt x="194" y="261"/>
                      <a:pt x="194" y="261"/>
                    </a:cubicBezTo>
                    <a:cubicBezTo>
                      <a:pt x="195" y="261"/>
                      <a:pt x="196" y="261"/>
                      <a:pt x="197" y="261"/>
                    </a:cubicBezTo>
                    <a:cubicBezTo>
                      <a:pt x="197" y="262"/>
                      <a:pt x="198" y="262"/>
                      <a:pt x="199" y="262"/>
                    </a:cubicBezTo>
                    <a:cubicBezTo>
                      <a:pt x="199" y="262"/>
                      <a:pt x="200" y="262"/>
                      <a:pt x="200" y="262"/>
                    </a:cubicBezTo>
                    <a:cubicBezTo>
                      <a:pt x="200" y="369"/>
                      <a:pt x="200" y="369"/>
                      <a:pt x="200" y="369"/>
                    </a:cubicBezTo>
                    <a:cubicBezTo>
                      <a:pt x="197" y="369"/>
                      <a:pt x="195" y="369"/>
                      <a:pt x="193" y="369"/>
                    </a:cubicBezTo>
                    <a:cubicBezTo>
                      <a:pt x="192" y="368"/>
                      <a:pt x="192" y="368"/>
                      <a:pt x="192" y="368"/>
                    </a:cubicBezTo>
                    <a:close/>
                    <a:moveTo>
                      <a:pt x="139" y="355"/>
                    </a:moveTo>
                    <a:cubicBezTo>
                      <a:pt x="137" y="354"/>
                      <a:pt x="135" y="353"/>
                      <a:pt x="134" y="352"/>
                    </a:cubicBezTo>
                    <a:cubicBezTo>
                      <a:pt x="133" y="352"/>
                      <a:pt x="132" y="352"/>
                      <a:pt x="132" y="351"/>
                    </a:cubicBezTo>
                    <a:cubicBezTo>
                      <a:pt x="130" y="351"/>
                      <a:pt x="129" y="350"/>
                      <a:pt x="127" y="349"/>
                    </a:cubicBezTo>
                    <a:cubicBezTo>
                      <a:pt x="127" y="348"/>
                      <a:pt x="126" y="348"/>
                      <a:pt x="125" y="347"/>
                    </a:cubicBezTo>
                    <a:cubicBezTo>
                      <a:pt x="124" y="347"/>
                      <a:pt x="123" y="346"/>
                      <a:pt x="122" y="346"/>
                    </a:cubicBezTo>
                    <a:cubicBezTo>
                      <a:pt x="120" y="345"/>
                      <a:pt x="119" y="344"/>
                      <a:pt x="118" y="343"/>
                    </a:cubicBezTo>
                    <a:cubicBezTo>
                      <a:pt x="117" y="343"/>
                      <a:pt x="117" y="343"/>
                      <a:pt x="116" y="342"/>
                    </a:cubicBezTo>
                    <a:cubicBezTo>
                      <a:pt x="115" y="341"/>
                      <a:pt x="113" y="340"/>
                      <a:pt x="112" y="339"/>
                    </a:cubicBezTo>
                    <a:cubicBezTo>
                      <a:pt x="111" y="339"/>
                      <a:pt x="111" y="339"/>
                      <a:pt x="111" y="338"/>
                    </a:cubicBezTo>
                    <a:cubicBezTo>
                      <a:pt x="109" y="337"/>
                      <a:pt x="107" y="336"/>
                      <a:pt x="105" y="335"/>
                    </a:cubicBezTo>
                    <a:cubicBezTo>
                      <a:pt x="105" y="334"/>
                      <a:pt x="105" y="334"/>
                      <a:pt x="105" y="334"/>
                    </a:cubicBezTo>
                    <a:cubicBezTo>
                      <a:pt x="102" y="331"/>
                      <a:pt x="98" y="328"/>
                      <a:pt x="95" y="325"/>
                    </a:cubicBezTo>
                    <a:cubicBezTo>
                      <a:pt x="170" y="250"/>
                      <a:pt x="170" y="250"/>
                      <a:pt x="170" y="250"/>
                    </a:cubicBezTo>
                    <a:cubicBezTo>
                      <a:pt x="170" y="250"/>
                      <a:pt x="170" y="250"/>
                      <a:pt x="171" y="250"/>
                    </a:cubicBezTo>
                    <a:cubicBezTo>
                      <a:pt x="171" y="250"/>
                      <a:pt x="172" y="251"/>
                      <a:pt x="172" y="251"/>
                    </a:cubicBezTo>
                    <a:cubicBezTo>
                      <a:pt x="173" y="252"/>
                      <a:pt x="173" y="252"/>
                      <a:pt x="174" y="252"/>
                    </a:cubicBezTo>
                    <a:cubicBezTo>
                      <a:pt x="174" y="253"/>
                      <a:pt x="175" y="253"/>
                      <a:pt x="176" y="253"/>
                    </a:cubicBezTo>
                    <a:cubicBezTo>
                      <a:pt x="176" y="254"/>
                      <a:pt x="177" y="254"/>
                      <a:pt x="177" y="254"/>
                    </a:cubicBezTo>
                    <a:cubicBezTo>
                      <a:pt x="178" y="255"/>
                      <a:pt x="178" y="255"/>
                      <a:pt x="179" y="255"/>
                    </a:cubicBezTo>
                    <a:cubicBezTo>
                      <a:pt x="180" y="256"/>
                      <a:pt x="180" y="256"/>
                      <a:pt x="181" y="257"/>
                    </a:cubicBezTo>
                    <a:cubicBezTo>
                      <a:pt x="181" y="257"/>
                      <a:pt x="182" y="257"/>
                      <a:pt x="182" y="257"/>
                    </a:cubicBezTo>
                    <a:cubicBezTo>
                      <a:pt x="147" y="358"/>
                      <a:pt x="147" y="358"/>
                      <a:pt x="147" y="358"/>
                    </a:cubicBezTo>
                    <a:cubicBezTo>
                      <a:pt x="144" y="357"/>
                      <a:pt x="142" y="356"/>
                      <a:pt x="140" y="355"/>
                    </a:cubicBezTo>
                    <a:cubicBezTo>
                      <a:pt x="140" y="355"/>
                      <a:pt x="140" y="355"/>
                      <a:pt x="139" y="355"/>
                    </a:cubicBezTo>
                    <a:close/>
                    <a:moveTo>
                      <a:pt x="75" y="304"/>
                    </a:moveTo>
                    <a:cubicBezTo>
                      <a:pt x="74" y="303"/>
                      <a:pt x="73" y="301"/>
                      <a:pt x="73" y="300"/>
                    </a:cubicBezTo>
                    <a:cubicBezTo>
                      <a:pt x="71" y="298"/>
                      <a:pt x="70" y="296"/>
                      <a:pt x="69" y="295"/>
                    </a:cubicBezTo>
                    <a:cubicBezTo>
                      <a:pt x="69" y="294"/>
                      <a:pt x="69" y="294"/>
                      <a:pt x="69" y="294"/>
                    </a:cubicBezTo>
                    <a:cubicBezTo>
                      <a:pt x="66" y="290"/>
                      <a:pt x="64" y="286"/>
                      <a:pt x="61" y="282"/>
                    </a:cubicBezTo>
                    <a:cubicBezTo>
                      <a:pt x="158" y="235"/>
                      <a:pt x="158" y="235"/>
                      <a:pt x="158" y="235"/>
                    </a:cubicBezTo>
                    <a:cubicBezTo>
                      <a:pt x="158" y="236"/>
                      <a:pt x="158" y="236"/>
                      <a:pt x="159" y="236"/>
                    </a:cubicBezTo>
                    <a:cubicBezTo>
                      <a:pt x="159" y="237"/>
                      <a:pt x="159" y="237"/>
                      <a:pt x="159" y="238"/>
                    </a:cubicBezTo>
                    <a:cubicBezTo>
                      <a:pt x="160" y="239"/>
                      <a:pt x="160" y="239"/>
                      <a:pt x="161" y="240"/>
                    </a:cubicBezTo>
                    <a:cubicBezTo>
                      <a:pt x="161" y="240"/>
                      <a:pt x="161" y="240"/>
                      <a:pt x="161" y="241"/>
                    </a:cubicBezTo>
                    <a:cubicBezTo>
                      <a:pt x="86" y="316"/>
                      <a:pt x="86" y="316"/>
                      <a:pt x="86" y="316"/>
                    </a:cubicBezTo>
                    <a:cubicBezTo>
                      <a:pt x="83" y="313"/>
                      <a:pt x="79" y="309"/>
                      <a:pt x="77" y="306"/>
                    </a:cubicBezTo>
                    <a:cubicBezTo>
                      <a:pt x="76" y="305"/>
                      <a:pt x="76" y="304"/>
                      <a:pt x="75" y="304"/>
                    </a:cubicBezTo>
                    <a:close/>
                    <a:moveTo>
                      <a:pt x="51" y="257"/>
                    </a:moveTo>
                    <a:cubicBezTo>
                      <a:pt x="50" y="255"/>
                      <a:pt x="50" y="253"/>
                      <a:pt x="49" y="251"/>
                    </a:cubicBezTo>
                    <a:cubicBezTo>
                      <a:pt x="49" y="251"/>
                      <a:pt x="49" y="251"/>
                      <a:pt x="49" y="250"/>
                    </a:cubicBezTo>
                    <a:cubicBezTo>
                      <a:pt x="48" y="248"/>
                      <a:pt x="48" y="247"/>
                      <a:pt x="47" y="245"/>
                    </a:cubicBezTo>
                    <a:cubicBezTo>
                      <a:pt x="47" y="244"/>
                      <a:pt x="47" y="243"/>
                      <a:pt x="47" y="243"/>
                    </a:cubicBezTo>
                    <a:cubicBezTo>
                      <a:pt x="46" y="241"/>
                      <a:pt x="46" y="240"/>
                      <a:pt x="46" y="238"/>
                    </a:cubicBezTo>
                    <a:cubicBezTo>
                      <a:pt x="46" y="237"/>
                      <a:pt x="45" y="236"/>
                      <a:pt x="45" y="235"/>
                    </a:cubicBezTo>
                    <a:cubicBezTo>
                      <a:pt x="45" y="234"/>
                      <a:pt x="45" y="233"/>
                      <a:pt x="45" y="232"/>
                    </a:cubicBezTo>
                    <a:cubicBezTo>
                      <a:pt x="44" y="230"/>
                      <a:pt x="44" y="229"/>
                      <a:pt x="44" y="227"/>
                    </a:cubicBezTo>
                    <a:cubicBezTo>
                      <a:pt x="44" y="226"/>
                      <a:pt x="44" y="226"/>
                      <a:pt x="44" y="225"/>
                    </a:cubicBezTo>
                    <a:cubicBezTo>
                      <a:pt x="43" y="223"/>
                      <a:pt x="43" y="221"/>
                      <a:pt x="43" y="219"/>
                    </a:cubicBezTo>
                    <a:cubicBezTo>
                      <a:pt x="43" y="219"/>
                      <a:pt x="43" y="219"/>
                      <a:pt x="43" y="218"/>
                    </a:cubicBezTo>
                    <a:cubicBezTo>
                      <a:pt x="43" y="216"/>
                      <a:pt x="43" y="213"/>
                      <a:pt x="43" y="211"/>
                    </a:cubicBezTo>
                    <a:cubicBezTo>
                      <a:pt x="150" y="211"/>
                      <a:pt x="150" y="211"/>
                      <a:pt x="150" y="211"/>
                    </a:cubicBezTo>
                    <a:cubicBezTo>
                      <a:pt x="150" y="211"/>
                      <a:pt x="150" y="211"/>
                      <a:pt x="150" y="212"/>
                    </a:cubicBezTo>
                    <a:cubicBezTo>
                      <a:pt x="150" y="212"/>
                      <a:pt x="150" y="213"/>
                      <a:pt x="150" y="214"/>
                    </a:cubicBezTo>
                    <a:cubicBezTo>
                      <a:pt x="150" y="214"/>
                      <a:pt x="150" y="215"/>
                      <a:pt x="150" y="216"/>
                    </a:cubicBezTo>
                    <a:cubicBezTo>
                      <a:pt x="150" y="216"/>
                      <a:pt x="150" y="217"/>
                      <a:pt x="151" y="217"/>
                    </a:cubicBezTo>
                    <a:cubicBezTo>
                      <a:pt x="151" y="218"/>
                      <a:pt x="151" y="219"/>
                      <a:pt x="151" y="220"/>
                    </a:cubicBezTo>
                    <a:cubicBezTo>
                      <a:pt x="151" y="220"/>
                      <a:pt x="151" y="220"/>
                      <a:pt x="151" y="221"/>
                    </a:cubicBezTo>
                    <a:cubicBezTo>
                      <a:pt x="152" y="222"/>
                      <a:pt x="152" y="223"/>
                      <a:pt x="152" y="224"/>
                    </a:cubicBezTo>
                    <a:cubicBezTo>
                      <a:pt x="152" y="224"/>
                      <a:pt x="152" y="224"/>
                      <a:pt x="152" y="224"/>
                    </a:cubicBezTo>
                    <a:cubicBezTo>
                      <a:pt x="56" y="271"/>
                      <a:pt x="56" y="271"/>
                      <a:pt x="56" y="271"/>
                    </a:cubicBezTo>
                    <a:cubicBezTo>
                      <a:pt x="54" y="266"/>
                      <a:pt x="52" y="262"/>
                      <a:pt x="51" y="258"/>
                    </a:cubicBezTo>
                    <a:cubicBezTo>
                      <a:pt x="51" y="258"/>
                      <a:pt x="51" y="257"/>
                      <a:pt x="51" y="257"/>
                    </a:cubicBezTo>
                    <a:close/>
                    <a:moveTo>
                      <a:pt x="43" y="190"/>
                    </a:moveTo>
                    <a:cubicBezTo>
                      <a:pt x="43" y="188"/>
                      <a:pt x="44" y="186"/>
                      <a:pt x="44" y="184"/>
                    </a:cubicBezTo>
                    <a:cubicBezTo>
                      <a:pt x="44" y="184"/>
                      <a:pt x="44" y="183"/>
                      <a:pt x="44" y="182"/>
                    </a:cubicBezTo>
                    <a:cubicBezTo>
                      <a:pt x="44" y="180"/>
                      <a:pt x="45" y="179"/>
                      <a:pt x="45" y="178"/>
                    </a:cubicBezTo>
                    <a:cubicBezTo>
                      <a:pt x="45" y="176"/>
                      <a:pt x="45" y="175"/>
                      <a:pt x="46" y="173"/>
                    </a:cubicBezTo>
                    <a:cubicBezTo>
                      <a:pt x="46" y="173"/>
                      <a:pt x="46" y="172"/>
                      <a:pt x="46" y="171"/>
                    </a:cubicBezTo>
                    <a:cubicBezTo>
                      <a:pt x="47" y="169"/>
                      <a:pt x="47" y="167"/>
                      <a:pt x="48" y="165"/>
                    </a:cubicBezTo>
                    <a:cubicBezTo>
                      <a:pt x="48" y="165"/>
                      <a:pt x="48" y="164"/>
                      <a:pt x="48" y="164"/>
                    </a:cubicBezTo>
                    <a:cubicBezTo>
                      <a:pt x="48" y="162"/>
                      <a:pt x="49" y="160"/>
                      <a:pt x="50" y="157"/>
                    </a:cubicBezTo>
                    <a:cubicBezTo>
                      <a:pt x="151" y="192"/>
                      <a:pt x="151" y="192"/>
                      <a:pt x="151" y="192"/>
                    </a:cubicBezTo>
                    <a:cubicBezTo>
                      <a:pt x="151" y="193"/>
                      <a:pt x="151" y="193"/>
                      <a:pt x="151" y="193"/>
                    </a:cubicBezTo>
                    <a:cubicBezTo>
                      <a:pt x="150" y="194"/>
                      <a:pt x="150" y="195"/>
                      <a:pt x="150" y="195"/>
                    </a:cubicBezTo>
                    <a:cubicBezTo>
                      <a:pt x="150" y="196"/>
                      <a:pt x="150" y="197"/>
                      <a:pt x="150" y="198"/>
                    </a:cubicBezTo>
                    <a:cubicBezTo>
                      <a:pt x="150" y="198"/>
                      <a:pt x="150" y="198"/>
                      <a:pt x="150" y="198"/>
                    </a:cubicBezTo>
                    <a:cubicBezTo>
                      <a:pt x="43" y="198"/>
                      <a:pt x="43" y="198"/>
                      <a:pt x="43" y="198"/>
                    </a:cubicBezTo>
                    <a:cubicBezTo>
                      <a:pt x="43" y="196"/>
                      <a:pt x="43" y="194"/>
                      <a:pt x="43" y="191"/>
                    </a:cubicBezTo>
                    <a:cubicBezTo>
                      <a:pt x="43" y="191"/>
                      <a:pt x="43" y="191"/>
                      <a:pt x="43" y="190"/>
                    </a:cubicBezTo>
                    <a:close/>
                    <a:moveTo>
                      <a:pt x="57" y="138"/>
                    </a:moveTo>
                    <a:cubicBezTo>
                      <a:pt x="58" y="136"/>
                      <a:pt x="59" y="134"/>
                      <a:pt x="60" y="132"/>
                    </a:cubicBezTo>
                    <a:cubicBezTo>
                      <a:pt x="60" y="132"/>
                      <a:pt x="60" y="131"/>
                      <a:pt x="60" y="131"/>
                    </a:cubicBezTo>
                    <a:cubicBezTo>
                      <a:pt x="61" y="129"/>
                      <a:pt x="62" y="128"/>
                      <a:pt x="63" y="127"/>
                    </a:cubicBezTo>
                    <a:cubicBezTo>
                      <a:pt x="63" y="126"/>
                      <a:pt x="64" y="125"/>
                      <a:pt x="64" y="124"/>
                    </a:cubicBezTo>
                    <a:cubicBezTo>
                      <a:pt x="65" y="123"/>
                      <a:pt x="65" y="122"/>
                      <a:pt x="66" y="121"/>
                    </a:cubicBezTo>
                    <a:cubicBezTo>
                      <a:pt x="67" y="120"/>
                      <a:pt x="68" y="118"/>
                      <a:pt x="68" y="117"/>
                    </a:cubicBezTo>
                    <a:cubicBezTo>
                      <a:pt x="69" y="116"/>
                      <a:pt x="69" y="116"/>
                      <a:pt x="69" y="115"/>
                    </a:cubicBezTo>
                    <a:cubicBezTo>
                      <a:pt x="71" y="114"/>
                      <a:pt x="72" y="112"/>
                      <a:pt x="73" y="111"/>
                    </a:cubicBezTo>
                    <a:cubicBezTo>
                      <a:pt x="73" y="110"/>
                      <a:pt x="73" y="110"/>
                      <a:pt x="73" y="110"/>
                    </a:cubicBezTo>
                    <a:cubicBezTo>
                      <a:pt x="74" y="108"/>
                      <a:pt x="76" y="106"/>
                      <a:pt x="77" y="105"/>
                    </a:cubicBezTo>
                    <a:cubicBezTo>
                      <a:pt x="77" y="105"/>
                      <a:pt x="77" y="105"/>
                      <a:pt x="77" y="105"/>
                    </a:cubicBezTo>
                    <a:cubicBezTo>
                      <a:pt x="80" y="101"/>
                      <a:pt x="83" y="97"/>
                      <a:pt x="86" y="94"/>
                    </a:cubicBezTo>
                    <a:cubicBezTo>
                      <a:pt x="162" y="169"/>
                      <a:pt x="162" y="169"/>
                      <a:pt x="162" y="169"/>
                    </a:cubicBezTo>
                    <a:cubicBezTo>
                      <a:pt x="162" y="170"/>
                      <a:pt x="162" y="170"/>
                      <a:pt x="162" y="170"/>
                    </a:cubicBezTo>
                    <a:cubicBezTo>
                      <a:pt x="161" y="170"/>
                      <a:pt x="161" y="171"/>
                      <a:pt x="160" y="171"/>
                    </a:cubicBezTo>
                    <a:cubicBezTo>
                      <a:pt x="160" y="172"/>
                      <a:pt x="160" y="172"/>
                      <a:pt x="159" y="173"/>
                    </a:cubicBezTo>
                    <a:cubicBezTo>
                      <a:pt x="159" y="173"/>
                      <a:pt x="159" y="174"/>
                      <a:pt x="158" y="174"/>
                    </a:cubicBezTo>
                    <a:cubicBezTo>
                      <a:pt x="158" y="175"/>
                      <a:pt x="158" y="176"/>
                      <a:pt x="157" y="176"/>
                    </a:cubicBezTo>
                    <a:cubicBezTo>
                      <a:pt x="157" y="177"/>
                      <a:pt x="157" y="177"/>
                      <a:pt x="157" y="178"/>
                    </a:cubicBezTo>
                    <a:cubicBezTo>
                      <a:pt x="156" y="178"/>
                      <a:pt x="156" y="179"/>
                      <a:pt x="155" y="180"/>
                    </a:cubicBezTo>
                    <a:cubicBezTo>
                      <a:pt x="155" y="180"/>
                      <a:pt x="155" y="180"/>
                      <a:pt x="155" y="180"/>
                    </a:cubicBezTo>
                    <a:cubicBezTo>
                      <a:pt x="54" y="145"/>
                      <a:pt x="54" y="145"/>
                      <a:pt x="54" y="145"/>
                    </a:cubicBezTo>
                    <a:cubicBezTo>
                      <a:pt x="55" y="143"/>
                      <a:pt x="56" y="141"/>
                      <a:pt x="57" y="139"/>
                    </a:cubicBezTo>
                    <a:cubicBezTo>
                      <a:pt x="57" y="138"/>
                      <a:pt x="57" y="138"/>
                      <a:pt x="57" y="138"/>
                    </a:cubicBezTo>
                    <a:close/>
                    <a:moveTo>
                      <a:pt x="107" y="75"/>
                    </a:moveTo>
                    <a:cubicBezTo>
                      <a:pt x="108" y="74"/>
                      <a:pt x="110" y="73"/>
                      <a:pt x="111" y="72"/>
                    </a:cubicBezTo>
                    <a:cubicBezTo>
                      <a:pt x="117" y="68"/>
                      <a:pt x="123" y="64"/>
                      <a:pt x="129" y="61"/>
                    </a:cubicBezTo>
                    <a:cubicBezTo>
                      <a:pt x="176" y="157"/>
                      <a:pt x="176" y="157"/>
                      <a:pt x="176" y="157"/>
                    </a:cubicBezTo>
                    <a:cubicBezTo>
                      <a:pt x="176" y="157"/>
                      <a:pt x="175" y="158"/>
                      <a:pt x="175" y="158"/>
                    </a:cubicBezTo>
                    <a:cubicBezTo>
                      <a:pt x="175" y="158"/>
                      <a:pt x="174" y="158"/>
                      <a:pt x="174" y="159"/>
                    </a:cubicBezTo>
                    <a:cubicBezTo>
                      <a:pt x="173" y="159"/>
                      <a:pt x="172" y="160"/>
                      <a:pt x="172" y="160"/>
                    </a:cubicBezTo>
                    <a:cubicBezTo>
                      <a:pt x="171" y="160"/>
                      <a:pt x="171" y="161"/>
                      <a:pt x="171" y="161"/>
                    </a:cubicBezTo>
                    <a:cubicBezTo>
                      <a:pt x="95" y="85"/>
                      <a:pt x="95" y="85"/>
                      <a:pt x="95" y="85"/>
                    </a:cubicBezTo>
                    <a:cubicBezTo>
                      <a:pt x="99" y="82"/>
                      <a:pt x="102" y="79"/>
                      <a:pt x="106" y="76"/>
                    </a:cubicBezTo>
                    <a:cubicBezTo>
                      <a:pt x="106" y="76"/>
                      <a:pt x="106" y="76"/>
                      <a:pt x="107" y="75"/>
                    </a:cubicBezTo>
                    <a:close/>
                    <a:moveTo>
                      <a:pt x="154" y="50"/>
                    </a:moveTo>
                    <a:cubicBezTo>
                      <a:pt x="156" y="50"/>
                      <a:pt x="158" y="49"/>
                      <a:pt x="160" y="48"/>
                    </a:cubicBezTo>
                    <a:cubicBezTo>
                      <a:pt x="160" y="48"/>
                      <a:pt x="161" y="48"/>
                      <a:pt x="161" y="48"/>
                    </a:cubicBezTo>
                    <a:cubicBezTo>
                      <a:pt x="163" y="48"/>
                      <a:pt x="165" y="47"/>
                      <a:pt x="166" y="47"/>
                    </a:cubicBezTo>
                    <a:cubicBezTo>
                      <a:pt x="167" y="46"/>
                      <a:pt x="168" y="46"/>
                      <a:pt x="169" y="46"/>
                    </a:cubicBezTo>
                    <a:cubicBezTo>
                      <a:pt x="170" y="46"/>
                      <a:pt x="171" y="45"/>
                      <a:pt x="173" y="45"/>
                    </a:cubicBezTo>
                    <a:cubicBezTo>
                      <a:pt x="174" y="45"/>
                      <a:pt x="175" y="45"/>
                      <a:pt x="176" y="44"/>
                    </a:cubicBezTo>
                    <a:cubicBezTo>
                      <a:pt x="177" y="44"/>
                      <a:pt x="178" y="44"/>
                      <a:pt x="179" y="44"/>
                    </a:cubicBezTo>
                    <a:cubicBezTo>
                      <a:pt x="181" y="44"/>
                      <a:pt x="182" y="43"/>
                      <a:pt x="184" y="43"/>
                    </a:cubicBezTo>
                    <a:cubicBezTo>
                      <a:pt x="185" y="43"/>
                      <a:pt x="185" y="43"/>
                      <a:pt x="186" y="43"/>
                    </a:cubicBezTo>
                    <a:cubicBezTo>
                      <a:pt x="188" y="43"/>
                      <a:pt x="190" y="43"/>
                      <a:pt x="192" y="42"/>
                    </a:cubicBezTo>
                    <a:cubicBezTo>
                      <a:pt x="192" y="42"/>
                      <a:pt x="192" y="42"/>
                      <a:pt x="193" y="42"/>
                    </a:cubicBezTo>
                    <a:cubicBezTo>
                      <a:pt x="195" y="42"/>
                      <a:pt x="197" y="42"/>
                      <a:pt x="200" y="42"/>
                    </a:cubicBezTo>
                    <a:cubicBezTo>
                      <a:pt x="200" y="149"/>
                      <a:pt x="200" y="149"/>
                      <a:pt x="200" y="149"/>
                    </a:cubicBezTo>
                    <a:cubicBezTo>
                      <a:pt x="200" y="149"/>
                      <a:pt x="200" y="149"/>
                      <a:pt x="199" y="149"/>
                    </a:cubicBezTo>
                    <a:cubicBezTo>
                      <a:pt x="199" y="149"/>
                      <a:pt x="198" y="149"/>
                      <a:pt x="197" y="149"/>
                    </a:cubicBezTo>
                    <a:cubicBezTo>
                      <a:pt x="197" y="149"/>
                      <a:pt x="196" y="149"/>
                      <a:pt x="195" y="150"/>
                    </a:cubicBezTo>
                    <a:cubicBezTo>
                      <a:pt x="195" y="150"/>
                      <a:pt x="194" y="150"/>
                      <a:pt x="194" y="150"/>
                    </a:cubicBezTo>
                    <a:cubicBezTo>
                      <a:pt x="193" y="150"/>
                      <a:pt x="192" y="150"/>
                      <a:pt x="191" y="150"/>
                    </a:cubicBezTo>
                    <a:cubicBezTo>
                      <a:pt x="191" y="151"/>
                      <a:pt x="191" y="151"/>
                      <a:pt x="191" y="151"/>
                    </a:cubicBezTo>
                    <a:cubicBezTo>
                      <a:pt x="190" y="151"/>
                      <a:pt x="189" y="151"/>
                      <a:pt x="188" y="152"/>
                    </a:cubicBezTo>
                    <a:cubicBezTo>
                      <a:pt x="188" y="152"/>
                      <a:pt x="188" y="152"/>
                      <a:pt x="188" y="152"/>
                    </a:cubicBezTo>
                    <a:cubicBezTo>
                      <a:pt x="141" y="55"/>
                      <a:pt x="141" y="55"/>
                      <a:pt x="141" y="55"/>
                    </a:cubicBezTo>
                    <a:cubicBezTo>
                      <a:pt x="145" y="53"/>
                      <a:pt x="149" y="52"/>
                      <a:pt x="154" y="50"/>
                    </a:cubicBezTo>
                    <a:cubicBezTo>
                      <a:pt x="154" y="50"/>
                      <a:pt x="154" y="50"/>
                      <a:pt x="154" y="50"/>
                    </a:cubicBezTo>
                    <a:close/>
                    <a:moveTo>
                      <a:pt x="220" y="42"/>
                    </a:moveTo>
                    <a:cubicBezTo>
                      <a:pt x="222" y="43"/>
                      <a:pt x="224" y="43"/>
                      <a:pt x="227" y="43"/>
                    </a:cubicBezTo>
                    <a:cubicBezTo>
                      <a:pt x="227" y="43"/>
                      <a:pt x="228" y="43"/>
                      <a:pt x="229" y="43"/>
                    </a:cubicBezTo>
                    <a:cubicBezTo>
                      <a:pt x="230" y="44"/>
                      <a:pt x="232" y="44"/>
                      <a:pt x="233" y="44"/>
                    </a:cubicBezTo>
                    <a:cubicBezTo>
                      <a:pt x="235" y="44"/>
                      <a:pt x="236" y="44"/>
                      <a:pt x="237" y="45"/>
                    </a:cubicBezTo>
                    <a:cubicBezTo>
                      <a:pt x="238" y="45"/>
                      <a:pt x="239" y="45"/>
                      <a:pt x="240" y="45"/>
                    </a:cubicBezTo>
                    <a:cubicBezTo>
                      <a:pt x="242" y="46"/>
                      <a:pt x="244" y="46"/>
                      <a:pt x="246" y="47"/>
                    </a:cubicBezTo>
                    <a:cubicBezTo>
                      <a:pt x="246" y="47"/>
                      <a:pt x="246" y="47"/>
                      <a:pt x="247" y="47"/>
                    </a:cubicBezTo>
                    <a:cubicBezTo>
                      <a:pt x="249" y="47"/>
                      <a:pt x="251" y="48"/>
                      <a:pt x="254" y="49"/>
                    </a:cubicBezTo>
                    <a:cubicBezTo>
                      <a:pt x="219" y="150"/>
                      <a:pt x="219" y="150"/>
                      <a:pt x="219" y="150"/>
                    </a:cubicBezTo>
                    <a:cubicBezTo>
                      <a:pt x="218" y="150"/>
                      <a:pt x="218" y="150"/>
                      <a:pt x="218" y="150"/>
                    </a:cubicBezTo>
                    <a:cubicBezTo>
                      <a:pt x="217" y="150"/>
                      <a:pt x="216" y="149"/>
                      <a:pt x="216" y="149"/>
                    </a:cubicBezTo>
                    <a:cubicBezTo>
                      <a:pt x="215" y="149"/>
                      <a:pt x="214" y="149"/>
                      <a:pt x="213" y="149"/>
                    </a:cubicBezTo>
                    <a:cubicBezTo>
                      <a:pt x="213" y="149"/>
                      <a:pt x="213" y="149"/>
                      <a:pt x="212" y="149"/>
                    </a:cubicBezTo>
                    <a:cubicBezTo>
                      <a:pt x="212" y="42"/>
                      <a:pt x="212" y="42"/>
                      <a:pt x="212" y="42"/>
                    </a:cubicBezTo>
                    <a:cubicBezTo>
                      <a:pt x="215" y="42"/>
                      <a:pt x="217" y="42"/>
                      <a:pt x="220" y="42"/>
                    </a:cubicBezTo>
                    <a:cubicBezTo>
                      <a:pt x="220" y="42"/>
                      <a:pt x="220" y="42"/>
                      <a:pt x="220" y="42"/>
                    </a:cubicBezTo>
                    <a:close/>
                    <a:moveTo>
                      <a:pt x="273" y="56"/>
                    </a:moveTo>
                    <a:cubicBezTo>
                      <a:pt x="275" y="57"/>
                      <a:pt x="277" y="58"/>
                      <a:pt x="279" y="59"/>
                    </a:cubicBezTo>
                    <a:cubicBezTo>
                      <a:pt x="279" y="59"/>
                      <a:pt x="280" y="59"/>
                      <a:pt x="280" y="59"/>
                    </a:cubicBezTo>
                    <a:cubicBezTo>
                      <a:pt x="282" y="60"/>
                      <a:pt x="283" y="61"/>
                      <a:pt x="284" y="62"/>
                    </a:cubicBezTo>
                    <a:cubicBezTo>
                      <a:pt x="285" y="62"/>
                      <a:pt x="286" y="63"/>
                      <a:pt x="287" y="63"/>
                    </a:cubicBezTo>
                    <a:cubicBezTo>
                      <a:pt x="288" y="64"/>
                      <a:pt x="289" y="64"/>
                      <a:pt x="290" y="65"/>
                    </a:cubicBezTo>
                    <a:cubicBezTo>
                      <a:pt x="291" y="66"/>
                      <a:pt x="293" y="66"/>
                      <a:pt x="294" y="67"/>
                    </a:cubicBezTo>
                    <a:cubicBezTo>
                      <a:pt x="294" y="68"/>
                      <a:pt x="295" y="68"/>
                      <a:pt x="296" y="68"/>
                    </a:cubicBezTo>
                    <a:cubicBezTo>
                      <a:pt x="297" y="69"/>
                      <a:pt x="299" y="70"/>
                      <a:pt x="300" y="71"/>
                    </a:cubicBezTo>
                    <a:cubicBezTo>
                      <a:pt x="300" y="72"/>
                      <a:pt x="301" y="72"/>
                      <a:pt x="301" y="72"/>
                    </a:cubicBezTo>
                    <a:cubicBezTo>
                      <a:pt x="303" y="73"/>
                      <a:pt x="304" y="75"/>
                      <a:pt x="306" y="76"/>
                    </a:cubicBezTo>
                    <a:cubicBezTo>
                      <a:pt x="306" y="76"/>
                      <a:pt x="306" y="76"/>
                      <a:pt x="306" y="76"/>
                    </a:cubicBezTo>
                    <a:cubicBezTo>
                      <a:pt x="310" y="79"/>
                      <a:pt x="314" y="82"/>
                      <a:pt x="317" y="85"/>
                    </a:cubicBezTo>
                    <a:cubicBezTo>
                      <a:pt x="241" y="161"/>
                      <a:pt x="241" y="161"/>
                      <a:pt x="241" y="161"/>
                    </a:cubicBezTo>
                    <a:cubicBezTo>
                      <a:pt x="241" y="161"/>
                      <a:pt x="241" y="161"/>
                      <a:pt x="241" y="161"/>
                    </a:cubicBezTo>
                    <a:cubicBezTo>
                      <a:pt x="240" y="160"/>
                      <a:pt x="239" y="159"/>
                      <a:pt x="239" y="159"/>
                    </a:cubicBezTo>
                    <a:cubicBezTo>
                      <a:pt x="238" y="159"/>
                      <a:pt x="238" y="158"/>
                      <a:pt x="238" y="158"/>
                    </a:cubicBezTo>
                    <a:cubicBezTo>
                      <a:pt x="237" y="158"/>
                      <a:pt x="237" y="157"/>
                      <a:pt x="236" y="157"/>
                    </a:cubicBezTo>
                    <a:cubicBezTo>
                      <a:pt x="235" y="157"/>
                      <a:pt x="235" y="156"/>
                      <a:pt x="235" y="156"/>
                    </a:cubicBezTo>
                    <a:cubicBezTo>
                      <a:pt x="234" y="156"/>
                      <a:pt x="233" y="156"/>
                      <a:pt x="233" y="155"/>
                    </a:cubicBezTo>
                    <a:cubicBezTo>
                      <a:pt x="232" y="155"/>
                      <a:pt x="232" y="155"/>
                      <a:pt x="231" y="154"/>
                    </a:cubicBezTo>
                    <a:cubicBezTo>
                      <a:pt x="231" y="154"/>
                      <a:pt x="231" y="154"/>
                      <a:pt x="231" y="154"/>
                    </a:cubicBezTo>
                    <a:cubicBezTo>
                      <a:pt x="266" y="53"/>
                      <a:pt x="266" y="53"/>
                      <a:pt x="266" y="53"/>
                    </a:cubicBezTo>
                    <a:cubicBezTo>
                      <a:pt x="268" y="54"/>
                      <a:pt x="270" y="55"/>
                      <a:pt x="272" y="56"/>
                    </a:cubicBezTo>
                    <a:cubicBezTo>
                      <a:pt x="272" y="56"/>
                      <a:pt x="273" y="56"/>
                      <a:pt x="273" y="56"/>
                    </a:cubicBezTo>
                    <a:close/>
                    <a:moveTo>
                      <a:pt x="343" y="115"/>
                    </a:moveTo>
                    <a:cubicBezTo>
                      <a:pt x="343" y="116"/>
                      <a:pt x="343" y="116"/>
                      <a:pt x="343" y="116"/>
                    </a:cubicBezTo>
                    <a:cubicBezTo>
                      <a:pt x="346" y="120"/>
                      <a:pt x="348" y="124"/>
                      <a:pt x="350" y="128"/>
                    </a:cubicBezTo>
                    <a:cubicBezTo>
                      <a:pt x="254" y="175"/>
                      <a:pt x="254" y="175"/>
                      <a:pt x="254" y="175"/>
                    </a:cubicBezTo>
                    <a:cubicBezTo>
                      <a:pt x="254" y="174"/>
                      <a:pt x="254" y="174"/>
                      <a:pt x="253" y="174"/>
                    </a:cubicBezTo>
                    <a:cubicBezTo>
                      <a:pt x="253" y="173"/>
                      <a:pt x="253" y="173"/>
                      <a:pt x="252" y="172"/>
                    </a:cubicBezTo>
                    <a:cubicBezTo>
                      <a:pt x="252" y="171"/>
                      <a:pt x="251" y="171"/>
                      <a:pt x="251" y="171"/>
                    </a:cubicBezTo>
                    <a:cubicBezTo>
                      <a:pt x="251" y="170"/>
                      <a:pt x="251" y="170"/>
                      <a:pt x="250" y="169"/>
                    </a:cubicBezTo>
                    <a:cubicBezTo>
                      <a:pt x="326" y="94"/>
                      <a:pt x="326" y="94"/>
                      <a:pt x="326" y="94"/>
                    </a:cubicBezTo>
                    <a:cubicBezTo>
                      <a:pt x="331" y="99"/>
                      <a:pt x="335" y="104"/>
                      <a:pt x="339" y="110"/>
                    </a:cubicBezTo>
                    <a:cubicBezTo>
                      <a:pt x="340" y="112"/>
                      <a:pt x="342" y="114"/>
                      <a:pt x="343" y="115"/>
                    </a:cubicBezTo>
                    <a:close/>
                    <a:moveTo>
                      <a:pt x="361" y="152"/>
                    </a:moveTo>
                    <a:cubicBezTo>
                      <a:pt x="362" y="154"/>
                      <a:pt x="362" y="157"/>
                      <a:pt x="363" y="159"/>
                    </a:cubicBezTo>
                    <a:cubicBezTo>
                      <a:pt x="363" y="159"/>
                      <a:pt x="363" y="159"/>
                      <a:pt x="363" y="160"/>
                    </a:cubicBezTo>
                    <a:cubicBezTo>
                      <a:pt x="364" y="161"/>
                      <a:pt x="364" y="163"/>
                      <a:pt x="365" y="165"/>
                    </a:cubicBezTo>
                    <a:cubicBezTo>
                      <a:pt x="365" y="166"/>
                      <a:pt x="365" y="166"/>
                      <a:pt x="365" y="167"/>
                    </a:cubicBezTo>
                    <a:cubicBezTo>
                      <a:pt x="366" y="168"/>
                      <a:pt x="366" y="170"/>
                      <a:pt x="366" y="171"/>
                    </a:cubicBezTo>
                    <a:cubicBezTo>
                      <a:pt x="366" y="172"/>
                      <a:pt x="367" y="173"/>
                      <a:pt x="367" y="175"/>
                    </a:cubicBezTo>
                    <a:cubicBezTo>
                      <a:pt x="367" y="176"/>
                      <a:pt x="367" y="177"/>
                      <a:pt x="367" y="178"/>
                    </a:cubicBezTo>
                    <a:cubicBezTo>
                      <a:pt x="368" y="179"/>
                      <a:pt x="368" y="181"/>
                      <a:pt x="368" y="182"/>
                    </a:cubicBezTo>
                    <a:cubicBezTo>
                      <a:pt x="368" y="183"/>
                      <a:pt x="368" y="184"/>
                      <a:pt x="368" y="184"/>
                    </a:cubicBezTo>
                    <a:cubicBezTo>
                      <a:pt x="369" y="186"/>
                      <a:pt x="369" y="188"/>
                      <a:pt x="369" y="190"/>
                    </a:cubicBezTo>
                    <a:cubicBezTo>
                      <a:pt x="369" y="191"/>
                      <a:pt x="369" y="191"/>
                      <a:pt x="369" y="191"/>
                    </a:cubicBezTo>
                    <a:cubicBezTo>
                      <a:pt x="369" y="194"/>
                      <a:pt x="370" y="196"/>
                      <a:pt x="370" y="198"/>
                    </a:cubicBezTo>
                    <a:cubicBezTo>
                      <a:pt x="263" y="198"/>
                      <a:pt x="263" y="198"/>
                      <a:pt x="263" y="198"/>
                    </a:cubicBezTo>
                    <a:cubicBezTo>
                      <a:pt x="263" y="198"/>
                      <a:pt x="263" y="198"/>
                      <a:pt x="262" y="198"/>
                    </a:cubicBezTo>
                    <a:cubicBezTo>
                      <a:pt x="262" y="197"/>
                      <a:pt x="262" y="196"/>
                      <a:pt x="262" y="195"/>
                    </a:cubicBezTo>
                    <a:cubicBezTo>
                      <a:pt x="262" y="195"/>
                      <a:pt x="262" y="194"/>
                      <a:pt x="262" y="194"/>
                    </a:cubicBezTo>
                    <a:cubicBezTo>
                      <a:pt x="262" y="193"/>
                      <a:pt x="261" y="193"/>
                      <a:pt x="261" y="192"/>
                    </a:cubicBezTo>
                    <a:cubicBezTo>
                      <a:pt x="261" y="191"/>
                      <a:pt x="261" y="191"/>
                      <a:pt x="261" y="190"/>
                    </a:cubicBezTo>
                    <a:cubicBezTo>
                      <a:pt x="261" y="189"/>
                      <a:pt x="261" y="189"/>
                      <a:pt x="260" y="188"/>
                    </a:cubicBezTo>
                    <a:cubicBezTo>
                      <a:pt x="260" y="188"/>
                      <a:pt x="260" y="187"/>
                      <a:pt x="260" y="186"/>
                    </a:cubicBezTo>
                    <a:cubicBezTo>
                      <a:pt x="260" y="186"/>
                      <a:pt x="260" y="186"/>
                      <a:pt x="260" y="186"/>
                    </a:cubicBezTo>
                    <a:cubicBezTo>
                      <a:pt x="356" y="139"/>
                      <a:pt x="356" y="139"/>
                      <a:pt x="356" y="139"/>
                    </a:cubicBezTo>
                    <a:cubicBezTo>
                      <a:pt x="358" y="143"/>
                      <a:pt x="359" y="148"/>
                      <a:pt x="361" y="152"/>
                    </a:cubicBezTo>
                    <a:cubicBezTo>
                      <a:pt x="361" y="152"/>
                      <a:pt x="361" y="152"/>
                      <a:pt x="361" y="152"/>
                    </a:cubicBezTo>
                    <a:close/>
                    <a:moveTo>
                      <a:pt x="224" y="228"/>
                    </a:moveTo>
                    <a:cubicBezTo>
                      <a:pt x="224" y="229"/>
                      <a:pt x="223" y="229"/>
                      <a:pt x="223" y="229"/>
                    </a:cubicBezTo>
                    <a:cubicBezTo>
                      <a:pt x="223" y="229"/>
                      <a:pt x="222" y="230"/>
                      <a:pt x="222" y="230"/>
                    </a:cubicBezTo>
                    <a:cubicBezTo>
                      <a:pt x="221" y="230"/>
                      <a:pt x="221" y="230"/>
                      <a:pt x="221" y="231"/>
                    </a:cubicBezTo>
                    <a:cubicBezTo>
                      <a:pt x="220" y="231"/>
                      <a:pt x="220" y="231"/>
                      <a:pt x="219" y="231"/>
                    </a:cubicBezTo>
                    <a:cubicBezTo>
                      <a:pt x="219" y="232"/>
                      <a:pt x="219" y="232"/>
                      <a:pt x="218" y="232"/>
                    </a:cubicBezTo>
                    <a:cubicBezTo>
                      <a:pt x="218" y="232"/>
                      <a:pt x="217" y="232"/>
                      <a:pt x="217" y="233"/>
                    </a:cubicBezTo>
                    <a:cubicBezTo>
                      <a:pt x="216" y="233"/>
                      <a:pt x="216" y="233"/>
                      <a:pt x="216" y="233"/>
                    </a:cubicBezTo>
                    <a:cubicBezTo>
                      <a:pt x="215" y="233"/>
                      <a:pt x="215" y="233"/>
                      <a:pt x="214" y="233"/>
                    </a:cubicBezTo>
                    <a:cubicBezTo>
                      <a:pt x="214" y="234"/>
                      <a:pt x="213" y="234"/>
                      <a:pt x="213" y="234"/>
                    </a:cubicBezTo>
                    <a:cubicBezTo>
                      <a:pt x="212" y="234"/>
                      <a:pt x="212" y="234"/>
                      <a:pt x="211" y="234"/>
                    </a:cubicBezTo>
                    <a:cubicBezTo>
                      <a:pt x="211" y="234"/>
                      <a:pt x="210" y="234"/>
                      <a:pt x="210" y="234"/>
                    </a:cubicBezTo>
                    <a:cubicBezTo>
                      <a:pt x="209" y="234"/>
                      <a:pt x="209" y="234"/>
                      <a:pt x="209" y="234"/>
                    </a:cubicBezTo>
                    <a:cubicBezTo>
                      <a:pt x="208" y="234"/>
                      <a:pt x="207" y="234"/>
                      <a:pt x="207" y="234"/>
                    </a:cubicBezTo>
                    <a:cubicBezTo>
                      <a:pt x="206" y="235"/>
                      <a:pt x="206" y="235"/>
                      <a:pt x="206" y="235"/>
                    </a:cubicBezTo>
                    <a:cubicBezTo>
                      <a:pt x="205" y="235"/>
                      <a:pt x="205" y="234"/>
                      <a:pt x="204" y="234"/>
                    </a:cubicBezTo>
                    <a:cubicBezTo>
                      <a:pt x="204" y="234"/>
                      <a:pt x="203" y="234"/>
                      <a:pt x="203" y="234"/>
                    </a:cubicBezTo>
                    <a:cubicBezTo>
                      <a:pt x="202" y="234"/>
                      <a:pt x="202" y="234"/>
                      <a:pt x="201" y="234"/>
                    </a:cubicBezTo>
                    <a:cubicBezTo>
                      <a:pt x="201" y="234"/>
                      <a:pt x="200" y="234"/>
                      <a:pt x="200" y="234"/>
                    </a:cubicBezTo>
                    <a:cubicBezTo>
                      <a:pt x="199" y="234"/>
                      <a:pt x="199" y="234"/>
                      <a:pt x="199" y="234"/>
                    </a:cubicBezTo>
                    <a:cubicBezTo>
                      <a:pt x="198" y="233"/>
                      <a:pt x="197" y="233"/>
                      <a:pt x="197" y="233"/>
                    </a:cubicBezTo>
                    <a:cubicBezTo>
                      <a:pt x="197" y="233"/>
                      <a:pt x="196" y="233"/>
                      <a:pt x="196" y="233"/>
                    </a:cubicBezTo>
                    <a:cubicBezTo>
                      <a:pt x="195" y="232"/>
                      <a:pt x="195" y="232"/>
                      <a:pt x="194" y="232"/>
                    </a:cubicBezTo>
                    <a:cubicBezTo>
                      <a:pt x="194" y="232"/>
                      <a:pt x="193" y="232"/>
                      <a:pt x="193" y="231"/>
                    </a:cubicBezTo>
                    <a:cubicBezTo>
                      <a:pt x="193" y="231"/>
                      <a:pt x="192" y="231"/>
                      <a:pt x="192" y="231"/>
                    </a:cubicBezTo>
                    <a:cubicBezTo>
                      <a:pt x="191" y="230"/>
                      <a:pt x="191" y="230"/>
                      <a:pt x="191" y="230"/>
                    </a:cubicBezTo>
                    <a:cubicBezTo>
                      <a:pt x="190" y="230"/>
                      <a:pt x="190" y="229"/>
                      <a:pt x="189" y="229"/>
                    </a:cubicBezTo>
                    <a:cubicBezTo>
                      <a:pt x="189" y="229"/>
                      <a:pt x="189" y="229"/>
                      <a:pt x="188" y="228"/>
                    </a:cubicBezTo>
                    <a:cubicBezTo>
                      <a:pt x="188" y="228"/>
                      <a:pt x="187" y="228"/>
                      <a:pt x="187" y="228"/>
                    </a:cubicBezTo>
                    <a:cubicBezTo>
                      <a:pt x="187" y="227"/>
                      <a:pt x="186" y="227"/>
                      <a:pt x="186" y="226"/>
                    </a:cubicBezTo>
                    <a:cubicBezTo>
                      <a:pt x="186" y="226"/>
                      <a:pt x="185" y="226"/>
                      <a:pt x="185" y="226"/>
                    </a:cubicBezTo>
                    <a:cubicBezTo>
                      <a:pt x="185" y="225"/>
                      <a:pt x="184" y="225"/>
                      <a:pt x="184" y="224"/>
                    </a:cubicBezTo>
                    <a:cubicBezTo>
                      <a:pt x="184" y="224"/>
                      <a:pt x="184" y="224"/>
                      <a:pt x="183" y="223"/>
                    </a:cubicBezTo>
                    <a:cubicBezTo>
                      <a:pt x="183" y="223"/>
                      <a:pt x="183" y="223"/>
                      <a:pt x="182" y="222"/>
                    </a:cubicBezTo>
                    <a:cubicBezTo>
                      <a:pt x="182" y="222"/>
                      <a:pt x="182" y="221"/>
                      <a:pt x="182" y="221"/>
                    </a:cubicBezTo>
                    <a:cubicBezTo>
                      <a:pt x="181" y="221"/>
                      <a:pt x="181" y="220"/>
                      <a:pt x="181" y="220"/>
                    </a:cubicBezTo>
                    <a:cubicBezTo>
                      <a:pt x="181" y="220"/>
                      <a:pt x="180" y="219"/>
                      <a:pt x="180" y="219"/>
                    </a:cubicBezTo>
                    <a:cubicBezTo>
                      <a:pt x="180" y="218"/>
                      <a:pt x="180" y="218"/>
                      <a:pt x="180" y="218"/>
                    </a:cubicBezTo>
                    <a:cubicBezTo>
                      <a:pt x="179" y="217"/>
                      <a:pt x="179" y="217"/>
                      <a:pt x="179" y="216"/>
                    </a:cubicBezTo>
                    <a:cubicBezTo>
                      <a:pt x="179" y="216"/>
                      <a:pt x="179" y="215"/>
                      <a:pt x="179" y="215"/>
                    </a:cubicBezTo>
                    <a:cubicBezTo>
                      <a:pt x="178" y="214"/>
                      <a:pt x="178" y="214"/>
                      <a:pt x="178" y="213"/>
                    </a:cubicBezTo>
                    <a:cubicBezTo>
                      <a:pt x="178" y="213"/>
                      <a:pt x="178" y="213"/>
                      <a:pt x="178" y="212"/>
                    </a:cubicBezTo>
                    <a:cubicBezTo>
                      <a:pt x="178" y="212"/>
                      <a:pt x="178" y="211"/>
                      <a:pt x="177" y="211"/>
                    </a:cubicBezTo>
                    <a:cubicBezTo>
                      <a:pt x="177" y="210"/>
                      <a:pt x="177" y="210"/>
                      <a:pt x="177" y="209"/>
                    </a:cubicBezTo>
                    <a:cubicBezTo>
                      <a:pt x="177" y="209"/>
                      <a:pt x="177" y="208"/>
                      <a:pt x="177" y="208"/>
                    </a:cubicBezTo>
                    <a:cubicBezTo>
                      <a:pt x="177" y="207"/>
                      <a:pt x="177" y="207"/>
                      <a:pt x="177" y="206"/>
                    </a:cubicBezTo>
                    <a:cubicBezTo>
                      <a:pt x="177" y="206"/>
                      <a:pt x="177" y="205"/>
                      <a:pt x="177" y="205"/>
                    </a:cubicBezTo>
                    <a:cubicBezTo>
                      <a:pt x="177" y="204"/>
                      <a:pt x="177" y="204"/>
                      <a:pt x="177" y="203"/>
                    </a:cubicBezTo>
                    <a:cubicBezTo>
                      <a:pt x="177" y="203"/>
                      <a:pt x="177" y="202"/>
                      <a:pt x="177" y="202"/>
                    </a:cubicBezTo>
                    <a:cubicBezTo>
                      <a:pt x="177" y="202"/>
                      <a:pt x="177" y="201"/>
                      <a:pt x="177" y="201"/>
                    </a:cubicBezTo>
                    <a:cubicBezTo>
                      <a:pt x="177" y="200"/>
                      <a:pt x="178" y="200"/>
                      <a:pt x="178" y="199"/>
                    </a:cubicBezTo>
                    <a:cubicBezTo>
                      <a:pt x="178" y="199"/>
                      <a:pt x="178" y="198"/>
                      <a:pt x="178" y="198"/>
                    </a:cubicBezTo>
                    <a:cubicBezTo>
                      <a:pt x="178" y="197"/>
                      <a:pt x="178" y="197"/>
                      <a:pt x="178" y="196"/>
                    </a:cubicBezTo>
                    <a:cubicBezTo>
                      <a:pt x="179" y="196"/>
                      <a:pt x="179" y="196"/>
                      <a:pt x="179" y="195"/>
                    </a:cubicBezTo>
                    <a:cubicBezTo>
                      <a:pt x="179" y="195"/>
                      <a:pt x="179" y="194"/>
                      <a:pt x="180" y="193"/>
                    </a:cubicBezTo>
                    <a:cubicBezTo>
                      <a:pt x="180" y="193"/>
                      <a:pt x="180" y="193"/>
                      <a:pt x="180" y="192"/>
                    </a:cubicBezTo>
                    <a:cubicBezTo>
                      <a:pt x="180" y="192"/>
                      <a:pt x="181" y="191"/>
                      <a:pt x="181" y="191"/>
                    </a:cubicBezTo>
                    <a:cubicBezTo>
                      <a:pt x="181" y="191"/>
                      <a:pt x="181" y="190"/>
                      <a:pt x="182" y="190"/>
                    </a:cubicBezTo>
                    <a:cubicBezTo>
                      <a:pt x="182" y="189"/>
                      <a:pt x="182" y="189"/>
                      <a:pt x="182" y="189"/>
                    </a:cubicBezTo>
                    <a:cubicBezTo>
                      <a:pt x="183" y="188"/>
                      <a:pt x="183" y="188"/>
                      <a:pt x="183" y="187"/>
                    </a:cubicBezTo>
                    <a:cubicBezTo>
                      <a:pt x="183" y="187"/>
                      <a:pt x="184" y="187"/>
                      <a:pt x="184" y="186"/>
                    </a:cubicBezTo>
                    <a:cubicBezTo>
                      <a:pt x="184" y="186"/>
                      <a:pt x="185" y="186"/>
                      <a:pt x="185" y="185"/>
                    </a:cubicBezTo>
                    <a:cubicBezTo>
                      <a:pt x="185" y="185"/>
                      <a:pt x="186" y="185"/>
                      <a:pt x="186" y="184"/>
                    </a:cubicBezTo>
                    <a:cubicBezTo>
                      <a:pt x="186" y="184"/>
                      <a:pt x="187" y="184"/>
                      <a:pt x="187" y="183"/>
                    </a:cubicBezTo>
                    <a:cubicBezTo>
                      <a:pt x="187" y="183"/>
                      <a:pt x="188" y="183"/>
                      <a:pt x="188" y="183"/>
                    </a:cubicBezTo>
                    <a:cubicBezTo>
                      <a:pt x="188" y="182"/>
                      <a:pt x="189" y="182"/>
                      <a:pt x="189" y="182"/>
                    </a:cubicBezTo>
                    <a:cubicBezTo>
                      <a:pt x="190" y="181"/>
                      <a:pt x="190" y="181"/>
                      <a:pt x="190" y="181"/>
                    </a:cubicBezTo>
                    <a:cubicBezTo>
                      <a:pt x="191" y="181"/>
                      <a:pt x="191" y="180"/>
                      <a:pt x="192" y="180"/>
                    </a:cubicBezTo>
                    <a:cubicBezTo>
                      <a:pt x="192" y="180"/>
                      <a:pt x="192" y="180"/>
                      <a:pt x="193" y="179"/>
                    </a:cubicBezTo>
                    <a:cubicBezTo>
                      <a:pt x="193" y="179"/>
                      <a:pt x="194" y="179"/>
                      <a:pt x="194" y="179"/>
                    </a:cubicBezTo>
                    <a:cubicBezTo>
                      <a:pt x="194" y="179"/>
                      <a:pt x="195" y="179"/>
                      <a:pt x="195" y="178"/>
                    </a:cubicBezTo>
                    <a:cubicBezTo>
                      <a:pt x="196" y="178"/>
                      <a:pt x="196" y="178"/>
                      <a:pt x="197" y="178"/>
                    </a:cubicBezTo>
                    <a:cubicBezTo>
                      <a:pt x="197" y="178"/>
                      <a:pt x="198" y="178"/>
                      <a:pt x="198" y="177"/>
                    </a:cubicBezTo>
                    <a:cubicBezTo>
                      <a:pt x="199" y="177"/>
                      <a:pt x="199" y="177"/>
                      <a:pt x="199" y="177"/>
                    </a:cubicBezTo>
                    <a:cubicBezTo>
                      <a:pt x="200" y="177"/>
                      <a:pt x="200" y="177"/>
                      <a:pt x="201" y="177"/>
                    </a:cubicBezTo>
                    <a:cubicBezTo>
                      <a:pt x="201" y="177"/>
                      <a:pt x="202" y="177"/>
                      <a:pt x="202" y="177"/>
                    </a:cubicBezTo>
                    <a:cubicBezTo>
                      <a:pt x="203" y="176"/>
                      <a:pt x="203" y="176"/>
                      <a:pt x="204" y="176"/>
                    </a:cubicBezTo>
                    <a:cubicBezTo>
                      <a:pt x="204" y="176"/>
                      <a:pt x="205" y="176"/>
                      <a:pt x="205" y="176"/>
                    </a:cubicBezTo>
                    <a:cubicBezTo>
                      <a:pt x="206" y="176"/>
                      <a:pt x="206" y="176"/>
                      <a:pt x="206" y="176"/>
                    </a:cubicBezTo>
                    <a:cubicBezTo>
                      <a:pt x="207" y="176"/>
                      <a:pt x="208" y="176"/>
                      <a:pt x="208" y="176"/>
                    </a:cubicBezTo>
                    <a:cubicBezTo>
                      <a:pt x="209" y="176"/>
                      <a:pt x="209" y="176"/>
                      <a:pt x="209" y="176"/>
                    </a:cubicBezTo>
                    <a:cubicBezTo>
                      <a:pt x="210" y="177"/>
                      <a:pt x="210" y="177"/>
                      <a:pt x="211" y="177"/>
                    </a:cubicBezTo>
                    <a:cubicBezTo>
                      <a:pt x="211" y="177"/>
                      <a:pt x="212" y="177"/>
                      <a:pt x="212" y="177"/>
                    </a:cubicBezTo>
                    <a:cubicBezTo>
                      <a:pt x="213" y="177"/>
                      <a:pt x="213" y="177"/>
                      <a:pt x="214" y="177"/>
                    </a:cubicBezTo>
                    <a:cubicBezTo>
                      <a:pt x="214" y="177"/>
                      <a:pt x="215" y="178"/>
                      <a:pt x="215" y="178"/>
                    </a:cubicBezTo>
                    <a:cubicBezTo>
                      <a:pt x="216" y="178"/>
                      <a:pt x="216" y="178"/>
                      <a:pt x="216" y="178"/>
                    </a:cubicBezTo>
                    <a:cubicBezTo>
                      <a:pt x="217" y="178"/>
                      <a:pt x="217" y="179"/>
                      <a:pt x="218" y="179"/>
                    </a:cubicBezTo>
                    <a:cubicBezTo>
                      <a:pt x="218" y="179"/>
                      <a:pt x="219" y="179"/>
                      <a:pt x="219" y="179"/>
                    </a:cubicBezTo>
                    <a:cubicBezTo>
                      <a:pt x="220" y="180"/>
                      <a:pt x="220" y="180"/>
                      <a:pt x="220" y="180"/>
                    </a:cubicBezTo>
                    <a:cubicBezTo>
                      <a:pt x="221" y="180"/>
                      <a:pt x="221" y="181"/>
                      <a:pt x="222" y="181"/>
                    </a:cubicBezTo>
                    <a:cubicBezTo>
                      <a:pt x="222" y="181"/>
                      <a:pt x="222" y="181"/>
                      <a:pt x="223" y="182"/>
                    </a:cubicBezTo>
                    <a:cubicBezTo>
                      <a:pt x="223" y="182"/>
                      <a:pt x="224" y="182"/>
                      <a:pt x="224" y="183"/>
                    </a:cubicBezTo>
                    <a:cubicBezTo>
                      <a:pt x="224" y="183"/>
                      <a:pt x="225" y="183"/>
                      <a:pt x="225" y="183"/>
                    </a:cubicBezTo>
                    <a:cubicBezTo>
                      <a:pt x="225" y="184"/>
                      <a:pt x="226" y="184"/>
                      <a:pt x="226" y="184"/>
                    </a:cubicBezTo>
                    <a:cubicBezTo>
                      <a:pt x="227" y="185"/>
                      <a:pt x="227" y="185"/>
                      <a:pt x="227" y="185"/>
                    </a:cubicBezTo>
                    <a:cubicBezTo>
                      <a:pt x="227" y="186"/>
                      <a:pt x="228" y="186"/>
                      <a:pt x="228" y="186"/>
                    </a:cubicBezTo>
                    <a:cubicBezTo>
                      <a:pt x="228" y="187"/>
                      <a:pt x="229" y="187"/>
                      <a:pt x="229" y="187"/>
                    </a:cubicBezTo>
                    <a:cubicBezTo>
                      <a:pt x="229" y="188"/>
                      <a:pt x="230" y="188"/>
                      <a:pt x="230" y="189"/>
                    </a:cubicBezTo>
                    <a:cubicBezTo>
                      <a:pt x="230" y="189"/>
                      <a:pt x="230" y="189"/>
                      <a:pt x="231" y="190"/>
                    </a:cubicBezTo>
                    <a:cubicBezTo>
                      <a:pt x="231" y="190"/>
                      <a:pt x="231" y="190"/>
                      <a:pt x="231" y="191"/>
                    </a:cubicBezTo>
                    <a:cubicBezTo>
                      <a:pt x="232" y="191"/>
                      <a:pt x="232" y="192"/>
                      <a:pt x="232" y="192"/>
                    </a:cubicBezTo>
                    <a:cubicBezTo>
                      <a:pt x="232" y="193"/>
                      <a:pt x="232" y="193"/>
                      <a:pt x="233" y="193"/>
                    </a:cubicBezTo>
                    <a:cubicBezTo>
                      <a:pt x="233" y="194"/>
                      <a:pt x="233" y="194"/>
                      <a:pt x="233" y="195"/>
                    </a:cubicBezTo>
                    <a:cubicBezTo>
                      <a:pt x="233" y="195"/>
                      <a:pt x="233" y="196"/>
                      <a:pt x="234" y="196"/>
                    </a:cubicBezTo>
                    <a:cubicBezTo>
                      <a:pt x="234" y="196"/>
                      <a:pt x="234" y="197"/>
                      <a:pt x="234" y="197"/>
                    </a:cubicBezTo>
                    <a:cubicBezTo>
                      <a:pt x="234" y="198"/>
                      <a:pt x="234" y="198"/>
                      <a:pt x="234" y="199"/>
                    </a:cubicBezTo>
                    <a:cubicBezTo>
                      <a:pt x="235" y="199"/>
                      <a:pt x="235" y="200"/>
                      <a:pt x="235" y="200"/>
                    </a:cubicBezTo>
                    <a:cubicBezTo>
                      <a:pt x="235" y="201"/>
                      <a:pt x="235" y="201"/>
                      <a:pt x="235" y="202"/>
                    </a:cubicBezTo>
                    <a:cubicBezTo>
                      <a:pt x="235" y="202"/>
                      <a:pt x="235" y="202"/>
                      <a:pt x="235" y="203"/>
                    </a:cubicBezTo>
                    <a:cubicBezTo>
                      <a:pt x="235" y="203"/>
                      <a:pt x="235" y="204"/>
                      <a:pt x="235" y="205"/>
                    </a:cubicBezTo>
                    <a:cubicBezTo>
                      <a:pt x="235" y="205"/>
                      <a:pt x="235" y="205"/>
                      <a:pt x="235" y="206"/>
                    </a:cubicBezTo>
                    <a:cubicBezTo>
                      <a:pt x="235" y="206"/>
                      <a:pt x="235" y="207"/>
                      <a:pt x="235" y="208"/>
                    </a:cubicBezTo>
                    <a:cubicBezTo>
                      <a:pt x="235" y="208"/>
                      <a:pt x="235" y="208"/>
                      <a:pt x="235" y="209"/>
                    </a:cubicBezTo>
                    <a:cubicBezTo>
                      <a:pt x="235" y="209"/>
                      <a:pt x="235" y="210"/>
                      <a:pt x="235" y="210"/>
                    </a:cubicBezTo>
                    <a:cubicBezTo>
                      <a:pt x="235" y="211"/>
                      <a:pt x="235" y="211"/>
                      <a:pt x="235" y="212"/>
                    </a:cubicBezTo>
                    <a:cubicBezTo>
                      <a:pt x="234" y="212"/>
                      <a:pt x="234" y="212"/>
                      <a:pt x="234" y="213"/>
                    </a:cubicBezTo>
                    <a:cubicBezTo>
                      <a:pt x="234" y="213"/>
                      <a:pt x="234" y="214"/>
                      <a:pt x="234" y="215"/>
                    </a:cubicBezTo>
                    <a:cubicBezTo>
                      <a:pt x="234" y="215"/>
                      <a:pt x="233" y="215"/>
                      <a:pt x="233" y="216"/>
                    </a:cubicBezTo>
                    <a:cubicBezTo>
                      <a:pt x="233" y="216"/>
                      <a:pt x="233" y="217"/>
                      <a:pt x="233" y="217"/>
                    </a:cubicBezTo>
                    <a:cubicBezTo>
                      <a:pt x="233" y="218"/>
                      <a:pt x="232" y="218"/>
                      <a:pt x="232" y="218"/>
                    </a:cubicBezTo>
                    <a:cubicBezTo>
                      <a:pt x="232" y="219"/>
                      <a:pt x="232" y="219"/>
                      <a:pt x="231" y="220"/>
                    </a:cubicBezTo>
                    <a:cubicBezTo>
                      <a:pt x="231" y="220"/>
                      <a:pt x="231" y="221"/>
                      <a:pt x="231" y="221"/>
                    </a:cubicBezTo>
                    <a:cubicBezTo>
                      <a:pt x="230" y="221"/>
                      <a:pt x="230" y="222"/>
                      <a:pt x="230" y="222"/>
                    </a:cubicBezTo>
                    <a:cubicBezTo>
                      <a:pt x="230" y="223"/>
                      <a:pt x="229" y="223"/>
                      <a:pt x="229" y="223"/>
                    </a:cubicBezTo>
                    <a:cubicBezTo>
                      <a:pt x="229" y="224"/>
                      <a:pt x="228" y="224"/>
                      <a:pt x="228" y="224"/>
                    </a:cubicBezTo>
                    <a:cubicBezTo>
                      <a:pt x="228" y="225"/>
                      <a:pt x="228" y="225"/>
                      <a:pt x="227" y="226"/>
                    </a:cubicBezTo>
                    <a:cubicBezTo>
                      <a:pt x="227" y="226"/>
                      <a:pt x="227" y="226"/>
                      <a:pt x="226" y="226"/>
                    </a:cubicBezTo>
                    <a:cubicBezTo>
                      <a:pt x="226" y="227"/>
                      <a:pt x="226" y="227"/>
                      <a:pt x="225" y="227"/>
                    </a:cubicBezTo>
                    <a:cubicBezTo>
                      <a:pt x="225" y="228"/>
                      <a:pt x="224" y="228"/>
                      <a:pt x="224" y="22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27"/>
              <p:cNvSpPr>
                <a:spLocks noEditPoints="1"/>
              </p:cNvSpPr>
              <p:nvPr/>
            </p:nvSpPr>
            <p:spPr bwMode="auto">
              <a:xfrm>
                <a:off x="4867275" y="3484563"/>
                <a:ext cx="1196975" cy="1196975"/>
              </a:xfrm>
              <a:custGeom>
                <a:avLst/>
                <a:gdLst>
                  <a:gd name="T0" fmla="*/ 318 w 319"/>
                  <a:gd name="T1" fmla="*/ 143 h 319"/>
                  <a:gd name="T2" fmla="*/ 288 w 319"/>
                  <a:gd name="T3" fmla="*/ 65 h 319"/>
                  <a:gd name="T4" fmla="*/ 267 w 319"/>
                  <a:gd name="T5" fmla="*/ 42 h 319"/>
                  <a:gd name="T6" fmla="*/ 228 w 319"/>
                  <a:gd name="T7" fmla="*/ 35 h 319"/>
                  <a:gd name="T8" fmla="*/ 181 w 319"/>
                  <a:gd name="T9" fmla="*/ 2 h 319"/>
                  <a:gd name="T10" fmla="*/ 97 w 319"/>
                  <a:gd name="T11" fmla="*/ 13 h 319"/>
                  <a:gd name="T12" fmla="*/ 72 w 319"/>
                  <a:gd name="T13" fmla="*/ 27 h 319"/>
                  <a:gd name="T14" fmla="*/ 33 w 319"/>
                  <a:gd name="T15" fmla="*/ 96 h 319"/>
                  <a:gd name="T16" fmla="*/ 3 w 319"/>
                  <a:gd name="T17" fmla="*/ 133 h 319"/>
                  <a:gd name="T18" fmla="*/ 21 w 319"/>
                  <a:gd name="T19" fmla="*/ 192 h 319"/>
                  <a:gd name="T20" fmla="*/ 30 w 319"/>
                  <a:gd name="T21" fmla="*/ 252 h 319"/>
                  <a:gd name="T22" fmla="*/ 82 w 319"/>
                  <a:gd name="T23" fmla="*/ 298 h 319"/>
                  <a:gd name="T24" fmla="*/ 114 w 319"/>
                  <a:gd name="T25" fmla="*/ 312 h 319"/>
                  <a:gd name="T26" fmla="*/ 156 w 319"/>
                  <a:gd name="T27" fmla="*/ 302 h 319"/>
                  <a:gd name="T28" fmla="*/ 216 w 319"/>
                  <a:gd name="T29" fmla="*/ 309 h 319"/>
                  <a:gd name="T30" fmla="*/ 262 w 319"/>
                  <a:gd name="T31" fmla="*/ 282 h 319"/>
                  <a:gd name="T32" fmla="*/ 296 w 319"/>
                  <a:gd name="T33" fmla="*/ 203 h 319"/>
                  <a:gd name="T34" fmla="*/ 285 w 319"/>
                  <a:gd name="T35" fmla="*/ 183 h 319"/>
                  <a:gd name="T36" fmla="*/ 287 w 319"/>
                  <a:gd name="T37" fmla="*/ 164 h 319"/>
                  <a:gd name="T38" fmla="*/ 266 w 319"/>
                  <a:gd name="T39" fmla="*/ 229 h 319"/>
                  <a:gd name="T40" fmla="*/ 198 w 319"/>
                  <a:gd name="T41" fmla="*/ 182 h 319"/>
                  <a:gd name="T42" fmla="*/ 230 w 319"/>
                  <a:gd name="T43" fmla="*/ 265 h 319"/>
                  <a:gd name="T44" fmla="*/ 237 w 319"/>
                  <a:gd name="T45" fmla="*/ 260 h 319"/>
                  <a:gd name="T46" fmla="*/ 176 w 319"/>
                  <a:gd name="T47" fmla="*/ 286 h 319"/>
                  <a:gd name="T48" fmla="*/ 173 w 319"/>
                  <a:gd name="T49" fmla="*/ 202 h 319"/>
                  <a:gd name="T50" fmla="*/ 136 w 319"/>
                  <a:gd name="T51" fmla="*/ 284 h 319"/>
                  <a:gd name="T52" fmla="*/ 155 w 319"/>
                  <a:gd name="T53" fmla="*/ 287 h 319"/>
                  <a:gd name="T54" fmla="*/ 90 w 319"/>
                  <a:gd name="T55" fmla="*/ 266 h 319"/>
                  <a:gd name="T56" fmla="*/ 136 w 319"/>
                  <a:gd name="T57" fmla="*/ 197 h 319"/>
                  <a:gd name="T58" fmla="*/ 53 w 319"/>
                  <a:gd name="T59" fmla="*/ 229 h 319"/>
                  <a:gd name="T60" fmla="*/ 59 w 319"/>
                  <a:gd name="T61" fmla="*/ 236 h 319"/>
                  <a:gd name="T62" fmla="*/ 34 w 319"/>
                  <a:gd name="T63" fmla="*/ 175 h 319"/>
                  <a:gd name="T64" fmla="*/ 117 w 319"/>
                  <a:gd name="T65" fmla="*/ 172 h 319"/>
                  <a:gd name="T66" fmla="*/ 35 w 319"/>
                  <a:gd name="T67" fmla="*/ 135 h 319"/>
                  <a:gd name="T68" fmla="*/ 33 w 319"/>
                  <a:gd name="T69" fmla="*/ 154 h 319"/>
                  <a:gd name="T70" fmla="*/ 54 w 319"/>
                  <a:gd name="T71" fmla="*/ 90 h 319"/>
                  <a:gd name="T72" fmla="*/ 123 w 319"/>
                  <a:gd name="T73" fmla="*/ 136 h 319"/>
                  <a:gd name="T74" fmla="*/ 100 w 319"/>
                  <a:gd name="T75" fmla="*/ 47 h 319"/>
                  <a:gd name="T76" fmla="*/ 124 w 319"/>
                  <a:gd name="T77" fmla="*/ 38 h 319"/>
                  <a:gd name="T78" fmla="*/ 149 w 319"/>
                  <a:gd name="T79" fmla="*/ 33 h 319"/>
                  <a:gd name="T80" fmla="*/ 146 w 319"/>
                  <a:gd name="T81" fmla="*/ 118 h 319"/>
                  <a:gd name="T82" fmla="*/ 191 w 319"/>
                  <a:gd name="T83" fmla="*/ 36 h 319"/>
                  <a:gd name="T84" fmla="*/ 171 w 319"/>
                  <a:gd name="T85" fmla="*/ 33 h 319"/>
                  <a:gd name="T86" fmla="*/ 234 w 319"/>
                  <a:gd name="T87" fmla="*/ 56 h 319"/>
                  <a:gd name="T88" fmla="*/ 181 w 319"/>
                  <a:gd name="T89" fmla="*/ 121 h 319"/>
                  <a:gd name="T90" fmla="*/ 197 w 319"/>
                  <a:gd name="T91" fmla="*/ 135 h 319"/>
                  <a:gd name="T92" fmla="*/ 283 w 319"/>
                  <a:gd name="T93" fmla="*/ 128 h 319"/>
                  <a:gd name="T94" fmla="*/ 204 w 319"/>
                  <a:gd name="T95" fmla="*/ 154 h 319"/>
                  <a:gd name="T96" fmla="*/ 280 w 319"/>
                  <a:gd name="T97" fmla="*/ 118 h 319"/>
                  <a:gd name="T98" fmla="*/ 166 w 319"/>
                  <a:gd name="T99" fmla="*/ 181 h 319"/>
                  <a:gd name="T100" fmla="*/ 155 w 319"/>
                  <a:gd name="T101" fmla="*/ 182 h 319"/>
                  <a:gd name="T102" fmla="*/ 145 w 319"/>
                  <a:gd name="T103" fmla="*/ 177 h 319"/>
                  <a:gd name="T104" fmla="*/ 139 w 319"/>
                  <a:gd name="T105" fmla="*/ 168 h 319"/>
                  <a:gd name="T106" fmla="*/ 138 w 319"/>
                  <a:gd name="T107" fmla="*/ 157 h 319"/>
                  <a:gd name="T108" fmla="*/ 141 w 319"/>
                  <a:gd name="T109" fmla="*/ 147 h 319"/>
                  <a:gd name="T110" fmla="*/ 150 w 319"/>
                  <a:gd name="T111" fmla="*/ 140 h 319"/>
                  <a:gd name="T112" fmla="*/ 160 w 319"/>
                  <a:gd name="T113" fmla="*/ 137 h 319"/>
                  <a:gd name="T114" fmla="*/ 171 w 319"/>
                  <a:gd name="T115" fmla="*/ 140 h 319"/>
                  <a:gd name="T116" fmla="*/ 179 w 319"/>
                  <a:gd name="T117" fmla="*/ 147 h 319"/>
                  <a:gd name="T118" fmla="*/ 182 w 319"/>
                  <a:gd name="T119" fmla="*/ 158 h 319"/>
                  <a:gd name="T120" fmla="*/ 181 w 319"/>
                  <a:gd name="T121" fmla="*/ 169 h 319"/>
                  <a:gd name="T122" fmla="*/ 174 w 319"/>
                  <a:gd name="T123" fmla="*/ 17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319">
                    <a:moveTo>
                      <a:pt x="318" y="180"/>
                    </a:moveTo>
                    <a:cubicBezTo>
                      <a:pt x="318" y="179"/>
                      <a:pt x="318" y="179"/>
                      <a:pt x="318" y="179"/>
                    </a:cubicBezTo>
                    <a:cubicBezTo>
                      <a:pt x="318" y="178"/>
                      <a:pt x="318" y="178"/>
                      <a:pt x="318" y="178"/>
                    </a:cubicBezTo>
                    <a:cubicBezTo>
                      <a:pt x="319" y="173"/>
                      <a:pt x="319" y="167"/>
                      <a:pt x="319" y="162"/>
                    </a:cubicBezTo>
                    <a:cubicBezTo>
                      <a:pt x="319" y="162"/>
                      <a:pt x="319" y="162"/>
                      <a:pt x="319" y="162"/>
                    </a:cubicBezTo>
                    <a:cubicBezTo>
                      <a:pt x="319" y="162"/>
                      <a:pt x="319" y="162"/>
                      <a:pt x="319" y="162"/>
                    </a:cubicBezTo>
                    <a:cubicBezTo>
                      <a:pt x="302" y="157"/>
                      <a:pt x="302" y="157"/>
                      <a:pt x="302" y="157"/>
                    </a:cubicBezTo>
                    <a:cubicBezTo>
                      <a:pt x="302" y="154"/>
                      <a:pt x="302" y="152"/>
                      <a:pt x="302" y="149"/>
                    </a:cubicBezTo>
                    <a:cubicBezTo>
                      <a:pt x="318" y="143"/>
                      <a:pt x="318" y="143"/>
                      <a:pt x="318" y="143"/>
                    </a:cubicBezTo>
                    <a:cubicBezTo>
                      <a:pt x="318" y="143"/>
                      <a:pt x="318" y="143"/>
                      <a:pt x="318" y="143"/>
                    </a:cubicBezTo>
                    <a:cubicBezTo>
                      <a:pt x="318" y="143"/>
                      <a:pt x="318" y="143"/>
                      <a:pt x="318" y="143"/>
                    </a:cubicBezTo>
                    <a:cubicBezTo>
                      <a:pt x="318" y="141"/>
                      <a:pt x="318" y="140"/>
                      <a:pt x="318" y="139"/>
                    </a:cubicBezTo>
                    <a:cubicBezTo>
                      <a:pt x="318" y="139"/>
                      <a:pt x="318" y="139"/>
                      <a:pt x="318" y="139"/>
                    </a:cubicBezTo>
                    <a:cubicBezTo>
                      <a:pt x="317" y="129"/>
                      <a:pt x="314" y="119"/>
                      <a:pt x="311" y="110"/>
                    </a:cubicBezTo>
                    <a:cubicBezTo>
                      <a:pt x="294" y="111"/>
                      <a:pt x="294" y="111"/>
                      <a:pt x="294" y="111"/>
                    </a:cubicBezTo>
                    <a:cubicBezTo>
                      <a:pt x="293" y="109"/>
                      <a:pt x="292" y="106"/>
                      <a:pt x="291" y="104"/>
                    </a:cubicBezTo>
                    <a:cubicBezTo>
                      <a:pt x="304" y="92"/>
                      <a:pt x="304" y="92"/>
                      <a:pt x="304" y="92"/>
                    </a:cubicBezTo>
                    <a:cubicBezTo>
                      <a:pt x="304" y="92"/>
                      <a:pt x="304" y="92"/>
                      <a:pt x="304" y="92"/>
                    </a:cubicBezTo>
                    <a:cubicBezTo>
                      <a:pt x="304" y="92"/>
                      <a:pt x="304" y="92"/>
                      <a:pt x="304" y="92"/>
                    </a:cubicBezTo>
                    <a:cubicBezTo>
                      <a:pt x="300" y="82"/>
                      <a:pt x="294" y="73"/>
                      <a:pt x="288" y="65"/>
                    </a:cubicBezTo>
                    <a:cubicBezTo>
                      <a:pt x="288" y="64"/>
                      <a:pt x="287" y="64"/>
                      <a:pt x="287" y="64"/>
                    </a:cubicBezTo>
                    <a:cubicBezTo>
                      <a:pt x="287" y="64"/>
                      <a:pt x="287" y="64"/>
                      <a:pt x="287" y="64"/>
                    </a:cubicBezTo>
                    <a:cubicBezTo>
                      <a:pt x="287" y="64"/>
                      <a:pt x="287" y="64"/>
                      <a:pt x="287" y="64"/>
                    </a:cubicBezTo>
                    <a:cubicBezTo>
                      <a:pt x="271" y="70"/>
                      <a:pt x="271" y="70"/>
                      <a:pt x="271" y="70"/>
                    </a:cubicBezTo>
                    <a:cubicBezTo>
                      <a:pt x="269" y="69"/>
                      <a:pt x="268" y="67"/>
                      <a:pt x="266" y="65"/>
                    </a:cubicBezTo>
                    <a:cubicBezTo>
                      <a:pt x="266" y="65"/>
                      <a:pt x="266" y="64"/>
                      <a:pt x="265" y="64"/>
                    </a:cubicBezTo>
                    <a:cubicBezTo>
                      <a:pt x="274" y="49"/>
                      <a:pt x="274" y="49"/>
                      <a:pt x="274" y="49"/>
                    </a:cubicBezTo>
                    <a:cubicBezTo>
                      <a:pt x="274" y="48"/>
                      <a:pt x="273" y="48"/>
                      <a:pt x="273" y="47"/>
                    </a:cubicBezTo>
                    <a:cubicBezTo>
                      <a:pt x="272" y="46"/>
                      <a:pt x="271" y="45"/>
                      <a:pt x="270" y="45"/>
                    </a:cubicBezTo>
                    <a:cubicBezTo>
                      <a:pt x="269" y="44"/>
                      <a:pt x="268" y="43"/>
                      <a:pt x="267" y="42"/>
                    </a:cubicBezTo>
                    <a:cubicBezTo>
                      <a:pt x="266" y="41"/>
                      <a:pt x="265" y="40"/>
                      <a:pt x="264" y="39"/>
                    </a:cubicBezTo>
                    <a:cubicBezTo>
                      <a:pt x="263" y="38"/>
                      <a:pt x="262" y="37"/>
                      <a:pt x="261" y="37"/>
                    </a:cubicBezTo>
                    <a:cubicBezTo>
                      <a:pt x="260" y="36"/>
                      <a:pt x="258" y="34"/>
                      <a:pt x="257" y="33"/>
                    </a:cubicBezTo>
                    <a:cubicBezTo>
                      <a:pt x="256" y="33"/>
                      <a:pt x="256" y="32"/>
                      <a:pt x="255" y="32"/>
                    </a:cubicBezTo>
                    <a:cubicBezTo>
                      <a:pt x="253" y="31"/>
                      <a:pt x="251" y="29"/>
                      <a:pt x="250" y="28"/>
                    </a:cubicBezTo>
                    <a:cubicBezTo>
                      <a:pt x="249" y="28"/>
                      <a:pt x="249" y="28"/>
                      <a:pt x="249" y="28"/>
                    </a:cubicBezTo>
                    <a:cubicBezTo>
                      <a:pt x="249" y="28"/>
                      <a:pt x="249" y="28"/>
                      <a:pt x="249" y="28"/>
                    </a:cubicBezTo>
                    <a:cubicBezTo>
                      <a:pt x="249" y="28"/>
                      <a:pt x="249" y="28"/>
                      <a:pt x="249" y="28"/>
                    </a:cubicBezTo>
                    <a:cubicBezTo>
                      <a:pt x="236" y="39"/>
                      <a:pt x="236" y="39"/>
                      <a:pt x="236" y="39"/>
                    </a:cubicBezTo>
                    <a:cubicBezTo>
                      <a:pt x="233" y="38"/>
                      <a:pt x="231" y="36"/>
                      <a:pt x="228" y="35"/>
                    </a:cubicBezTo>
                    <a:cubicBezTo>
                      <a:pt x="231" y="23"/>
                      <a:pt x="231" y="23"/>
                      <a:pt x="231" y="23"/>
                    </a:cubicBezTo>
                    <a:cubicBezTo>
                      <a:pt x="232" y="17"/>
                      <a:pt x="232" y="17"/>
                      <a:pt x="232" y="17"/>
                    </a:cubicBezTo>
                    <a:cubicBezTo>
                      <a:pt x="232" y="17"/>
                      <a:pt x="232" y="17"/>
                      <a:pt x="232" y="17"/>
                    </a:cubicBezTo>
                    <a:cubicBezTo>
                      <a:pt x="232" y="17"/>
                      <a:pt x="232" y="17"/>
                      <a:pt x="232" y="17"/>
                    </a:cubicBezTo>
                    <a:cubicBezTo>
                      <a:pt x="222" y="13"/>
                      <a:pt x="212" y="9"/>
                      <a:pt x="201" y="6"/>
                    </a:cubicBezTo>
                    <a:cubicBezTo>
                      <a:pt x="192" y="21"/>
                      <a:pt x="192" y="21"/>
                      <a:pt x="192" y="21"/>
                    </a:cubicBezTo>
                    <a:cubicBezTo>
                      <a:pt x="190" y="21"/>
                      <a:pt x="188" y="20"/>
                      <a:pt x="186" y="20"/>
                    </a:cubicBezTo>
                    <a:cubicBezTo>
                      <a:pt x="185" y="20"/>
                      <a:pt x="184" y="20"/>
                      <a:pt x="184" y="19"/>
                    </a:cubicBezTo>
                    <a:cubicBezTo>
                      <a:pt x="181" y="2"/>
                      <a:pt x="181" y="2"/>
                      <a:pt x="181" y="2"/>
                    </a:cubicBezTo>
                    <a:cubicBezTo>
                      <a:pt x="181" y="2"/>
                      <a:pt x="181" y="2"/>
                      <a:pt x="181" y="2"/>
                    </a:cubicBezTo>
                    <a:cubicBezTo>
                      <a:pt x="181" y="2"/>
                      <a:pt x="181" y="2"/>
                      <a:pt x="181" y="2"/>
                    </a:cubicBezTo>
                    <a:cubicBezTo>
                      <a:pt x="170" y="0"/>
                      <a:pt x="159" y="0"/>
                      <a:pt x="149" y="1"/>
                    </a:cubicBezTo>
                    <a:cubicBezTo>
                      <a:pt x="149" y="1"/>
                      <a:pt x="149" y="1"/>
                      <a:pt x="149" y="1"/>
                    </a:cubicBezTo>
                    <a:cubicBezTo>
                      <a:pt x="149" y="1"/>
                      <a:pt x="149" y="1"/>
                      <a:pt x="149" y="1"/>
                    </a:cubicBezTo>
                    <a:cubicBezTo>
                      <a:pt x="148" y="6"/>
                      <a:pt x="148" y="6"/>
                      <a:pt x="148" y="6"/>
                    </a:cubicBezTo>
                    <a:cubicBezTo>
                      <a:pt x="145" y="18"/>
                      <a:pt x="145" y="18"/>
                      <a:pt x="145" y="18"/>
                    </a:cubicBezTo>
                    <a:cubicBezTo>
                      <a:pt x="145" y="18"/>
                      <a:pt x="145" y="18"/>
                      <a:pt x="145" y="18"/>
                    </a:cubicBezTo>
                    <a:cubicBezTo>
                      <a:pt x="142" y="19"/>
                      <a:pt x="139" y="19"/>
                      <a:pt x="136" y="19"/>
                    </a:cubicBezTo>
                    <a:cubicBezTo>
                      <a:pt x="128" y="4"/>
                      <a:pt x="128" y="4"/>
                      <a:pt x="128" y="4"/>
                    </a:cubicBezTo>
                    <a:cubicBezTo>
                      <a:pt x="118" y="6"/>
                      <a:pt x="107" y="9"/>
                      <a:pt x="97" y="13"/>
                    </a:cubicBezTo>
                    <a:cubicBezTo>
                      <a:pt x="97" y="13"/>
                      <a:pt x="97" y="13"/>
                      <a:pt x="97" y="13"/>
                    </a:cubicBezTo>
                    <a:cubicBezTo>
                      <a:pt x="97" y="13"/>
                      <a:pt x="97" y="13"/>
                      <a:pt x="97" y="13"/>
                    </a:cubicBezTo>
                    <a:cubicBezTo>
                      <a:pt x="100" y="31"/>
                      <a:pt x="100" y="31"/>
                      <a:pt x="100" y="31"/>
                    </a:cubicBezTo>
                    <a:cubicBezTo>
                      <a:pt x="97" y="32"/>
                      <a:pt x="94" y="33"/>
                      <a:pt x="92" y="35"/>
                    </a:cubicBezTo>
                    <a:cubicBezTo>
                      <a:pt x="85" y="29"/>
                      <a:pt x="85" y="29"/>
                      <a:pt x="85" y="29"/>
                    </a:cubicBezTo>
                    <a:cubicBezTo>
                      <a:pt x="79" y="22"/>
                      <a:pt x="79" y="22"/>
                      <a:pt x="79" y="22"/>
                    </a:cubicBezTo>
                    <a:cubicBezTo>
                      <a:pt x="79" y="22"/>
                      <a:pt x="79" y="22"/>
                      <a:pt x="79" y="22"/>
                    </a:cubicBezTo>
                    <a:cubicBezTo>
                      <a:pt x="79" y="22"/>
                      <a:pt x="79" y="22"/>
                      <a:pt x="79" y="22"/>
                    </a:cubicBezTo>
                    <a:cubicBezTo>
                      <a:pt x="77" y="24"/>
                      <a:pt x="75" y="25"/>
                      <a:pt x="72" y="27"/>
                    </a:cubicBezTo>
                    <a:cubicBezTo>
                      <a:pt x="72" y="27"/>
                      <a:pt x="72" y="27"/>
                      <a:pt x="72" y="27"/>
                    </a:cubicBezTo>
                    <a:cubicBezTo>
                      <a:pt x="72" y="27"/>
                      <a:pt x="72" y="27"/>
                      <a:pt x="72" y="27"/>
                    </a:cubicBezTo>
                    <a:cubicBezTo>
                      <a:pt x="65" y="31"/>
                      <a:pt x="59" y="36"/>
                      <a:pt x="53" y="42"/>
                    </a:cubicBezTo>
                    <a:cubicBezTo>
                      <a:pt x="61" y="58"/>
                      <a:pt x="61" y="58"/>
                      <a:pt x="61" y="58"/>
                    </a:cubicBezTo>
                    <a:cubicBezTo>
                      <a:pt x="59" y="60"/>
                      <a:pt x="57" y="62"/>
                      <a:pt x="55" y="64"/>
                    </a:cubicBezTo>
                    <a:cubicBezTo>
                      <a:pt x="39" y="56"/>
                      <a:pt x="39" y="56"/>
                      <a:pt x="39" y="56"/>
                    </a:cubicBezTo>
                    <a:cubicBezTo>
                      <a:pt x="32" y="65"/>
                      <a:pt x="25" y="74"/>
                      <a:pt x="20" y="83"/>
                    </a:cubicBezTo>
                    <a:cubicBezTo>
                      <a:pt x="20" y="83"/>
                      <a:pt x="20" y="83"/>
                      <a:pt x="20" y="83"/>
                    </a:cubicBezTo>
                    <a:cubicBezTo>
                      <a:pt x="20" y="83"/>
                      <a:pt x="20" y="83"/>
                      <a:pt x="20" y="83"/>
                    </a:cubicBezTo>
                    <a:cubicBezTo>
                      <a:pt x="26" y="89"/>
                      <a:pt x="26" y="89"/>
                      <a:pt x="26" y="89"/>
                    </a:cubicBezTo>
                    <a:cubicBezTo>
                      <a:pt x="33" y="96"/>
                      <a:pt x="33" y="96"/>
                      <a:pt x="33" y="96"/>
                    </a:cubicBezTo>
                    <a:cubicBezTo>
                      <a:pt x="32" y="98"/>
                      <a:pt x="30" y="101"/>
                      <a:pt x="29" y="104"/>
                    </a:cubicBezTo>
                    <a:cubicBezTo>
                      <a:pt x="12" y="102"/>
                      <a:pt x="12" y="102"/>
                      <a:pt x="12" y="102"/>
                    </a:cubicBezTo>
                    <a:cubicBezTo>
                      <a:pt x="12" y="102"/>
                      <a:pt x="12" y="102"/>
                      <a:pt x="12" y="102"/>
                    </a:cubicBezTo>
                    <a:cubicBezTo>
                      <a:pt x="12" y="102"/>
                      <a:pt x="12" y="102"/>
                      <a:pt x="12" y="102"/>
                    </a:cubicBezTo>
                    <a:cubicBezTo>
                      <a:pt x="9" y="108"/>
                      <a:pt x="7" y="114"/>
                      <a:pt x="6" y="120"/>
                    </a:cubicBezTo>
                    <a:cubicBezTo>
                      <a:pt x="6" y="120"/>
                      <a:pt x="6" y="120"/>
                      <a:pt x="6" y="120"/>
                    </a:cubicBezTo>
                    <a:cubicBezTo>
                      <a:pt x="5" y="122"/>
                      <a:pt x="5" y="124"/>
                      <a:pt x="4" y="126"/>
                    </a:cubicBezTo>
                    <a:cubicBezTo>
                      <a:pt x="4" y="127"/>
                      <a:pt x="4" y="127"/>
                      <a:pt x="4" y="128"/>
                    </a:cubicBezTo>
                    <a:cubicBezTo>
                      <a:pt x="4" y="129"/>
                      <a:pt x="3" y="130"/>
                      <a:pt x="3" y="131"/>
                    </a:cubicBezTo>
                    <a:cubicBezTo>
                      <a:pt x="3" y="132"/>
                      <a:pt x="3" y="133"/>
                      <a:pt x="3" y="133"/>
                    </a:cubicBezTo>
                    <a:cubicBezTo>
                      <a:pt x="3" y="133"/>
                      <a:pt x="3" y="133"/>
                      <a:pt x="3" y="133"/>
                    </a:cubicBezTo>
                    <a:cubicBezTo>
                      <a:pt x="3" y="133"/>
                      <a:pt x="3" y="133"/>
                      <a:pt x="3" y="133"/>
                    </a:cubicBezTo>
                    <a:cubicBezTo>
                      <a:pt x="19" y="141"/>
                      <a:pt x="19" y="141"/>
                      <a:pt x="19" y="141"/>
                    </a:cubicBezTo>
                    <a:cubicBezTo>
                      <a:pt x="19" y="144"/>
                      <a:pt x="18" y="146"/>
                      <a:pt x="18" y="149"/>
                    </a:cubicBezTo>
                    <a:cubicBezTo>
                      <a:pt x="1" y="153"/>
                      <a:pt x="1" y="153"/>
                      <a:pt x="1" y="153"/>
                    </a:cubicBezTo>
                    <a:cubicBezTo>
                      <a:pt x="0" y="164"/>
                      <a:pt x="1" y="175"/>
                      <a:pt x="3" y="186"/>
                    </a:cubicBezTo>
                    <a:cubicBezTo>
                      <a:pt x="3" y="186"/>
                      <a:pt x="3" y="186"/>
                      <a:pt x="3" y="186"/>
                    </a:cubicBezTo>
                    <a:cubicBezTo>
                      <a:pt x="3" y="186"/>
                      <a:pt x="3" y="186"/>
                      <a:pt x="3" y="186"/>
                    </a:cubicBezTo>
                    <a:cubicBezTo>
                      <a:pt x="21" y="188"/>
                      <a:pt x="21" y="188"/>
                      <a:pt x="21" y="188"/>
                    </a:cubicBezTo>
                    <a:cubicBezTo>
                      <a:pt x="21" y="189"/>
                      <a:pt x="21" y="190"/>
                      <a:pt x="21" y="192"/>
                    </a:cubicBezTo>
                    <a:cubicBezTo>
                      <a:pt x="21" y="192"/>
                      <a:pt x="21" y="192"/>
                      <a:pt x="21" y="192"/>
                    </a:cubicBezTo>
                    <a:cubicBezTo>
                      <a:pt x="21" y="192"/>
                      <a:pt x="22" y="193"/>
                      <a:pt x="22" y="194"/>
                    </a:cubicBezTo>
                    <a:cubicBezTo>
                      <a:pt x="22" y="194"/>
                      <a:pt x="22" y="195"/>
                      <a:pt x="22" y="196"/>
                    </a:cubicBezTo>
                    <a:cubicBezTo>
                      <a:pt x="7" y="205"/>
                      <a:pt x="7" y="205"/>
                      <a:pt x="7" y="205"/>
                    </a:cubicBezTo>
                    <a:cubicBezTo>
                      <a:pt x="7" y="205"/>
                      <a:pt x="7" y="205"/>
                      <a:pt x="7" y="205"/>
                    </a:cubicBezTo>
                    <a:cubicBezTo>
                      <a:pt x="7" y="205"/>
                      <a:pt x="7" y="205"/>
                      <a:pt x="7" y="205"/>
                    </a:cubicBezTo>
                    <a:cubicBezTo>
                      <a:pt x="11" y="216"/>
                      <a:pt x="15" y="226"/>
                      <a:pt x="20" y="236"/>
                    </a:cubicBezTo>
                    <a:cubicBezTo>
                      <a:pt x="37" y="232"/>
                      <a:pt x="37" y="232"/>
                      <a:pt x="37" y="232"/>
                    </a:cubicBezTo>
                    <a:cubicBezTo>
                      <a:pt x="39" y="234"/>
                      <a:pt x="40" y="236"/>
                      <a:pt x="41" y="238"/>
                    </a:cubicBezTo>
                    <a:cubicBezTo>
                      <a:pt x="30" y="252"/>
                      <a:pt x="30" y="252"/>
                      <a:pt x="30" y="252"/>
                    </a:cubicBezTo>
                    <a:cubicBezTo>
                      <a:pt x="36" y="261"/>
                      <a:pt x="44" y="269"/>
                      <a:pt x="52" y="277"/>
                    </a:cubicBezTo>
                    <a:cubicBezTo>
                      <a:pt x="52" y="277"/>
                      <a:pt x="52" y="277"/>
                      <a:pt x="52" y="277"/>
                    </a:cubicBezTo>
                    <a:cubicBezTo>
                      <a:pt x="52" y="277"/>
                      <a:pt x="52" y="277"/>
                      <a:pt x="52" y="277"/>
                    </a:cubicBezTo>
                    <a:cubicBezTo>
                      <a:pt x="67" y="268"/>
                      <a:pt x="67" y="268"/>
                      <a:pt x="67" y="268"/>
                    </a:cubicBezTo>
                    <a:cubicBezTo>
                      <a:pt x="68" y="268"/>
                      <a:pt x="69" y="269"/>
                      <a:pt x="70" y="270"/>
                    </a:cubicBezTo>
                    <a:cubicBezTo>
                      <a:pt x="70" y="270"/>
                      <a:pt x="71" y="270"/>
                      <a:pt x="71" y="271"/>
                    </a:cubicBezTo>
                    <a:cubicBezTo>
                      <a:pt x="72" y="271"/>
                      <a:pt x="72" y="272"/>
                      <a:pt x="73" y="272"/>
                    </a:cubicBezTo>
                    <a:cubicBezTo>
                      <a:pt x="67" y="289"/>
                      <a:pt x="67" y="289"/>
                      <a:pt x="67" y="289"/>
                    </a:cubicBezTo>
                    <a:cubicBezTo>
                      <a:pt x="71" y="292"/>
                      <a:pt x="76" y="295"/>
                      <a:pt x="81" y="298"/>
                    </a:cubicBezTo>
                    <a:cubicBezTo>
                      <a:pt x="81" y="298"/>
                      <a:pt x="81" y="298"/>
                      <a:pt x="82" y="298"/>
                    </a:cubicBezTo>
                    <a:cubicBezTo>
                      <a:pt x="83" y="299"/>
                      <a:pt x="84" y="300"/>
                      <a:pt x="85" y="300"/>
                    </a:cubicBezTo>
                    <a:cubicBezTo>
                      <a:pt x="85" y="301"/>
                      <a:pt x="86" y="301"/>
                      <a:pt x="87" y="301"/>
                    </a:cubicBezTo>
                    <a:cubicBezTo>
                      <a:pt x="88" y="302"/>
                      <a:pt x="88" y="302"/>
                      <a:pt x="88" y="302"/>
                    </a:cubicBezTo>
                    <a:cubicBezTo>
                      <a:pt x="91" y="303"/>
                      <a:pt x="93" y="305"/>
                      <a:pt x="96" y="306"/>
                    </a:cubicBezTo>
                    <a:cubicBezTo>
                      <a:pt x="108" y="292"/>
                      <a:pt x="108" y="292"/>
                      <a:pt x="108" y="292"/>
                    </a:cubicBezTo>
                    <a:cubicBezTo>
                      <a:pt x="109" y="293"/>
                      <a:pt x="111" y="293"/>
                      <a:pt x="113" y="294"/>
                    </a:cubicBezTo>
                    <a:cubicBezTo>
                      <a:pt x="113" y="294"/>
                      <a:pt x="113" y="294"/>
                      <a:pt x="113" y="294"/>
                    </a:cubicBezTo>
                    <a:cubicBezTo>
                      <a:pt x="114" y="294"/>
                      <a:pt x="114" y="294"/>
                      <a:pt x="114" y="294"/>
                    </a:cubicBezTo>
                    <a:cubicBezTo>
                      <a:pt x="113" y="312"/>
                      <a:pt x="113" y="312"/>
                      <a:pt x="113" y="312"/>
                    </a:cubicBezTo>
                    <a:cubicBezTo>
                      <a:pt x="113" y="312"/>
                      <a:pt x="114" y="312"/>
                      <a:pt x="114" y="312"/>
                    </a:cubicBezTo>
                    <a:cubicBezTo>
                      <a:pt x="114" y="312"/>
                      <a:pt x="114" y="312"/>
                      <a:pt x="114" y="312"/>
                    </a:cubicBezTo>
                    <a:cubicBezTo>
                      <a:pt x="119" y="314"/>
                      <a:pt x="124" y="315"/>
                      <a:pt x="129" y="316"/>
                    </a:cubicBezTo>
                    <a:cubicBezTo>
                      <a:pt x="129" y="316"/>
                      <a:pt x="130" y="316"/>
                      <a:pt x="130" y="316"/>
                    </a:cubicBezTo>
                    <a:cubicBezTo>
                      <a:pt x="130" y="316"/>
                      <a:pt x="131" y="316"/>
                      <a:pt x="132" y="316"/>
                    </a:cubicBezTo>
                    <a:cubicBezTo>
                      <a:pt x="136" y="317"/>
                      <a:pt x="141" y="318"/>
                      <a:pt x="146" y="318"/>
                    </a:cubicBezTo>
                    <a:cubicBezTo>
                      <a:pt x="146" y="318"/>
                      <a:pt x="146" y="318"/>
                      <a:pt x="146" y="318"/>
                    </a:cubicBezTo>
                    <a:cubicBezTo>
                      <a:pt x="146" y="318"/>
                      <a:pt x="147" y="318"/>
                      <a:pt x="147" y="318"/>
                    </a:cubicBezTo>
                    <a:cubicBezTo>
                      <a:pt x="153" y="302"/>
                      <a:pt x="153" y="302"/>
                      <a:pt x="153" y="302"/>
                    </a:cubicBezTo>
                    <a:cubicBezTo>
                      <a:pt x="153" y="302"/>
                      <a:pt x="154" y="302"/>
                      <a:pt x="154" y="302"/>
                    </a:cubicBezTo>
                    <a:cubicBezTo>
                      <a:pt x="155" y="302"/>
                      <a:pt x="156" y="302"/>
                      <a:pt x="156" y="302"/>
                    </a:cubicBezTo>
                    <a:cubicBezTo>
                      <a:pt x="157" y="302"/>
                      <a:pt x="157" y="302"/>
                      <a:pt x="158" y="302"/>
                    </a:cubicBezTo>
                    <a:cubicBezTo>
                      <a:pt x="159" y="302"/>
                      <a:pt x="159" y="302"/>
                      <a:pt x="160" y="302"/>
                    </a:cubicBezTo>
                    <a:cubicBezTo>
                      <a:pt x="165" y="319"/>
                      <a:pt x="165" y="319"/>
                      <a:pt x="165" y="319"/>
                    </a:cubicBezTo>
                    <a:cubicBezTo>
                      <a:pt x="172" y="319"/>
                      <a:pt x="179" y="318"/>
                      <a:pt x="186" y="317"/>
                    </a:cubicBezTo>
                    <a:cubicBezTo>
                      <a:pt x="187" y="317"/>
                      <a:pt x="188" y="317"/>
                      <a:pt x="188" y="316"/>
                    </a:cubicBezTo>
                    <a:cubicBezTo>
                      <a:pt x="189" y="316"/>
                      <a:pt x="189" y="316"/>
                      <a:pt x="190" y="316"/>
                    </a:cubicBezTo>
                    <a:cubicBezTo>
                      <a:pt x="193" y="316"/>
                      <a:pt x="196" y="315"/>
                      <a:pt x="199" y="314"/>
                    </a:cubicBezTo>
                    <a:cubicBezTo>
                      <a:pt x="199" y="296"/>
                      <a:pt x="199" y="296"/>
                      <a:pt x="199" y="296"/>
                    </a:cubicBezTo>
                    <a:cubicBezTo>
                      <a:pt x="201" y="296"/>
                      <a:pt x="203" y="295"/>
                      <a:pt x="205" y="295"/>
                    </a:cubicBezTo>
                    <a:cubicBezTo>
                      <a:pt x="216" y="309"/>
                      <a:pt x="216" y="309"/>
                      <a:pt x="216" y="309"/>
                    </a:cubicBezTo>
                    <a:cubicBezTo>
                      <a:pt x="216" y="309"/>
                      <a:pt x="216" y="309"/>
                      <a:pt x="217" y="309"/>
                    </a:cubicBezTo>
                    <a:cubicBezTo>
                      <a:pt x="217" y="309"/>
                      <a:pt x="217" y="309"/>
                      <a:pt x="217" y="309"/>
                    </a:cubicBezTo>
                    <a:cubicBezTo>
                      <a:pt x="227" y="305"/>
                      <a:pt x="237" y="300"/>
                      <a:pt x="247" y="293"/>
                    </a:cubicBezTo>
                    <a:cubicBezTo>
                      <a:pt x="241" y="277"/>
                      <a:pt x="241" y="277"/>
                      <a:pt x="241" y="277"/>
                    </a:cubicBezTo>
                    <a:cubicBezTo>
                      <a:pt x="241" y="276"/>
                      <a:pt x="241" y="276"/>
                      <a:pt x="241" y="276"/>
                    </a:cubicBezTo>
                    <a:cubicBezTo>
                      <a:pt x="243" y="275"/>
                      <a:pt x="245" y="274"/>
                      <a:pt x="246" y="273"/>
                    </a:cubicBezTo>
                    <a:cubicBezTo>
                      <a:pt x="261" y="283"/>
                      <a:pt x="261" y="283"/>
                      <a:pt x="261" y="283"/>
                    </a:cubicBezTo>
                    <a:cubicBezTo>
                      <a:pt x="261" y="283"/>
                      <a:pt x="261" y="283"/>
                      <a:pt x="262" y="282"/>
                    </a:cubicBezTo>
                    <a:cubicBezTo>
                      <a:pt x="262" y="282"/>
                      <a:pt x="262" y="282"/>
                      <a:pt x="262" y="282"/>
                    </a:cubicBezTo>
                    <a:cubicBezTo>
                      <a:pt x="262" y="282"/>
                      <a:pt x="262" y="282"/>
                      <a:pt x="262" y="282"/>
                    </a:cubicBezTo>
                    <a:cubicBezTo>
                      <a:pt x="270" y="275"/>
                      <a:pt x="278" y="268"/>
                      <a:pt x="284" y="259"/>
                    </a:cubicBezTo>
                    <a:cubicBezTo>
                      <a:pt x="284" y="259"/>
                      <a:pt x="284" y="259"/>
                      <a:pt x="284" y="259"/>
                    </a:cubicBezTo>
                    <a:cubicBezTo>
                      <a:pt x="285" y="259"/>
                      <a:pt x="285" y="259"/>
                      <a:pt x="285" y="258"/>
                    </a:cubicBezTo>
                    <a:cubicBezTo>
                      <a:pt x="274" y="244"/>
                      <a:pt x="274" y="244"/>
                      <a:pt x="274" y="244"/>
                    </a:cubicBezTo>
                    <a:cubicBezTo>
                      <a:pt x="276" y="242"/>
                      <a:pt x="277" y="241"/>
                      <a:pt x="278" y="239"/>
                    </a:cubicBezTo>
                    <a:cubicBezTo>
                      <a:pt x="295" y="244"/>
                      <a:pt x="295" y="244"/>
                      <a:pt x="295" y="244"/>
                    </a:cubicBezTo>
                    <a:cubicBezTo>
                      <a:pt x="295" y="244"/>
                      <a:pt x="296" y="243"/>
                      <a:pt x="296" y="243"/>
                    </a:cubicBezTo>
                    <a:cubicBezTo>
                      <a:pt x="296" y="243"/>
                      <a:pt x="296" y="243"/>
                      <a:pt x="296" y="243"/>
                    </a:cubicBezTo>
                    <a:cubicBezTo>
                      <a:pt x="302" y="234"/>
                      <a:pt x="306" y="224"/>
                      <a:pt x="310" y="213"/>
                    </a:cubicBezTo>
                    <a:cubicBezTo>
                      <a:pt x="296" y="203"/>
                      <a:pt x="296" y="203"/>
                      <a:pt x="296" y="203"/>
                    </a:cubicBezTo>
                    <a:cubicBezTo>
                      <a:pt x="296" y="201"/>
                      <a:pt x="297" y="198"/>
                      <a:pt x="298" y="196"/>
                    </a:cubicBezTo>
                    <a:cubicBezTo>
                      <a:pt x="315" y="195"/>
                      <a:pt x="315" y="195"/>
                      <a:pt x="315" y="195"/>
                    </a:cubicBezTo>
                    <a:cubicBezTo>
                      <a:pt x="315" y="195"/>
                      <a:pt x="315" y="195"/>
                      <a:pt x="315" y="195"/>
                    </a:cubicBezTo>
                    <a:cubicBezTo>
                      <a:pt x="315" y="195"/>
                      <a:pt x="315" y="195"/>
                      <a:pt x="315" y="195"/>
                    </a:cubicBezTo>
                    <a:cubicBezTo>
                      <a:pt x="317" y="190"/>
                      <a:pt x="317" y="185"/>
                      <a:pt x="318" y="180"/>
                    </a:cubicBezTo>
                    <a:close/>
                    <a:moveTo>
                      <a:pt x="287" y="170"/>
                    </a:moveTo>
                    <a:cubicBezTo>
                      <a:pt x="286" y="172"/>
                      <a:pt x="286" y="173"/>
                      <a:pt x="286" y="175"/>
                    </a:cubicBezTo>
                    <a:cubicBezTo>
                      <a:pt x="286" y="176"/>
                      <a:pt x="286" y="176"/>
                      <a:pt x="286" y="177"/>
                    </a:cubicBezTo>
                    <a:cubicBezTo>
                      <a:pt x="286" y="178"/>
                      <a:pt x="285" y="179"/>
                      <a:pt x="285" y="180"/>
                    </a:cubicBezTo>
                    <a:cubicBezTo>
                      <a:pt x="285" y="181"/>
                      <a:pt x="285" y="182"/>
                      <a:pt x="285" y="183"/>
                    </a:cubicBezTo>
                    <a:cubicBezTo>
                      <a:pt x="285" y="184"/>
                      <a:pt x="284" y="185"/>
                      <a:pt x="284" y="185"/>
                    </a:cubicBezTo>
                    <a:cubicBezTo>
                      <a:pt x="284" y="187"/>
                      <a:pt x="284" y="188"/>
                      <a:pt x="283" y="190"/>
                    </a:cubicBezTo>
                    <a:cubicBezTo>
                      <a:pt x="283" y="190"/>
                      <a:pt x="283" y="190"/>
                      <a:pt x="283" y="191"/>
                    </a:cubicBezTo>
                    <a:cubicBezTo>
                      <a:pt x="283" y="193"/>
                      <a:pt x="282" y="194"/>
                      <a:pt x="282" y="196"/>
                    </a:cubicBezTo>
                    <a:cubicBezTo>
                      <a:pt x="203" y="169"/>
                      <a:pt x="203" y="169"/>
                      <a:pt x="203" y="169"/>
                    </a:cubicBezTo>
                    <a:cubicBezTo>
                      <a:pt x="203" y="169"/>
                      <a:pt x="203" y="169"/>
                      <a:pt x="203" y="168"/>
                    </a:cubicBezTo>
                    <a:cubicBezTo>
                      <a:pt x="203" y="168"/>
                      <a:pt x="203" y="167"/>
                      <a:pt x="204" y="166"/>
                    </a:cubicBezTo>
                    <a:cubicBezTo>
                      <a:pt x="204" y="166"/>
                      <a:pt x="204" y="165"/>
                      <a:pt x="204" y="165"/>
                    </a:cubicBezTo>
                    <a:cubicBezTo>
                      <a:pt x="204" y="165"/>
                      <a:pt x="204" y="164"/>
                      <a:pt x="204" y="164"/>
                    </a:cubicBezTo>
                    <a:cubicBezTo>
                      <a:pt x="287" y="164"/>
                      <a:pt x="287" y="164"/>
                      <a:pt x="287" y="164"/>
                    </a:cubicBezTo>
                    <a:cubicBezTo>
                      <a:pt x="287" y="166"/>
                      <a:pt x="287" y="168"/>
                      <a:pt x="287" y="170"/>
                    </a:cubicBezTo>
                    <a:cubicBezTo>
                      <a:pt x="287" y="170"/>
                      <a:pt x="287" y="170"/>
                      <a:pt x="287" y="170"/>
                    </a:cubicBezTo>
                    <a:close/>
                    <a:moveTo>
                      <a:pt x="276" y="211"/>
                    </a:moveTo>
                    <a:cubicBezTo>
                      <a:pt x="275" y="212"/>
                      <a:pt x="275" y="214"/>
                      <a:pt x="274" y="215"/>
                    </a:cubicBezTo>
                    <a:cubicBezTo>
                      <a:pt x="274" y="216"/>
                      <a:pt x="274" y="216"/>
                      <a:pt x="273" y="217"/>
                    </a:cubicBezTo>
                    <a:cubicBezTo>
                      <a:pt x="273" y="218"/>
                      <a:pt x="272" y="219"/>
                      <a:pt x="272" y="220"/>
                    </a:cubicBezTo>
                    <a:cubicBezTo>
                      <a:pt x="271" y="221"/>
                      <a:pt x="271" y="222"/>
                      <a:pt x="270" y="222"/>
                    </a:cubicBezTo>
                    <a:cubicBezTo>
                      <a:pt x="270" y="223"/>
                      <a:pt x="270" y="224"/>
                      <a:pt x="269" y="225"/>
                    </a:cubicBezTo>
                    <a:cubicBezTo>
                      <a:pt x="268" y="226"/>
                      <a:pt x="268" y="227"/>
                      <a:pt x="267" y="227"/>
                    </a:cubicBezTo>
                    <a:cubicBezTo>
                      <a:pt x="267" y="228"/>
                      <a:pt x="267" y="228"/>
                      <a:pt x="266" y="229"/>
                    </a:cubicBezTo>
                    <a:cubicBezTo>
                      <a:pt x="266" y="230"/>
                      <a:pt x="265" y="231"/>
                      <a:pt x="264" y="232"/>
                    </a:cubicBezTo>
                    <a:cubicBezTo>
                      <a:pt x="264" y="233"/>
                      <a:pt x="264" y="233"/>
                      <a:pt x="263" y="233"/>
                    </a:cubicBezTo>
                    <a:cubicBezTo>
                      <a:pt x="263" y="235"/>
                      <a:pt x="262" y="236"/>
                      <a:pt x="261" y="237"/>
                    </a:cubicBezTo>
                    <a:cubicBezTo>
                      <a:pt x="261" y="237"/>
                      <a:pt x="260" y="237"/>
                      <a:pt x="260" y="237"/>
                    </a:cubicBezTo>
                    <a:cubicBezTo>
                      <a:pt x="258" y="240"/>
                      <a:pt x="256" y="243"/>
                      <a:pt x="253" y="246"/>
                    </a:cubicBezTo>
                    <a:cubicBezTo>
                      <a:pt x="195" y="187"/>
                      <a:pt x="195" y="187"/>
                      <a:pt x="195" y="187"/>
                    </a:cubicBezTo>
                    <a:cubicBezTo>
                      <a:pt x="195" y="187"/>
                      <a:pt x="195" y="187"/>
                      <a:pt x="195" y="187"/>
                    </a:cubicBezTo>
                    <a:cubicBezTo>
                      <a:pt x="195" y="186"/>
                      <a:pt x="196" y="185"/>
                      <a:pt x="196" y="185"/>
                    </a:cubicBezTo>
                    <a:cubicBezTo>
                      <a:pt x="196" y="185"/>
                      <a:pt x="196" y="184"/>
                      <a:pt x="197" y="184"/>
                    </a:cubicBezTo>
                    <a:cubicBezTo>
                      <a:pt x="197" y="184"/>
                      <a:pt x="197" y="183"/>
                      <a:pt x="198" y="182"/>
                    </a:cubicBezTo>
                    <a:cubicBezTo>
                      <a:pt x="198" y="182"/>
                      <a:pt x="198" y="182"/>
                      <a:pt x="198" y="182"/>
                    </a:cubicBezTo>
                    <a:cubicBezTo>
                      <a:pt x="199" y="181"/>
                      <a:pt x="199" y="180"/>
                      <a:pt x="199" y="180"/>
                    </a:cubicBezTo>
                    <a:cubicBezTo>
                      <a:pt x="199" y="180"/>
                      <a:pt x="200" y="179"/>
                      <a:pt x="200" y="179"/>
                    </a:cubicBezTo>
                    <a:cubicBezTo>
                      <a:pt x="200" y="178"/>
                      <a:pt x="200" y="178"/>
                      <a:pt x="200" y="178"/>
                    </a:cubicBezTo>
                    <a:cubicBezTo>
                      <a:pt x="278" y="205"/>
                      <a:pt x="278" y="205"/>
                      <a:pt x="278" y="205"/>
                    </a:cubicBezTo>
                    <a:cubicBezTo>
                      <a:pt x="278" y="207"/>
                      <a:pt x="277" y="209"/>
                      <a:pt x="276" y="211"/>
                    </a:cubicBezTo>
                    <a:cubicBezTo>
                      <a:pt x="276" y="211"/>
                      <a:pt x="276" y="211"/>
                      <a:pt x="276" y="211"/>
                    </a:cubicBezTo>
                    <a:close/>
                    <a:moveTo>
                      <a:pt x="237" y="260"/>
                    </a:moveTo>
                    <a:cubicBezTo>
                      <a:pt x="236" y="261"/>
                      <a:pt x="235" y="262"/>
                      <a:pt x="234" y="263"/>
                    </a:cubicBezTo>
                    <a:cubicBezTo>
                      <a:pt x="233" y="264"/>
                      <a:pt x="231" y="265"/>
                      <a:pt x="230" y="265"/>
                    </a:cubicBezTo>
                    <a:cubicBezTo>
                      <a:pt x="230" y="266"/>
                      <a:pt x="230" y="266"/>
                      <a:pt x="230" y="266"/>
                    </a:cubicBezTo>
                    <a:cubicBezTo>
                      <a:pt x="226" y="268"/>
                      <a:pt x="223" y="270"/>
                      <a:pt x="220" y="272"/>
                    </a:cubicBezTo>
                    <a:cubicBezTo>
                      <a:pt x="184" y="197"/>
                      <a:pt x="184" y="197"/>
                      <a:pt x="184" y="197"/>
                    </a:cubicBezTo>
                    <a:cubicBezTo>
                      <a:pt x="184" y="197"/>
                      <a:pt x="184" y="197"/>
                      <a:pt x="184" y="196"/>
                    </a:cubicBezTo>
                    <a:cubicBezTo>
                      <a:pt x="185" y="196"/>
                      <a:pt x="185" y="196"/>
                      <a:pt x="186" y="195"/>
                    </a:cubicBezTo>
                    <a:cubicBezTo>
                      <a:pt x="186" y="195"/>
                      <a:pt x="187" y="195"/>
                      <a:pt x="187" y="194"/>
                    </a:cubicBezTo>
                    <a:cubicBezTo>
                      <a:pt x="187" y="194"/>
                      <a:pt x="188" y="194"/>
                      <a:pt x="188" y="194"/>
                    </a:cubicBezTo>
                    <a:cubicBezTo>
                      <a:pt x="247" y="253"/>
                      <a:pt x="247" y="253"/>
                      <a:pt x="247" y="253"/>
                    </a:cubicBezTo>
                    <a:cubicBezTo>
                      <a:pt x="244" y="255"/>
                      <a:pt x="241" y="257"/>
                      <a:pt x="238" y="260"/>
                    </a:cubicBezTo>
                    <a:cubicBezTo>
                      <a:pt x="238" y="260"/>
                      <a:pt x="238" y="260"/>
                      <a:pt x="237" y="260"/>
                    </a:cubicBezTo>
                    <a:close/>
                    <a:moveTo>
                      <a:pt x="201" y="280"/>
                    </a:moveTo>
                    <a:cubicBezTo>
                      <a:pt x="199" y="280"/>
                      <a:pt x="198" y="281"/>
                      <a:pt x="196" y="281"/>
                    </a:cubicBezTo>
                    <a:cubicBezTo>
                      <a:pt x="196" y="281"/>
                      <a:pt x="196" y="282"/>
                      <a:pt x="195" y="282"/>
                    </a:cubicBezTo>
                    <a:cubicBezTo>
                      <a:pt x="194" y="282"/>
                      <a:pt x="193" y="282"/>
                      <a:pt x="191" y="283"/>
                    </a:cubicBezTo>
                    <a:cubicBezTo>
                      <a:pt x="191" y="283"/>
                      <a:pt x="190" y="283"/>
                      <a:pt x="190" y="283"/>
                    </a:cubicBezTo>
                    <a:cubicBezTo>
                      <a:pt x="188" y="283"/>
                      <a:pt x="187" y="284"/>
                      <a:pt x="186" y="284"/>
                    </a:cubicBezTo>
                    <a:cubicBezTo>
                      <a:pt x="185" y="284"/>
                      <a:pt x="184" y="284"/>
                      <a:pt x="184" y="284"/>
                    </a:cubicBezTo>
                    <a:cubicBezTo>
                      <a:pt x="183" y="285"/>
                      <a:pt x="182" y="285"/>
                      <a:pt x="181" y="285"/>
                    </a:cubicBezTo>
                    <a:cubicBezTo>
                      <a:pt x="180" y="285"/>
                      <a:pt x="179" y="285"/>
                      <a:pt x="177" y="285"/>
                    </a:cubicBezTo>
                    <a:cubicBezTo>
                      <a:pt x="177" y="286"/>
                      <a:pt x="176" y="286"/>
                      <a:pt x="176" y="286"/>
                    </a:cubicBezTo>
                    <a:cubicBezTo>
                      <a:pt x="174" y="286"/>
                      <a:pt x="173" y="286"/>
                      <a:pt x="171" y="286"/>
                    </a:cubicBezTo>
                    <a:cubicBezTo>
                      <a:pt x="171" y="286"/>
                      <a:pt x="171" y="286"/>
                      <a:pt x="171" y="286"/>
                    </a:cubicBezTo>
                    <a:cubicBezTo>
                      <a:pt x="169" y="286"/>
                      <a:pt x="167" y="286"/>
                      <a:pt x="165" y="287"/>
                    </a:cubicBezTo>
                    <a:cubicBezTo>
                      <a:pt x="165" y="203"/>
                      <a:pt x="165" y="203"/>
                      <a:pt x="165" y="203"/>
                    </a:cubicBezTo>
                    <a:cubicBezTo>
                      <a:pt x="165" y="203"/>
                      <a:pt x="165" y="203"/>
                      <a:pt x="165" y="203"/>
                    </a:cubicBezTo>
                    <a:cubicBezTo>
                      <a:pt x="166" y="203"/>
                      <a:pt x="167" y="203"/>
                      <a:pt x="167" y="203"/>
                    </a:cubicBezTo>
                    <a:cubicBezTo>
                      <a:pt x="168" y="203"/>
                      <a:pt x="168" y="203"/>
                      <a:pt x="169" y="203"/>
                    </a:cubicBezTo>
                    <a:cubicBezTo>
                      <a:pt x="169" y="203"/>
                      <a:pt x="170" y="203"/>
                      <a:pt x="170" y="203"/>
                    </a:cubicBezTo>
                    <a:cubicBezTo>
                      <a:pt x="171" y="202"/>
                      <a:pt x="171" y="202"/>
                      <a:pt x="172" y="202"/>
                    </a:cubicBezTo>
                    <a:cubicBezTo>
                      <a:pt x="172" y="202"/>
                      <a:pt x="173" y="202"/>
                      <a:pt x="173" y="202"/>
                    </a:cubicBezTo>
                    <a:cubicBezTo>
                      <a:pt x="174" y="202"/>
                      <a:pt x="174" y="201"/>
                      <a:pt x="175" y="201"/>
                    </a:cubicBezTo>
                    <a:cubicBezTo>
                      <a:pt x="175" y="201"/>
                      <a:pt x="175" y="201"/>
                      <a:pt x="175" y="201"/>
                    </a:cubicBezTo>
                    <a:cubicBezTo>
                      <a:pt x="211" y="276"/>
                      <a:pt x="211" y="276"/>
                      <a:pt x="211" y="276"/>
                    </a:cubicBezTo>
                    <a:cubicBezTo>
                      <a:pt x="208" y="277"/>
                      <a:pt x="205" y="279"/>
                      <a:pt x="201" y="280"/>
                    </a:cubicBezTo>
                    <a:cubicBezTo>
                      <a:pt x="201" y="280"/>
                      <a:pt x="201" y="280"/>
                      <a:pt x="201" y="280"/>
                    </a:cubicBezTo>
                    <a:close/>
                    <a:moveTo>
                      <a:pt x="149" y="286"/>
                    </a:moveTo>
                    <a:cubicBezTo>
                      <a:pt x="147" y="286"/>
                      <a:pt x="146" y="286"/>
                      <a:pt x="144" y="286"/>
                    </a:cubicBezTo>
                    <a:cubicBezTo>
                      <a:pt x="143" y="286"/>
                      <a:pt x="143" y="285"/>
                      <a:pt x="142" y="285"/>
                    </a:cubicBezTo>
                    <a:cubicBezTo>
                      <a:pt x="141" y="285"/>
                      <a:pt x="140" y="285"/>
                      <a:pt x="139" y="285"/>
                    </a:cubicBezTo>
                    <a:cubicBezTo>
                      <a:pt x="138" y="285"/>
                      <a:pt x="137" y="284"/>
                      <a:pt x="136" y="284"/>
                    </a:cubicBezTo>
                    <a:cubicBezTo>
                      <a:pt x="135" y="284"/>
                      <a:pt x="134" y="284"/>
                      <a:pt x="134" y="284"/>
                    </a:cubicBezTo>
                    <a:cubicBezTo>
                      <a:pt x="132" y="284"/>
                      <a:pt x="131" y="283"/>
                      <a:pt x="129" y="283"/>
                    </a:cubicBezTo>
                    <a:cubicBezTo>
                      <a:pt x="129" y="283"/>
                      <a:pt x="129" y="283"/>
                      <a:pt x="129" y="283"/>
                    </a:cubicBezTo>
                    <a:cubicBezTo>
                      <a:pt x="127" y="282"/>
                      <a:pt x="125" y="282"/>
                      <a:pt x="123" y="281"/>
                    </a:cubicBezTo>
                    <a:cubicBezTo>
                      <a:pt x="150" y="203"/>
                      <a:pt x="150" y="203"/>
                      <a:pt x="150" y="203"/>
                    </a:cubicBezTo>
                    <a:cubicBezTo>
                      <a:pt x="150" y="203"/>
                      <a:pt x="151" y="203"/>
                      <a:pt x="151" y="203"/>
                    </a:cubicBezTo>
                    <a:cubicBezTo>
                      <a:pt x="151" y="203"/>
                      <a:pt x="152" y="203"/>
                      <a:pt x="153" y="203"/>
                    </a:cubicBezTo>
                    <a:cubicBezTo>
                      <a:pt x="153" y="203"/>
                      <a:pt x="154" y="203"/>
                      <a:pt x="154" y="203"/>
                    </a:cubicBezTo>
                    <a:cubicBezTo>
                      <a:pt x="155" y="203"/>
                      <a:pt x="155" y="203"/>
                      <a:pt x="155" y="203"/>
                    </a:cubicBezTo>
                    <a:cubicBezTo>
                      <a:pt x="155" y="287"/>
                      <a:pt x="155" y="287"/>
                      <a:pt x="155" y="287"/>
                    </a:cubicBezTo>
                    <a:cubicBezTo>
                      <a:pt x="153" y="286"/>
                      <a:pt x="151" y="286"/>
                      <a:pt x="149" y="286"/>
                    </a:cubicBezTo>
                    <a:cubicBezTo>
                      <a:pt x="149" y="286"/>
                      <a:pt x="149" y="286"/>
                      <a:pt x="149" y="286"/>
                    </a:cubicBezTo>
                    <a:close/>
                    <a:moveTo>
                      <a:pt x="108" y="276"/>
                    </a:moveTo>
                    <a:cubicBezTo>
                      <a:pt x="107" y="275"/>
                      <a:pt x="105" y="274"/>
                      <a:pt x="104" y="273"/>
                    </a:cubicBezTo>
                    <a:cubicBezTo>
                      <a:pt x="103" y="273"/>
                      <a:pt x="103" y="273"/>
                      <a:pt x="102" y="273"/>
                    </a:cubicBezTo>
                    <a:cubicBezTo>
                      <a:pt x="101" y="272"/>
                      <a:pt x="100" y="272"/>
                      <a:pt x="99" y="271"/>
                    </a:cubicBezTo>
                    <a:cubicBezTo>
                      <a:pt x="98" y="271"/>
                      <a:pt x="98" y="270"/>
                      <a:pt x="97" y="270"/>
                    </a:cubicBezTo>
                    <a:cubicBezTo>
                      <a:pt x="96" y="269"/>
                      <a:pt x="95" y="269"/>
                      <a:pt x="94" y="268"/>
                    </a:cubicBezTo>
                    <a:cubicBezTo>
                      <a:pt x="93" y="268"/>
                      <a:pt x="93" y="267"/>
                      <a:pt x="92" y="267"/>
                    </a:cubicBezTo>
                    <a:cubicBezTo>
                      <a:pt x="91" y="266"/>
                      <a:pt x="91" y="266"/>
                      <a:pt x="90" y="266"/>
                    </a:cubicBezTo>
                    <a:cubicBezTo>
                      <a:pt x="89" y="265"/>
                      <a:pt x="88" y="264"/>
                      <a:pt x="87" y="263"/>
                    </a:cubicBezTo>
                    <a:cubicBezTo>
                      <a:pt x="86" y="263"/>
                      <a:pt x="86" y="263"/>
                      <a:pt x="86" y="263"/>
                    </a:cubicBezTo>
                    <a:cubicBezTo>
                      <a:pt x="85" y="262"/>
                      <a:pt x="83" y="261"/>
                      <a:pt x="82" y="260"/>
                    </a:cubicBezTo>
                    <a:cubicBezTo>
                      <a:pt x="82" y="260"/>
                      <a:pt x="82" y="260"/>
                      <a:pt x="82" y="260"/>
                    </a:cubicBezTo>
                    <a:cubicBezTo>
                      <a:pt x="79" y="257"/>
                      <a:pt x="76" y="255"/>
                      <a:pt x="73" y="253"/>
                    </a:cubicBezTo>
                    <a:cubicBezTo>
                      <a:pt x="132" y="194"/>
                      <a:pt x="132" y="194"/>
                      <a:pt x="132" y="194"/>
                    </a:cubicBezTo>
                    <a:cubicBezTo>
                      <a:pt x="132" y="194"/>
                      <a:pt x="132" y="194"/>
                      <a:pt x="132" y="194"/>
                    </a:cubicBezTo>
                    <a:cubicBezTo>
                      <a:pt x="133" y="194"/>
                      <a:pt x="133" y="195"/>
                      <a:pt x="134" y="195"/>
                    </a:cubicBezTo>
                    <a:cubicBezTo>
                      <a:pt x="134" y="195"/>
                      <a:pt x="135" y="196"/>
                      <a:pt x="135" y="196"/>
                    </a:cubicBezTo>
                    <a:cubicBezTo>
                      <a:pt x="135" y="196"/>
                      <a:pt x="136" y="197"/>
                      <a:pt x="136" y="197"/>
                    </a:cubicBezTo>
                    <a:cubicBezTo>
                      <a:pt x="137" y="197"/>
                      <a:pt x="137" y="197"/>
                      <a:pt x="138" y="198"/>
                    </a:cubicBezTo>
                    <a:cubicBezTo>
                      <a:pt x="138" y="198"/>
                      <a:pt x="138" y="198"/>
                      <a:pt x="139" y="198"/>
                    </a:cubicBezTo>
                    <a:cubicBezTo>
                      <a:pt x="139" y="199"/>
                      <a:pt x="140" y="199"/>
                      <a:pt x="141" y="199"/>
                    </a:cubicBezTo>
                    <a:cubicBezTo>
                      <a:pt x="141" y="199"/>
                      <a:pt x="141" y="199"/>
                      <a:pt x="141" y="199"/>
                    </a:cubicBezTo>
                    <a:cubicBezTo>
                      <a:pt x="114" y="278"/>
                      <a:pt x="114" y="278"/>
                      <a:pt x="114" y="278"/>
                    </a:cubicBezTo>
                    <a:cubicBezTo>
                      <a:pt x="112" y="277"/>
                      <a:pt x="110" y="277"/>
                      <a:pt x="109" y="276"/>
                    </a:cubicBezTo>
                    <a:cubicBezTo>
                      <a:pt x="108" y="276"/>
                      <a:pt x="108" y="276"/>
                      <a:pt x="108" y="276"/>
                    </a:cubicBezTo>
                    <a:close/>
                    <a:moveTo>
                      <a:pt x="59" y="236"/>
                    </a:moveTo>
                    <a:cubicBezTo>
                      <a:pt x="58" y="235"/>
                      <a:pt x="57" y="234"/>
                      <a:pt x="56" y="233"/>
                    </a:cubicBezTo>
                    <a:cubicBezTo>
                      <a:pt x="55" y="232"/>
                      <a:pt x="54" y="230"/>
                      <a:pt x="53" y="229"/>
                    </a:cubicBezTo>
                    <a:cubicBezTo>
                      <a:pt x="53" y="229"/>
                      <a:pt x="53" y="229"/>
                      <a:pt x="53" y="229"/>
                    </a:cubicBezTo>
                    <a:cubicBezTo>
                      <a:pt x="51" y="226"/>
                      <a:pt x="49" y="222"/>
                      <a:pt x="48" y="219"/>
                    </a:cubicBezTo>
                    <a:cubicBezTo>
                      <a:pt x="122" y="183"/>
                      <a:pt x="122" y="183"/>
                      <a:pt x="122" y="183"/>
                    </a:cubicBezTo>
                    <a:cubicBezTo>
                      <a:pt x="123" y="183"/>
                      <a:pt x="123" y="183"/>
                      <a:pt x="123" y="184"/>
                    </a:cubicBezTo>
                    <a:cubicBezTo>
                      <a:pt x="123" y="184"/>
                      <a:pt x="124" y="184"/>
                      <a:pt x="124" y="185"/>
                    </a:cubicBezTo>
                    <a:cubicBezTo>
                      <a:pt x="124" y="185"/>
                      <a:pt x="125" y="186"/>
                      <a:pt x="125" y="186"/>
                    </a:cubicBezTo>
                    <a:cubicBezTo>
                      <a:pt x="125" y="187"/>
                      <a:pt x="125" y="187"/>
                      <a:pt x="125" y="187"/>
                    </a:cubicBezTo>
                    <a:cubicBezTo>
                      <a:pt x="67" y="246"/>
                      <a:pt x="67" y="246"/>
                      <a:pt x="67" y="246"/>
                    </a:cubicBezTo>
                    <a:cubicBezTo>
                      <a:pt x="64" y="243"/>
                      <a:pt x="62" y="240"/>
                      <a:pt x="59" y="237"/>
                    </a:cubicBezTo>
                    <a:cubicBezTo>
                      <a:pt x="59" y="237"/>
                      <a:pt x="59" y="237"/>
                      <a:pt x="59" y="236"/>
                    </a:cubicBezTo>
                    <a:close/>
                    <a:moveTo>
                      <a:pt x="40" y="200"/>
                    </a:moveTo>
                    <a:cubicBezTo>
                      <a:pt x="39" y="198"/>
                      <a:pt x="39" y="197"/>
                      <a:pt x="38" y="195"/>
                    </a:cubicBezTo>
                    <a:cubicBezTo>
                      <a:pt x="38" y="195"/>
                      <a:pt x="38" y="195"/>
                      <a:pt x="38" y="194"/>
                    </a:cubicBezTo>
                    <a:cubicBezTo>
                      <a:pt x="37" y="193"/>
                      <a:pt x="37" y="192"/>
                      <a:pt x="37" y="190"/>
                    </a:cubicBezTo>
                    <a:cubicBezTo>
                      <a:pt x="37" y="190"/>
                      <a:pt x="36" y="189"/>
                      <a:pt x="36" y="189"/>
                    </a:cubicBezTo>
                    <a:cubicBezTo>
                      <a:pt x="36" y="188"/>
                      <a:pt x="36" y="186"/>
                      <a:pt x="36" y="185"/>
                    </a:cubicBezTo>
                    <a:cubicBezTo>
                      <a:pt x="35" y="184"/>
                      <a:pt x="35" y="184"/>
                      <a:pt x="35" y="183"/>
                    </a:cubicBezTo>
                    <a:cubicBezTo>
                      <a:pt x="35" y="182"/>
                      <a:pt x="35" y="181"/>
                      <a:pt x="35" y="180"/>
                    </a:cubicBezTo>
                    <a:cubicBezTo>
                      <a:pt x="34" y="179"/>
                      <a:pt x="34" y="178"/>
                      <a:pt x="34" y="176"/>
                    </a:cubicBezTo>
                    <a:cubicBezTo>
                      <a:pt x="34" y="176"/>
                      <a:pt x="34" y="176"/>
                      <a:pt x="34" y="175"/>
                    </a:cubicBezTo>
                    <a:cubicBezTo>
                      <a:pt x="34" y="173"/>
                      <a:pt x="34" y="172"/>
                      <a:pt x="33" y="170"/>
                    </a:cubicBezTo>
                    <a:cubicBezTo>
                      <a:pt x="33" y="170"/>
                      <a:pt x="33" y="170"/>
                      <a:pt x="33" y="170"/>
                    </a:cubicBezTo>
                    <a:cubicBezTo>
                      <a:pt x="33" y="168"/>
                      <a:pt x="33" y="166"/>
                      <a:pt x="33" y="164"/>
                    </a:cubicBezTo>
                    <a:cubicBezTo>
                      <a:pt x="116" y="164"/>
                      <a:pt x="116" y="164"/>
                      <a:pt x="116" y="164"/>
                    </a:cubicBezTo>
                    <a:cubicBezTo>
                      <a:pt x="116" y="164"/>
                      <a:pt x="116" y="164"/>
                      <a:pt x="116" y="164"/>
                    </a:cubicBezTo>
                    <a:cubicBezTo>
                      <a:pt x="116" y="165"/>
                      <a:pt x="116" y="166"/>
                      <a:pt x="116" y="166"/>
                    </a:cubicBezTo>
                    <a:cubicBezTo>
                      <a:pt x="116" y="167"/>
                      <a:pt x="117" y="167"/>
                      <a:pt x="117" y="168"/>
                    </a:cubicBezTo>
                    <a:cubicBezTo>
                      <a:pt x="117" y="168"/>
                      <a:pt x="117" y="168"/>
                      <a:pt x="117" y="169"/>
                    </a:cubicBezTo>
                    <a:cubicBezTo>
                      <a:pt x="117" y="170"/>
                      <a:pt x="117" y="170"/>
                      <a:pt x="117" y="171"/>
                    </a:cubicBezTo>
                    <a:cubicBezTo>
                      <a:pt x="117" y="171"/>
                      <a:pt x="117" y="171"/>
                      <a:pt x="117" y="172"/>
                    </a:cubicBezTo>
                    <a:cubicBezTo>
                      <a:pt x="118" y="172"/>
                      <a:pt x="118" y="173"/>
                      <a:pt x="118" y="174"/>
                    </a:cubicBezTo>
                    <a:cubicBezTo>
                      <a:pt x="118" y="174"/>
                      <a:pt x="118" y="174"/>
                      <a:pt x="118" y="174"/>
                    </a:cubicBezTo>
                    <a:cubicBezTo>
                      <a:pt x="44" y="210"/>
                      <a:pt x="44" y="210"/>
                      <a:pt x="44" y="210"/>
                    </a:cubicBezTo>
                    <a:cubicBezTo>
                      <a:pt x="42" y="207"/>
                      <a:pt x="41" y="204"/>
                      <a:pt x="40" y="200"/>
                    </a:cubicBezTo>
                    <a:cubicBezTo>
                      <a:pt x="40" y="200"/>
                      <a:pt x="40" y="200"/>
                      <a:pt x="40" y="200"/>
                    </a:cubicBezTo>
                    <a:close/>
                    <a:moveTo>
                      <a:pt x="34" y="148"/>
                    </a:moveTo>
                    <a:cubicBezTo>
                      <a:pt x="34" y="146"/>
                      <a:pt x="34" y="145"/>
                      <a:pt x="34" y="143"/>
                    </a:cubicBezTo>
                    <a:cubicBezTo>
                      <a:pt x="34" y="143"/>
                      <a:pt x="34" y="142"/>
                      <a:pt x="34" y="141"/>
                    </a:cubicBezTo>
                    <a:cubicBezTo>
                      <a:pt x="34" y="140"/>
                      <a:pt x="35" y="139"/>
                      <a:pt x="35" y="138"/>
                    </a:cubicBezTo>
                    <a:cubicBezTo>
                      <a:pt x="35" y="137"/>
                      <a:pt x="35" y="136"/>
                      <a:pt x="35" y="135"/>
                    </a:cubicBezTo>
                    <a:cubicBezTo>
                      <a:pt x="36" y="134"/>
                      <a:pt x="36" y="134"/>
                      <a:pt x="36" y="133"/>
                    </a:cubicBezTo>
                    <a:cubicBezTo>
                      <a:pt x="36" y="131"/>
                      <a:pt x="37" y="130"/>
                      <a:pt x="37" y="128"/>
                    </a:cubicBezTo>
                    <a:cubicBezTo>
                      <a:pt x="37" y="128"/>
                      <a:pt x="37" y="128"/>
                      <a:pt x="37" y="128"/>
                    </a:cubicBezTo>
                    <a:cubicBezTo>
                      <a:pt x="38" y="126"/>
                      <a:pt x="38" y="124"/>
                      <a:pt x="39" y="122"/>
                    </a:cubicBezTo>
                    <a:cubicBezTo>
                      <a:pt x="117" y="149"/>
                      <a:pt x="117" y="149"/>
                      <a:pt x="117" y="149"/>
                    </a:cubicBezTo>
                    <a:cubicBezTo>
                      <a:pt x="117" y="150"/>
                      <a:pt x="117" y="150"/>
                      <a:pt x="117" y="150"/>
                    </a:cubicBezTo>
                    <a:cubicBezTo>
                      <a:pt x="117" y="151"/>
                      <a:pt x="117" y="151"/>
                      <a:pt x="117" y="152"/>
                    </a:cubicBezTo>
                    <a:cubicBezTo>
                      <a:pt x="116" y="152"/>
                      <a:pt x="116" y="153"/>
                      <a:pt x="116" y="154"/>
                    </a:cubicBezTo>
                    <a:cubicBezTo>
                      <a:pt x="116" y="154"/>
                      <a:pt x="116" y="154"/>
                      <a:pt x="116" y="154"/>
                    </a:cubicBezTo>
                    <a:cubicBezTo>
                      <a:pt x="33" y="154"/>
                      <a:pt x="33" y="154"/>
                      <a:pt x="33" y="154"/>
                    </a:cubicBezTo>
                    <a:cubicBezTo>
                      <a:pt x="33" y="152"/>
                      <a:pt x="33" y="151"/>
                      <a:pt x="33" y="149"/>
                    </a:cubicBezTo>
                    <a:cubicBezTo>
                      <a:pt x="33" y="148"/>
                      <a:pt x="33" y="148"/>
                      <a:pt x="34" y="148"/>
                    </a:cubicBezTo>
                    <a:close/>
                    <a:moveTo>
                      <a:pt x="44" y="107"/>
                    </a:moveTo>
                    <a:cubicBezTo>
                      <a:pt x="45" y="106"/>
                      <a:pt x="46" y="104"/>
                      <a:pt x="46" y="103"/>
                    </a:cubicBezTo>
                    <a:cubicBezTo>
                      <a:pt x="47" y="103"/>
                      <a:pt x="47" y="102"/>
                      <a:pt x="47" y="102"/>
                    </a:cubicBezTo>
                    <a:cubicBezTo>
                      <a:pt x="48" y="101"/>
                      <a:pt x="48" y="99"/>
                      <a:pt x="49" y="98"/>
                    </a:cubicBezTo>
                    <a:cubicBezTo>
                      <a:pt x="49" y="98"/>
                      <a:pt x="50" y="97"/>
                      <a:pt x="50" y="96"/>
                    </a:cubicBezTo>
                    <a:cubicBezTo>
                      <a:pt x="50" y="95"/>
                      <a:pt x="51" y="95"/>
                      <a:pt x="51" y="94"/>
                    </a:cubicBezTo>
                    <a:cubicBezTo>
                      <a:pt x="52" y="93"/>
                      <a:pt x="52" y="92"/>
                      <a:pt x="53" y="91"/>
                    </a:cubicBezTo>
                    <a:cubicBezTo>
                      <a:pt x="53" y="91"/>
                      <a:pt x="54" y="90"/>
                      <a:pt x="54" y="90"/>
                    </a:cubicBezTo>
                    <a:cubicBezTo>
                      <a:pt x="55" y="89"/>
                      <a:pt x="56" y="87"/>
                      <a:pt x="56" y="86"/>
                    </a:cubicBezTo>
                    <a:cubicBezTo>
                      <a:pt x="57" y="86"/>
                      <a:pt x="57" y="86"/>
                      <a:pt x="57" y="86"/>
                    </a:cubicBezTo>
                    <a:cubicBezTo>
                      <a:pt x="58" y="84"/>
                      <a:pt x="59" y="83"/>
                      <a:pt x="60" y="81"/>
                    </a:cubicBezTo>
                    <a:cubicBezTo>
                      <a:pt x="60" y="81"/>
                      <a:pt x="60" y="81"/>
                      <a:pt x="60" y="81"/>
                    </a:cubicBezTo>
                    <a:cubicBezTo>
                      <a:pt x="62" y="79"/>
                      <a:pt x="65" y="76"/>
                      <a:pt x="67" y="73"/>
                    </a:cubicBezTo>
                    <a:cubicBezTo>
                      <a:pt x="126" y="132"/>
                      <a:pt x="126" y="132"/>
                      <a:pt x="126" y="132"/>
                    </a:cubicBezTo>
                    <a:cubicBezTo>
                      <a:pt x="126" y="132"/>
                      <a:pt x="126" y="132"/>
                      <a:pt x="126" y="132"/>
                    </a:cubicBezTo>
                    <a:cubicBezTo>
                      <a:pt x="125" y="132"/>
                      <a:pt x="125" y="133"/>
                      <a:pt x="125" y="133"/>
                    </a:cubicBezTo>
                    <a:cubicBezTo>
                      <a:pt x="124" y="134"/>
                      <a:pt x="124" y="134"/>
                      <a:pt x="124" y="134"/>
                    </a:cubicBezTo>
                    <a:cubicBezTo>
                      <a:pt x="123" y="135"/>
                      <a:pt x="123" y="135"/>
                      <a:pt x="123" y="136"/>
                    </a:cubicBezTo>
                    <a:cubicBezTo>
                      <a:pt x="123" y="136"/>
                      <a:pt x="122" y="137"/>
                      <a:pt x="122" y="137"/>
                    </a:cubicBezTo>
                    <a:cubicBezTo>
                      <a:pt x="122" y="137"/>
                      <a:pt x="122" y="138"/>
                      <a:pt x="122" y="138"/>
                    </a:cubicBezTo>
                    <a:cubicBezTo>
                      <a:pt x="121" y="139"/>
                      <a:pt x="121" y="139"/>
                      <a:pt x="120" y="140"/>
                    </a:cubicBezTo>
                    <a:cubicBezTo>
                      <a:pt x="120" y="140"/>
                      <a:pt x="120" y="140"/>
                      <a:pt x="120" y="140"/>
                    </a:cubicBezTo>
                    <a:cubicBezTo>
                      <a:pt x="42" y="113"/>
                      <a:pt x="42" y="113"/>
                      <a:pt x="42" y="113"/>
                    </a:cubicBezTo>
                    <a:cubicBezTo>
                      <a:pt x="43" y="111"/>
                      <a:pt x="43" y="110"/>
                      <a:pt x="44" y="108"/>
                    </a:cubicBezTo>
                    <a:cubicBezTo>
                      <a:pt x="44" y="108"/>
                      <a:pt x="44" y="108"/>
                      <a:pt x="44" y="107"/>
                    </a:cubicBezTo>
                    <a:close/>
                    <a:moveTo>
                      <a:pt x="83" y="59"/>
                    </a:moveTo>
                    <a:cubicBezTo>
                      <a:pt x="84" y="58"/>
                      <a:pt x="85" y="57"/>
                      <a:pt x="87" y="56"/>
                    </a:cubicBezTo>
                    <a:cubicBezTo>
                      <a:pt x="91" y="53"/>
                      <a:pt x="96" y="50"/>
                      <a:pt x="100" y="47"/>
                    </a:cubicBezTo>
                    <a:cubicBezTo>
                      <a:pt x="137" y="122"/>
                      <a:pt x="137" y="122"/>
                      <a:pt x="137" y="122"/>
                    </a:cubicBezTo>
                    <a:cubicBezTo>
                      <a:pt x="136" y="122"/>
                      <a:pt x="136" y="123"/>
                      <a:pt x="136" y="123"/>
                    </a:cubicBezTo>
                    <a:cubicBezTo>
                      <a:pt x="135" y="123"/>
                      <a:pt x="135" y="123"/>
                      <a:pt x="135" y="123"/>
                    </a:cubicBezTo>
                    <a:cubicBezTo>
                      <a:pt x="134" y="124"/>
                      <a:pt x="134" y="124"/>
                      <a:pt x="133" y="125"/>
                    </a:cubicBezTo>
                    <a:cubicBezTo>
                      <a:pt x="133" y="125"/>
                      <a:pt x="133" y="125"/>
                      <a:pt x="133" y="125"/>
                    </a:cubicBezTo>
                    <a:cubicBezTo>
                      <a:pt x="74" y="66"/>
                      <a:pt x="74" y="66"/>
                      <a:pt x="74" y="66"/>
                    </a:cubicBezTo>
                    <a:cubicBezTo>
                      <a:pt x="77" y="64"/>
                      <a:pt x="79" y="61"/>
                      <a:pt x="82" y="59"/>
                    </a:cubicBezTo>
                    <a:cubicBezTo>
                      <a:pt x="82" y="59"/>
                      <a:pt x="83" y="59"/>
                      <a:pt x="83" y="59"/>
                    </a:cubicBezTo>
                    <a:close/>
                    <a:moveTo>
                      <a:pt x="120" y="39"/>
                    </a:moveTo>
                    <a:cubicBezTo>
                      <a:pt x="121" y="39"/>
                      <a:pt x="123" y="38"/>
                      <a:pt x="124" y="38"/>
                    </a:cubicBezTo>
                    <a:cubicBezTo>
                      <a:pt x="125" y="38"/>
                      <a:pt x="125" y="38"/>
                      <a:pt x="125" y="38"/>
                    </a:cubicBezTo>
                    <a:cubicBezTo>
                      <a:pt x="126" y="37"/>
                      <a:pt x="128" y="37"/>
                      <a:pt x="129" y="36"/>
                    </a:cubicBezTo>
                    <a:cubicBezTo>
                      <a:pt x="130" y="36"/>
                      <a:pt x="130" y="36"/>
                      <a:pt x="131" y="36"/>
                    </a:cubicBezTo>
                    <a:cubicBezTo>
                      <a:pt x="132" y="36"/>
                      <a:pt x="133" y="36"/>
                      <a:pt x="134" y="35"/>
                    </a:cubicBezTo>
                    <a:cubicBezTo>
                      <a:pt x="135" y="35"/>
                      <a:pt x="136" y="35"/>
                      <a:pt x="137" y="35"/>
                    </a:cubicBezTo>
                    <a:cubicBezTo>
                      <a:pt x="137" y="35"/>
                      <a:pt x="138" y="35"/>
                      <a:pt x="139" y="34"/>
                    </a:cubicBezTo>
                    <a:cubicBezTo>
                      <a:pt x="140" y="34"/>
                      <a:pt x="142" y="34"/>
                      <a:pt x="143" y="34"/>
                    </a:cubicBezTo>
                    <a:cubicBezTo>
                      <a:pt x="143" y="34"/>
                      <a:pt x="144" y="34"/>
                      <a:pt x="144" y="34"/>
                    </a:cubicBezTo>
                    <a:cubicBezTo>
                      <a:pt x="146" y="33"/>
                      <a:pt x="147" y="33"/>
                      <a:pt x="149" y="33"/>
                    </a:cubicBezTo>
                    <a:cubicBezTo>
                      <a:pt x="149" y="33"/>
                      <a:pt x="149" y="33"/>
                      <a:pt x="149" y="33"/>
                    </a:cubicBezTo>
                    <a:cubicBezTo>
                      <a:pt x="151" y="33"/>
                      <a:pt x="153" y="33"/>
                      <a:pt x="155" y="33"/>
                    </a:cubicBezTo>
                    <a:cubicBezTo>
                      <a:pt x="155" y="116"/>
                      <a:pt x="155" y="116"/>
                      <a:pt x="155" y="116"/>
                    </a:cubicBezTo>
                    <a:cubicBezTo>
                      <a:pt x="155" y="116"/>
                      <a:pt x="155" y="116"/>
                      <a:pt x="155" y="116"/>
                    </a:cubicBezTo>
                    <a:cubicBezTo>
                      <a:pt x="154" y="116"/>
                      <a:pt x="154" y="116"/>
                      <a:pt x="153" y="116"/>
                    </a:cubicBezTo>
                    <a:cubicBezTo>
                      <a:pt x="153" y="116"/>
                      <a:pt x="152" y="116"/>
                      <a:pt x="152" y="116"/>
                    </a:cubicBezTo>
                    <a:cubicBezTo>
                      <a:pt x="151" y="116"/>
                      <a:pt x="151" y="116"/>
                      <a:pt x="151" y="117"/>
                    </a:cubicBezTo>
                    <a:cubicBezTo>
                      <a:pt x="150" y="117"/>
                      <a:pt x="149" y="117"/>
                      <a:pt x="148" y="117"/>
                    </a:cubicBezTo>
                    <a:cubicBezTo>
                      <a:pt x="148" y="117"/>
                      <a:pt x="148" y="117"/>
                      <a:pt x="148" y="117"/>
                    </a:cubicBezTo>
                    <a:cubicBezTo>
                      <a:pt x="147" y="117"/>
                      <a:pt x="146" y="118"/>
                      <a:pt x="146" y="118"/>
                    </a:cubicBezTo>
                    <a:cubicBezTo>
                      <a:pt x="146" y="118"/>
                      <a:pt x="146" y="118"/>
                      <a:pt x="146" y="118"/>
                    </a:cubicBezTo>
                    <a:cubicBezTo>
                      <a:pt x="109" y="43"/>
                      <a:pt x="109" y="43"/>
                      <a:pt x="109" y="43"/>
                    </a:cubicBezTo>
                    <a:cubicBezTo>
                      <a:pt x="113" y="42"/>
                      <a:pt x="116" y="40"/>
                      <a:pt x="119" y="39"/>
                    </a:cubicBezTo>
                    <a:cubicBezTo>
                      <a:pt x="119" y="39"/>
                      <a:pt x="119" y="39"/>
                      <a:pt x="120" y="39"/>
                    </a:cubicBezTo>
                    <a:close/>
                    <a:moveTo>
                      <a:pt x="171" y="33"/>
                    </a:moveTo>
                    <a:cubicBezTo>
                      <a:pt x="173" y="33"/>
                      <a:pt x="174" y="33"/>
                      <a:pt x="176" y="34"/>
                    </a:cubicBezTo>
                    <a:cubicBezTo>
                      <a:pt x="176" y="34"/>
                      <a:pt x="177" y="34"/>
                      <a:pt x="178" y="34"/>
                    </a:cubicBezTo>
                    <a:cubicBezTo>
                      <a:pt x="179" y="34"/>
                      <a:pt x="180" y="34"/>
                      <a:pt x="181" y="34"/>
                    </a:cubicBezTo>
                    <a:cubicBezTo>
                      <a:pt x="182" y="35"/>
                      <a:pt x="183" y="35"/>
                      <a:pt x="184" y="35"/>
                    </a:cubicBezTo>
                    <a:cubicBezTo>
                      <a:pt x="185" y="35"/>
                      <a:pt x="186" y="35"/>
                      <a:pt x="186" y="35"/>
                    </a:cubicBezTo>
                    <a:cubicBezTo>
                      <a:pt x="188" y="36"/>
                      <a:pt x="189" y="36"/>
                      <a:pt x="191" y="36"/>
                    </a:cubicBezTo>
                    <a:cubicBezTo>
                      <a:pt x="191" y="37"/>
                      <a:pt x="191" y="37"/>
                      <a:pt x="191" y="37"/>
                    </a:cubicBezTo>
                    <a:cubicBezTo>
                      <a:pt x="193" y="37"/>
                      <a:pt x="195" y="38"/>
                      <a:pt x="197" y="38"/>
                    </a:cubicBezTo>
                    <a:cubicBezTo>
                      <a:pt x="170" y="117"/>
                      <a:pt x="170" y="117"/>
                      <a:pt x="170" y="117"/>
                    </a:cubicBezTo>
                    <a:cubicBezTo>
                      <a:pt x="169" y="117"/>
                      <a:pt x="169" y="117"/>
                      <a:pt x="169" y="116"/>
                    </a:cubicBezTo>
                    <a:cubicBezTo>
                      <a:pt x="168" y="116"/>
                      <a:pt x="168" y="116"/>
                      <a:pt x="167" y="116"/>
                    </a:cubicBezTo>
                    <a:cubicBezTo>
                      <a:pt x="167" y="116"/>
                      <a:pt x="166" y="116"/>
                      <a:pt x="166" y="116"/>
                    </a:cubicBezTo>
                    <a:cubicBezTo>
                      <a:pt x="165" y="116"/>
                      <a:pt x="165" y="116"/>
                      <a:pt x="165" y="116"/>
                    </a:cubicBezTo>
                    <a:cubicBezTo>
                      <a:pt x="165" y="33"/>
                      <a:pt x="165" y="33"/>
                      <a:pt x="165" y="33"/>
                    </a:cubicBezTo>
                    <a:cubicBezTo>
                      <a:pt x="167" y="33"/>
                      <a:pt x="169" y="33"/>
                      <a:pt x="171" y="33"/>
                    </a:cubicBezTo>
                    <a:cubicBezTo>
                      <a:pt x="171" y="33"/>
                      <a:pt x="171" y="33"/>
                      <a:pt x="171" y="33"/>
                    </a:cubicBezTo>
                    <a:close/>
                    <a:moveTo>
                      <a:pt x="212" y="44"/>
                    </a:moveTo>
                    <a:cubicBezTo>
                      <a:pt x="213" y="44"/>
                      <a:pt x="215" y="45"/>
                      <a:pt x="216" y="46"/>
                    </a:cubicBezTo>
                    <a:cubicBezTo>
                      <a:pt x="217" y="46"/>
                      <a:pt x="217" y="46"/>
                      <a:pt x="217" y="46"/>
                    </a:cubicBezTo>
                    <a:cubicBezTo>
                      <a:pt x="218" y="47"/>
                      <a:pt x="220" y="48"/>
                      <a:pt x="221" y="48"/>
                    </a:cubicBezTo>
                    <a:cubicBezTo>
                      <a:pt x="221" y="49"/>
                      <a:pt x="222" y="49"/>
                      <a:pt x="223" y="49"/>
                    </a:cubicBezTo>
                    <a:cubicBezTo>
                      <a:pt x="224" y="50"/>
                      <a:pt x="224" y="50"/>
                      <a:pt x="225" y="51"/>
                    </a:cubicBezTo>
                    <a:cubicBezTo>
                      <a:pt x="226" y="51"/>
                      <a:pt x="227" y="52"/>
                      <a:pt x="228" y="52"/>
                    </a:cubicBezTo>
                    <a:cubicBezTo>
                      <a:pt x="228" y="53"/>
                      <a:pt x="229" y="53"/>
                      <a:pt x="229" y="53"/>
                    </a:cubicBezTo>
                    <a:cubicBezTo>
                      <a:pt x="231" y="54"/>
                      <a:pt x="232" y="55"/>
                      <a:pt x="233" y="56"/>
                    </a:cubicBezTo>
                    <a:cubicBezTo>
                      <a:pt x="233" y="56"/>
                      <a:pt x="233" y="56"/>
                      <a:pt x="234" y="56"/>
                    </a:cubicBezTo>
                    <a:cubicBezTo>
                      <a:pt x="235" y="57"/>
                      <a:pt x="236" y="58"/>
                      <a:pt x="238" y="59"/>
                    </a:cubicBezTo>
                    <a:cubicBezTo>
                      <a:pt x="238" y="59"/>
                      <a:pt x="238" y="59"/>
                      <a:pt x="238" y="59"/>
                    </a:cubicBezTo>
                    <a:cubicBezTo>
                      <a:pt x="241" y="61"/>
                      <a:pt x="243" y="64"/>
                      <a:pt x="246" y="66"/>
                    </a:cubicBezTo>
                    <a:cubicBezTo>
                      <a:pt x="187" y="125"/>
                      <a:pt x="187" y="125"/>
                      <a:pt x="187" y="125"/>
                    </a:cubicBezTo>
                    <a:cubicBezTo>
                      <a:pt x="187" y="125"/>
                      <a:pt x="187" y="125"/>
                      <a:pt x="187" y="125"/>
                    </a:cubicBezTo>
                    <a:cubicBezTo>
                      <a:pt x="187" y="124"/>
                      <a:pt x="186" y="124"/>
                      <a:pt x="185" y="123"/>
                    </a:cubicBezTo>
                    <a:cubicBezTo>
                      <a:pt x="185" y="123"/>
                      <a:pt x="185" y="123"/>
                      <a:pt x="185" y="123"/>
                    </a:cubicBezTo>
                    <a:cubicBezTo>
                      <a:pt x="184" y="123"/>
                      <a:pt x="184" y="122"/>
                      <a:pt x="183" y="122"/>
                    </a:cubicBezTo>
                    <a:cubicBezTo>
                      <a:pt x="183" y="122"/>
                      <a:pt x="182" y="122"/>
                      <a:pt x="182" y="121"/>
                    </a:cubicBezTo>
                    <a:cubicBezTo>
                      <a:pt x="182" y="121"/>
                      <a:pt x="181" y="121"/>
                      <a:pt x="181" y="121"/>
                    </a:cubicBezTo>
                    <a:cubicBezTo>
                      <a:pt x="180" y="120"/>
                      <a:pt x="180" y="120"/>
                      <a:pt x="179" y="120"/>
                    </a:cubicBezTo>
                    <a:cubicBezTo>
                      <a:pt x="179" y="120"/>
                      <a:pt x="179" y="120"/>
                      <a:pt x="179" y="120"/>
                    </a:cubicBezTo>
                    <a:cubicBezTo>
                      <a:pt x="206" y="41"/>
                      <a:pt x="206" y="41"/>
                      <a:pt x="206" y="41"/>
                    </a:cubicBezTo>
                    <a:cubicBezTo>
                      <a:pt x="208" y="42"/>
                      <a:pt x="210" y="43"/>
                      <a:pt x="211" y="43"/>
                    </a:cubicBezTo>
                    <a:cubicBezTo>
                      <a:pt x="211" y="44"/>
                      <a:pt x="212" y="44"/>
                      <a:pt x="212" y="44"/>
                    </a:cubicBezTo>
                    <a:close/>
                    <a:moveTo>
                      <a:pt x="266" y="90"/>
                    </a:moveTo>
                    <a:cubicBezTo>
                      <a:pt x="266" y="90"/>
                      <a:pt x="266" y="90"/>
                      <a:pt x="266" y="90"/>
                    </a:cubicBezTo>
                    <a:cubicBezTo>
                      <a:pt x="268" y="93"/>
                      <a:pt x="270" y="96"/>
                      <a:pt x="272" y="100"/>
                    </a:cubicBezTo>
                    <a:cubicBezTo>
                      <a:pt x="197" y="136"/>
                      <a:pt x="197" y="136"/>
                      <a:pt x="197" y="136"/>
                    </a:cubicBezTo>
                    <a:cubicBezTo>
                      <a:pt x="197" y="136"/>
                      <a:pt x="197" y="135"/>
                      <a:pt x="197" y="135"/>
                    </a:cubicBezTo>
                    <a:cubicBezTo>
                      <a:pt x="196" y="135"/>
                      <a:pt x="196" y="134"/>
                      <a:pt x="196" y="134"/>
                    </a:cubicBezTo>
                    <a:cubicBezTo>
                      <a:pt x="195" y="133"/>
                      <a:pt x="195" y="133"/>
                      <a:pt x="195" y="133"/>
                    </a:cubicBezTo>
                    <a:cubicBezTo>
                      <a:pt x="195" y="132"/>
                      <a:pt x="194" y="132"/>
                      <a:pt x="194" y="132"/>
                    </a:cubicBezTo>
                    <a:cubicBezTo>
                      <a:pt x="253" y="73"/>
                      <a:pt x="253" y="73"/>
                      <a:pt x="253" y="73"/>
                    </a:cubicBezTo>
                    <a:cubicBezTo>
                      <a:pt x="257" y="77"/>
                      <a:pt x="260" y="81"/>
                      <a:pt x="263" y="86"/>
                    </a:cubicBezTo>
                    <a:cubicBezTo>
                      <a:pt x="264" y="87"/>
                      <a:pt x="265" y="88"/>
                      <a:pt x="266" y="90"/>
                    </a:cubicBezTo>
                    <a:close/>
                    <a:moveTo>
                      <a:pt x="280" y="119"/>
                    </a:moveTo>
                    <a:cubicBezTo>
                      <a:pt x="281" y="120"/>
                      <a:pt x="281" y="122"/>
                      <a:pt x="282" y="123"/>
                    </a:cubicBezTo>
                    <a:cubicBezTo>
                      <a:pt x="282" y="124"/>
                      <a:pt x="282" y="124"/>
                      <a:pt x="282" y="124"/>
                    </a:cubicBezTo>
                    <a:cubicBezTo>
                      <a:pt x="282" y="125"/>
                      <a:pt x="283" y="127"/>
                      <a:pt x="283" y="128"/>
                    </a:cubicBezTo>
                    <a:cubicBezTo>
                      <a:pt x="283" y="129"/>
                      <a:pt x="283" y="129"/>
                      <a:pt x="283" y="130"/>
                    </a:cubicBezTo>
                    <a:cubicBezTo>
                      <a:pt x="284" y="131"/>
                      <a:pt x="284" y="132"/>
                      <a:pt x="284" y="133"/>
                    </a:cubicBezTo>
                    <a:cubicBezTo>
                      <a:pt x="284" y="134"/>
                      <a:pt x="285" y="135"/>
                      <a:pt x="285" y="136"/>
                    </a:cubicBezTo>
                    <a:cubicBezTo>
                      <a:pt x="285" y="137"/>
                      <a:pt x="285" y="137"/>
                      <a:pt x="285" y="138"/>
                    </a:cubicBezTo>
                    <a:cubicBezTo>
                      <a:pt x="285" y="139"/>
                      <a:pt x="286" y="141"/>
                      <a:pt x="286" y="142"/>
                    </a:cubicBezTo>
                    <a:cubicBezTo>
                      <a:pt x="286" y="142"/>
                      <a:pt x="286" y="143"/>
                      <a:pt x="286" y="143"/>
                    </a:cubicBezTo>
                    <a:cubicBezTo>
                      <a:pt x="286" y="145"/>
                      <a:pt x="286" y="146"/>
                      <a:pt x="286" y="148"/>
                    </a:cubicBezTo>
                    <a:cubicBezTo>
                      <a:pt x="286" y="148"/>
                      <a:pt x="286" y="148"/>
                      <a:pt x="286" y="149"/>
                    </a:cubicBezTo>
                    <a:cubicBezTo>
                      <a:pt x="287" y="151"/>
                      <a:pt x="287" y="152"/>
                      <a:pt x="287" y="154"/>
                    </a:cubicBezTo>
                    <a:cubicBezTo>
                      <a:pt x="204" y="154"/>
                      <a:pt x="204" y="154"/>
                      <a:pt x="204" y="154"/>
                    </a:cubicBezTo>
                    <a:cubicBezTo>
                      <a:pt x="204" y="154"/>
                      <a:pt x="204" y="154"/>
                      <a:pt x="204" y="154"/>
                    </a:cubicBezTo>
                    <a:cubicBezTo>
                      <a:pt x="204" y="153"/>
                      <a:pt x="204" y="153"/>
                      <a:pt x="203" y="152"/>
                    </a:cubicBezTo>
                    <a:cubicBezTo>
                      <a:pt x="203" y="152"/>
                      <a:pt x="203" y="151"/>
                      <a:pt x="203" y="151"/>
                    </a:cubicBezTo>
                    <a:cubicBezTo>
                      <a:pt x="203" y="150"/>
                      <a:pt x="203" y="150"/>
                      <a:pt x="203" y="149"/>
                    </a:cubicBezTo>
                    <a:cubicBezTo>
                      <a:pt x="203" y="149"/>
                      <a:pt x="203" y="148"/>
                      <a:pt x="202" y="148"/>
                    </a:cubicBezTo>
                    <a:cubicBezTo>
                      <a:pt x="202" y="147"/>
                      <a:pt x="202" y="147"/>
                      <a:pt x="202" y="146"/>
                    </a:cubicBezTo>
                    <a:cubicBezTo>
                      <a:pt x="202" y="146"/>
                      <a:pt x="202" y="145"/>
                      <a:pt x="201" y="145"/>
                    </a:cubicBezTo>
                    <a:cubicBezTo>
                      <a:pt x="201" y="145"/>
                      <a:pt x="201" y="145"/>
                      <a:pt x="201" y="145"/>
                    </a:cubicBezTo>
                    <a:cubicBezTo>
                      <a:pt x="276" y="108"/>
                      <a:pt x="276" y="108"/>
                      <a:pt x="276" y="108"/>
                    </a:cubicBezTo>
                    <a:cubicBezTo>
                      <a:pt x="278" y="112"/>
                      <a:pt x="279" y="115"/>
                      <a:pt x="280" y="118"/>
                    </a:cubicBezTo>
                    <a:cubicBezTo>
                      <a:pt x="280" y="118"/>
                      <a:pt x="280" y="119"/>
                      <a:pt x="280" y="119"/>
                    </a:cubicBezTo>
                    <a:close/>
                    <a:moveTo>
                      <a:pt x="174" y="177"/>
                    </a:moveTo>
                    <a:cubicBezTo>
                      <a:pt x="174" y="178"/>
                      <a:pt x="173" y="178"/>
                      <a:pt x="173" y="178"/>
                    </a:cubicBezTo>
                    <a:cubicBezTo>
                      <a:pt x="173" y="178"/>
                      <a:pt x="172" y="178"/>
                      <a:pt x="172" y="179"/>
                    </a:cubicBezTo>
                    <a:cubicBezTo>
                      <a:pt x="172" y="179"/>
                      <a:pt x="172" y="179"/>
                      <a:pt x="171" y="179"/>
                    </a:cubicBezTo>
                    <a:cubicBezTo>
                      <a:pt x="171" y="179"/>
                      <a:pt x="171" y="180"/>
                      <a:pt x="170" y="180"/>
                    </a:cubicBezTo>
                    <a:cubicBezTo>
                      <a:pt x="170" y="180"/>
                      <a:pt x="170" y="180"/>
                      <a:pt x="169" y="180"/>
                    </a:cubicBezTo>
                    <a:cubicBezTo>
                      <a:pt x="169" y="180"/>
                      <a:pt x="169" y="181"/>
                      <a:pt x="168" y="181"/>
                    </a:cubicBezTo>
                    <a:cubicBezTo>
                      <a:pt x="168" y="181"/>
                      <a:pt x="168" y="181"/>
                      <a:pt x="167" y="181"/>
                    </a:cubicBezTo>
                    <a:cubicBezTo>
                      <a:pt x="167" y="181"/>
                      <a:pt x="167" y="181"/>
                      <a:pt x="166" y="181"/>
                    </a:cubicBezTo>
                    <a:cubicBezTo>
                      <a:pt x="166" y="181"/>
                      <a:pt x="166" y="182"/>
                      <a:pt x="165" y="182"/>
                    </a:cubicBezTo>
                    <a:cubicBezTo>
                      <a:pt x="165" y="182"/>
                      <a:pt x="164" y="182"/>
                      <a:pt x="164" y="182"/>
                    </a:cubicBezTo>
                    <a:cubicBezTo>
                      <a:pt x="164" y="182"/>
                      <a:pt x="163" y="182"/>
                      <a:pt x="163" y="182"/>
                    </a:cubicBezTo>
                    <a:cubicBezTo>
                      <a:pt x="163" y="182"/>
                      <a:pt x="162" y="182"/>
                      <a:pt x="162" y="182"/>
                    </a:cubicBezTo>
                    <a:cubicBezTo>
                      <a:pt x="161" y="182"/>
                      <a:pt x="161" y="182"/>
                      <a:pt x="161" y="182"/>
                    </a:cubicBezTo>
                    <a:cubicBezTo>
                      <a:pt x="160" y="182"/>
                      <a:pt x="160" y="182"/>
                      <a:pt x="160" y="182"/>
                    </a:cubicBezTo>
                    <a:cubicBezTo>
                      <a:pt x="159" y="182"/>
                      <a:pt x="159" y="182"/>
                      <a:pt x="158" y="182"/>
                    </a:cubicBezTo>
                    <a:cubicBezTo>
                      <a:pt x="158" y="182"/>
                      <a:pt x="158" y="182"/>
                      <a:pt x="157" y="182"/>
                    </a:cubicBezTo>
                    <a:cubicBezTo>
                      <a:pt x="157" y="182"/>
                      <a:pt x="157" y="182"/>
                      <a:pt x="156" y="182"/>
                    </a:cubicBezTo>
                    <a:cubicBezTo>
                      <a:pt x="156" y="182"/>
                      <a:pt x="155" y="182"/>
                      <a:pt x="155" y="182"/>
                    </a:cubicBezTo>
                    <a:cubicBezTo>
                      <a:pt x="155" y="182"/>
                      <a:pt x="154" y="182"/>
                      <a:pt x="154" y="181"/>
                    </a:cubicBezTo>
                    <a:cubicBezTo>
                      <a:pt x="154" y="181"/>
                      <a:pt x="153" y="181"/>
                      <a:pt x="153" y="181"/>
                    </a:cubicBezTo>
                    <a:cubicBezTo>
                      <a:pt x="153" y="181"/>
                      <a:pt x="152" y="181"/>
                      <a:pt x="152" y="181"/>
                    </a:cubicBezTo>
                    <a:cubicBezTo>
                      <a:pt x="152" y="181"/>
                      <a:pt x="151" y="180"/>
                      <a:pt x="151" y="180"/>
                    </a:cubicBezTo>
                    <a:cubicBezTo>
                      <a:pt x="150" y="180"/>
                      <a:pt x="150" y="180"/>
                      <a:pt x="150" y="180"/>
                    </a:cubicBezTo>
                    <a:cubicBezTo>
                      <a:pt x="150" y="180"/>
                      <a:pt x="149" y="179"/>
                      <a:pt x="149" y="179"/>
                    </a:cubicBezTo>
                    <a:cubicBezTo>
                      <a:pt x="148" y="179"/>
                      <a:pt x="148" y="179"/>
                      <a:pt x="148" y="179"/>
                    </a:cubicBezTo>
                    <a:cubicBezTo>
                      <a:pt x="148" y="179"/>
                      <a:pt x="147" y="178"/>
                      <a:pt x="147" y="178"/>
                    </a:cubicBezTo>
                    <a:cubicBezTo>
                      <a:pt x="147" y="178"/>
                      <a:pt x="146" y="178"/>
                      <a:pt x="146" y="177"/>
                    </a:cubicBezTo>
                    <a:cubicBezTo>
                      <a:pt x="146" y="177"/>
                      <a:pt x="146" y="177"/>
                      <a:pt x="145" y="177"/>
                    </a:cubicBezTo>
                    <a:cubicBezTo>
                      <a:pt x="145" y="177"/>
                      <a:pt x="145" y="176"/>
                      <a:pt x="144" y="176"/>
                    </a:cubicBezTo>
                    <a:cubicBezTo>
                      <a:pt x="144" y="176"/>
                      <a:pt x="144" y="176"/>
                      <a:pt x="144" y="175"/>
                    </a:cubicBezTo>
                    <a:cubicBezTo>
                      <a:pt x="143" y="175"/>
                      <a:pt x="143" y="175"/>
                      <a:pt x="143" y="174"/>
                    </a:cubicBezTo>
                    <a:cubicBezTo>
                      <a:pt x="143" y="174"/>
                      <a:pt x="142" y="174"/>
                      <a:pt x="142" y="174"/>
                    </a:cubicBezTo>
                    <a:cubicBezTo>
                      <a:pt x="142" y="173"/>
                      <a:pt x="142" y="173"/>
                      <a:pt x="142" y="173"/>
                    </a:cubicBezTo>
                    <a:cubicBezTo>
                      <a:pt x="141" y="172"/>
                      <a:pt x="141" y="172"/>
                      <a:pt x="141" y="172"/>
                    </a:cubicBezTo>
                    <a:cubicBezTo>
                      <a:pt x="141" y="172"/>
                      <a:pt x="141" y="171"/>
                      <a:pt x="140" y="171"/>
                    </a:cubicBezTo>
                    <a:cubicBezTo>
                      <a:pt x="140" y="171"/>
                      <a:pt x="140" y="170"/>
                      <a:pt x="140" y="170"/>
                    </a:cubicBezTo>
                    <a:cubicBezTo>
                      <a:pt x="140" y="170"/>
                      <a:pt x="140" y="169"/>
                      <a:pt x="139" y="169"/>
                    </a:cubicBezTo>
                    <a:cubicBezTo>
                      <a:pt x="139" y="169"/>
                      <a:pt x="139" y="168"/>
                      <a:pt x="139" y="168"/>
                    </a:cubicBezTo>
                    <a:cubicBezTo>
                      <a:pt x="139" y="168"/>
                      <a:pt x="139" y="167"/>
                      <a:pt x="139" y="167"/>
                    </a:cubicBezTo>
                    <a:cubicBezTo>
                      <a:pt x="138" y="167"/>
                      <a:pt x="138" y="166"/>
                      <a:pt x="138" y="166"/>
                    </a:cubicBezTo>
                    <a:cubicBezTo>
                      <a:pt x="138" y="166"/>
                      <a:pt x="138" y="165"/>
                      <a:pt x="138" y="165"/>
                    </a:cubicBezTo>
                    <a:cubicBezTo>
                      <a:pt x="138" y="164"/>
                      <a:pt x="138" y="164"/>
                      <a:pt x="138" y="164"/>
                    </a:cubicBezTo>
                    <a:cubicBezTo>
                      <a:pt x="138" y="163"/>
                      <a:pt x="138" y="163"/>
                      <a:pt x="138" y="163"/>
                    </a:cubicBezTo>
                    <a:cubicBezTo>
                      <a:pt x="138" y="162"/>
                      <a:pt x="137" y="162"/>
                      <a:pt x="137" y="162"/>
                    </a:cubicBezTo>
                    <a:cubicBezTo>
                      <a:pt x="137" y="161"/>
                      <a:pt x="137" y="161"/>
                      <a:pt x="137" y="160"/>
                    </a:cubicBezTo>
                    <a:cubicBezTo>
                      <a:pt x="137" y="160"/>
                      <a:pt x="137" y="160"/>
                      <a:pt x="137" y="159"/>
                    </a:cubicBezTo>
                    <a:cubicBezTo>
                      <a:pt x="137" y="159"/>
                      <a:pt x="137" y="158"/>
                      <a:pt x="137" y="158"/>
                    </a:cubicBezTo>
                    <a:cubicBezTo>
                      <a:pt x="137" y="158"/>
                      <a:pt x="137" y="157"/>
                      <a:pt x="138" y="157"/>
                    </a:cubicBezTo>
                    <a:cubicBezTo>
                      <a:pt x="138" y="157"/>
                      <a:pt x="138" y="156"/>
                      <a:pt x="138" y="156"/>
                    </a:cubicBezTo>
                    <a:cubicBezTo>
                      <a:pt x="138" y="156"/>
                      <a:pt x="138" y="155"/>
                      <a:pt x="138" y="155"/>
                    </a:cubicBezTo>
                    <a:cubicBezTo>
                      <a:pt x="138" y="154"/>
                      <a:pt x="138" y="154"/>
                      <a:pt x="138" y="154"/>
                    </a:cubicBezTo>
                    <a:cubicBezTo>
                      <a:pt x="138" y="153"/>
                      <a:pt x="138" y="153"/>
                      <a:pt x="139" y="152"/>
                    </a:cubicBezTo>
                    <a:cubicBezTo>
                      <a:pt x="139" y="152"/>
                      <a:pt x="139" y="152"/>
                      <a:pt x="139" y="152"/>
                    </a:cubicBezTo>
                    <a:cubicBezTo>
                      <a:pt x="139" y="151"/>
                      <a:pt x="139" y="151"/>
                      <a:pt x="139" y="150"/>
                    </a:cubicBezTo>
                    <a:cubicBezTo>
                      <a:pt x="139" y="150"/>
                      <a:pt x="140" y="150"/>
                      <a:pt x="140" y="150"/>
                    </a:cubicBezTo>
                    <a:cubicBezTo>
                      <a:pt x="140" y="149"/>
                      <a:pt x="140" y="149"/>
                      <a:pt x="140" y="148"/>
                    </a:cubicBezTo>
                    <a:cubicBezTo>
                      <a:pt x="141" y="148"/>
                      <a:pt x="141" y="148"/>
                      <a:pt x="141" y="148"/>
                    </a:cubicBezTo>
                    <a:cubicBezTo>
                      <a:pt x="141" y="147"/>
                      <a:pt x="141" y="147"/>
                      <a:pt x="141" y="147"/>
                    </a:cubicBezTo>
                    <a:cubicBezTo>
                      <a:pt x="142" y="146"/>
                      <a:pt x="142" y="146"/>
                      <a:pt x="142" y="146"/>
                    </a:cubicBezTo>
                    <a:cubicBezTo>
                      <a:pt x="142" y="145"/>
                      <a:pt x="143" y="145"/>
                      <a:pt x="143" y="145"/>
                    </a:cubicBezTo>
                    <a:cubicBezTo>
                      <a:pt x="143" y="145"/>
                      <a:pt x="143" y="144"/>
                      <a:pt x="144" y="144"/>
                    </a:cubicBezTo>
                    <a:cubicBezTo>
                      <a:pt x="144" y="144"/>
                      <a:pt x="144" y="144"/>
                      <a:pt x="144" y="143"/>
                    </a:cubicBezTo>
                    <a:cubicBezTo>
                      <a:pt x="145" y="143"/>
                      <a:pt x="145" y="143"/>
                      <a:pt x="145" y="143"/>
                    </a:cubicBezTo>
                    <a:cubicBezTo>
                      <a:pt x="145" y="142"/>
                      <a:pt x="146" y="142"/>
                      <a:pt x="146" y="142"/>
                    </a:cubicBezTo>
                    <a:cubicBezTo>
                      <a:pt x="146" y="142"/>
                      <a:pt x="147" y="141"/>
                      <a:pt x="147" y="141"/>
                    </a:cubicBezTo>
                    <a:cubicBezTo>
                      <a:pt x="147" y="141"/>
                      <a:pt x="147" y="141"/>
                      <a:pt x="148" y="141"/>
                    </a:cubicBezTo>
                    <a:cubicBezTo>
                      <a:pt x="148" y="140"/>
                      <a:pt x="148" y="140"/>
                      <a:pt x="149" y="140"/>
                    </a:cubicBezTo>
                    <a:cubicBezTo>
                      <a:pt x="149" y="140"/>
                      <a:pt x="149" y="140"/>
                      <a:pt x="150" y="140"/>
                    </a:cubicBezTo>
                    <a:cubicBezTo>
                      <a:pt x="150" y="139"/>
                      <a:pt x="150" y="139"/>
                      <a:pt x="151" y="139"/>
                    </a:cubicBezTo>
                    <a:cubicBezTo>
                      <a:pt x="151" y="139"/>
                      <a:pt x="151" y="139"/>
                      <a:pt x="152" y="139"/>
                    </a:cubicBezTo>
                    <a:cubicBezTo>
                      <a:pt x="152" y="139"/>
                      <a:pt x="152" y="138"/>
                      <a:pt x="153" y="138"/>
                    </a:cubicBezTo>
                    <a:cubicBezTo>
                      <a:pt x="153" y="138"/>
                      <a:pt x="153" y="138"/>
                      <a:pt x="154" y="138"/>
                    </a:cubicBezTo>
                    <a:cubicBezTo>
                      <a:pt x="154" y="138"/>
                      <a:pt x="154" y="138"/>
                      <a:pt x="155" y="138"/>
                    </a:cubicBezTo>
                    <a:cubicBezTo>
                      <a:pt x="155" y="138"/>
                      <a:pt x="155" y="138"/>
                      <a:pt x="156" y="137"/>
                    </a:cubicBezTo>
                    <a:cubicBezTo>
                      <a:pt x="156" y="137"/>
                      <a:pt x="157" y="137"/>
                      <a:pt x="157" y="137"/>
                    </a:cubicBezTo>
                    <a:cubicBezTo>
                      <a:pt x="157" y="137"/>
                      <a:pt x="158" y="137"/>
                      <a:pt x="158" y="137"/>
                    </a:cubicBezTo>
                    <a:cubicBezTo>
                      <a:pt x="158" y="137"/>
                      <a:pt x="159" y="137"/>
                      <a:pt x="159" y="137"/>
                    </a:cubicBezTo>
                    <a:cubicBezTo>
                      <a:pt x="160" y="137"/>
                      <a:pt x="160" y="137"/>
                      <a:pt x="160" y="137"/>
                    </a:cubicBezTo>
                    <a:cubicBezTo>
                      <a:pt x="161" y="137"/>
                      <a:pt x="161" y="137"/>
                      <a:pt x="162" y="137"/>
                    </a:cubicBezTo>
                    <a:cubicBezTo>
                      <a:pt x="162" y="137"/>
                      <a:pt x="162" y="137"/>
                      <a:pt x="163" y="137"/>
                    </a:cubicBezTo>
                    <a:cubicBezTo>
                      <a:pt x="163" y="137"/>
                      <a:pt x="163" y="137"/>
                      <a:pt x="164" y="137"/>
                    </a:cubicBezTo>
                    <a:cubicBezTo>
                      <a:pt x="164" y="137"/>
                      <a:pt x="164" y="138"/>
                      <a:pt x="165" y="138"/>
                    </a:cubicBezTo>
                    <a:cubicBezTo>
                      <a:pt x="165" y="138"/>
                      <a:pt x="165" y="138"/>
                      <a:pt x="166" y="138"/>
                    </a:cubicBezTo>
                    <a:cubicBezTo>
                      <a:pt x="166" y="138"/>
                      <a:pt x="167" y="138"/>
                      <a:pt x="167" y="138"/>
                    </a:cubicBezTo>
                    <a:cubicBezTo>
                      <a:pt x="167" y="138"/>
                      <a:pt x="168" y="138"/>
                      <a:pt x="168" y="138"/>
                    </a:cubicBezTo>
                    <a:cubicBezTo>
                      <a:pt x="168" y="139"/>
                      <a:pt x="169" y="139"/>
                      <a:pt x="169" y="139"/>
                    </a:cubicBezTo>
                    <a:cubicBezTo>
                      <a:pt x="169" y="139"/>
                      <a:pt x="170" y="139"/>
                      <a:pt x="170" y="139"/>
                    </a:cubicBezTo>
                    <a:cubicBezTo>
                      <a:pt x="170" y="140"/>
                      <a:pt x="171" y="140"/>
                      <a:pt x="171" y="140"/>
                    </a:cubicBezTo>
                    <a:cubicBezTo>
                      <a:pt x="171" y="140"/>
                      <a:pt x="172" y="140"/>
                      <a:pt x="172" y="141"/>
                    </a:cubicBezTo>
                    <a:cubicBezTo>
                      <a:pt x="172" y="141"/>
                      <a:pt x="173" y="141"/>
                      <a:pt x="173" y="141"/>
                    </a:cubicBezTo>
                    <a:cubicBezTo>
                      <a:pt x="173" y="141"/>
                      <a:pt x="174" y="142"/>
                      <a:pt x="174" y="142"/>
                    </a:cubicBezTo>
                    <a:cubicBezTo>
                      <a:pt x="174" y="142"/>
                      <a:pt x="174" y="142"/>
                      <a:pt x="175" y="142"/>
                    </a:cubicBezTo>
                    <a:cubicBezTo>
                      <a:pt x="175" y="143"/>
                      <a:pt x="175" y="143"/>
                      <a:pt x="176" y="143"/>
                    </a:cubicBezTo>
                    <a:cubicBezTo>
                      <a:pt x="176" y="144"/>
                      <a:pt x="176" y="144"/>
                      <a:pt x="176" y="144"/>
                    </a:cubicBezTo>
                    <a:cubicBezTo>
                      <a:pt x="177" y="144"/>
                      <a:pt x="177" y="145"/>
                      <a:pt x="177" y="145"/>
                    </a:cubicBezTo>
                    <a:cubicBezTo>
                      <a:pt x="177" y="145"/>
                      <a:pt x="177" y="145"/>
                      <a:pt x="178" y="146"/>
                    </a:cubicBezTo>
                    <a:cubicBezTo>
                      <a:pt x="178" y="146"/>
                      <a:pt x="178" y="146"/>
                      <a:pt x="178" y="147"/>
                    </a:cubicBezTo>
                    <a:cubicBezTo>
                      <a:pt x="179" y="147"/>
                      <a:pt x="179" y="147"/>
                      <a:pt x="179" y="147"/>
                    </a:cubicBezTo>
                    <a:cubicBezTo>
                      <a:pt x="179" y="148"/>
                      <a:pt x="179" y="148"/>
                      <a:pt x="179" y="148"/>
                    </a:cubicBezTo>
                    <a:cubicBezTo>
                      <a:pt x="180" y="149"/>
                      <a:pt x="180" y="149"/>
                      <a:pt x="180" y="149"/>
                    </a:cubicBezTo>
                    <a:cubicBezTo>
                      <a:pt x="180" y="150"/>
                      <a:pt x="180" y="150"/>
                      <a:pt x="180" y="150"/>
                    </a:cubicBezTo>
                    <a:cubicBezTo>
                      <a:pt x="181" y="151"/>
                      <a:pt x="181" y="151"/>
                      <a:pt x="181" y="151"/>
                    </a:cubicBezTo>
                    <a:cubicBezTo>
                      <a:pt x="181" y="152"/>
                      <a:pt x="181" y="152"/>
                      <a:pt x="181" y="152"/>
                    </a:cubicBezTo>
                    <a:cubicBezTo>
                      <a:pt x="181" y="153"/>
                      <a:pt x="182" y="153"/>
                      <a:pt x="182" y="153"/>
                    </a:cubicBezTo>
                    <a:cubicBezTo>
                      <a:pt x="182" y="154"/>
                      <a:pt x="182" y="154"/>
                      <a:pt x="182" y="154"/>
                    </a:cubicBezTo>
                    <a:cubicBezTo>
                      <a:pt x="182" y="155"/>
                      <a:pt x="182" y="155"/>
                      <a:pt x="182" y="156"/>
                    </a:cubicBezTo>
                    <a:cubicBezTo>
                      <a:pt x="182" y="156"/>
                      <a:pt x="182" y="156"/>
                      <a:pt x="182" y="157"/>
                    </a:cubicBezTo>
                    <a:cubicBezTo>
                      <a:pt x="182" y="157"/>
                      <a:pt x="182" y="157"/>
                      <a:pt x="182" y="158"/>
                    </a:cubicBezTo>
                    <a:cubicBezTo>
                      <a:pt x="183" y="158"/>
                      <a:pt x="183" y="159"/>
                      <a:pt x="183" y="159"/>
                    </a:cubicBezTo>
                    <a:cubicBezTo>
                      <a:pt x="183" y="159"/>
                      <a:pt x="183" y="160"/>
                      <a:pt x="183" y="160"/>
                    </a:cubicBezTo>
                    <a:cubicBezTo>
                      <a:pt x="183" y="160"/>
                      <a:pt x="183" y="161"/>
                      <a:pt x="182" y="161"/>
                    </a:cubicBezTo>
                    <a:cubicBezTo>
                      <a:pt x="182" y="162"/>
                      <a:pt x="182" y="162"/>
                      <a:pt x="182" y="162"/>
                    </a:cubicBezTo>
                    <a:cubicBezTo>
                      <a:pt x="182" y="163"/>
                      <a:pt x="182" y="163"/>
                      <a:pt x="182" y="163"/>
                    </a:cubicBezTo>
                    <a:cubicBezTo>
                      <a:pt x="182" y="164"/>
                      <a:pt x="182" y="164"/>
                      <a:pt x="182" y="165"/>
                    </a:cubicBezTo>
                    <a:cubicBezTo>
                      <a:pt x="182" y="165"/>
                      <a:pt x="182" y="165"/>
                      <a:pt x="182" y="165"/>
                    </a:cubicBezTo>
                    <a:cubicBezTo>
                      <a:pt x="182" y="166"/>
                      <a:pt x="182" y="166"/>
                      <a:pt x="181" y="167"/>
                    </a:cubicBezTo>
                    <a:cubicBezTo>
                      <a:pt x="181" y="167"/>
                      <a:pt x="181" y="167"/>
                      <a:pt x="181" y="168"/>
                    </a:cubicBezTo>
                    <a:cubicBezTo>
                      <a:pt x="181" y="168"/>
                      <a:pt x="181" y="168"/>
                      <a:pt x="181" y="169"/>
                    </a:cubicBezTo>
                    <a:cubicBezTo>
                      <a:pt x="180" y="169"/>
                      <a:pt x="180" y="169"/>
                      <a:pt x="180" y="170"/>
                    </a:cubicBezTo>
                    <a:cubicBezTo>
                      <a:pt x="180" y="170"/>
                      <a:pt x="180" y="170"/>
                      <a:pt x="180" y="171"/>
                    </a:cubicBezTo>
                    <a:cubicBezTo>
                      <a:pt x="179" y="171"/>
                      <a:pt x="179" y="171"/>
                      <a:pt x="179" y="172"/>
                    </a:cubicBezTo>
                    <a:cubicBezTo>
                      <a:pt x="179" y="172"/>
                      <a:pt x="179" y="172"/>
                      <a:pt x="178" y="173"/>
                    </a:cubicBezTo>
                    <a:cubicBezTo>
                      <a:pt x="178" y="173"/>
                      <a:pt x="178" y="173"/>
                      <a:pt x="178" y="174"/>
                    </a:cubicBezTo>
                    <a:cubicBezTo>
                      <a:pt x="178" y="174"/>
                      <a:pt x="177" y="174"/>
                      <a:pt x="177" y="174"/>
                    </a:cubicBezTo>
                    <a:cubicBezTo>
                      <a:pt x="177" y="175"/>
                      <a:pt x="177" y="175"/>
                      <a:pt x="176" y="175"/>
                    </a:cubicBezTo>
                    <a:cubicBezTo>
                      <a:pt x="176" y="175"/>
                      <a:pt x="176" y="176"/>
                      <a:pt x="176" y="176"/>
                    </a:cubicBezTo>
                    <a:cubicBezTo>
                      <a:pt x="175" y="176"/>
                      <a:pt x="175" y="176"/>
                      <a:pt x="175" y="177"/>
                    </a:cubicBezTo>
                    <a:cubicBezTo>
                      <a:pt x="174" y="177"/>
                      <a:pt x="174" y="177"/>
                      <a:pt x="174" y="17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29"/>
              <p:cNvSpPr>
                <a:spLocks noEditPoints="1"/>
              </p:cNvSpPr>
              <p:nvPr/>
            </p:nvSpPr>
            <p:spPr bwMode="auto">
              <a:xfrm>
                <a:off x="1943100" y="1533525"/>
                <a:ext cx="1546225" cy="1546225"/>
              </a:xfrm>
              <a:custGeom>
                <a:avLst/>
                <a:gdLst>
                  <a:gd name="T0" fmla="*/ 410 w 412"/>
                  <a:gd name="T1" fmla="*/ 184 h 412"/>
                  <a:gd name="T2" fmla="*/ 371 w 412"/>
                  <a:gd name="T3" fmla="*/ 84 h 412"/>
                  <a:gd name="T4" fmla="*/ 344 w 412"/>
                  <a:gd name="T5" fmla="*/ 54 h 412"/>
                  <a:gd name="T6" fmla="*/ 294 w 412"/>
                  <a:gd name="T7" fmla="*/ 45 h 412"/>
                  <a:gd name="T8" fmla="*/ 234 w 412"/>
                  <a:gd name="T9" fmla="*/ 3 h 412"/>
                  <a:gd name="T10" fmla="*/ 125 w 412"/>
                  <a:gd name="T11" fmla="*/ 17 h 412"/>
                  <a:gd name="T12" fmla="*/ 93 w 412"/>
                  <a:gd name="T13" fmla="*/ 35 h 412"/>
                  <a:gd name="T14" fmla="*/ 42 w 412"/>
                  <a:gd name="T15" fmla="*/ 124 h 412"/>
                  <a:gd name="T16" fmla="*/ 4 w 412"/>
                  <a:gd name="T17" fmla="*/ 172 h 412"/>
                  <a:gd name="T18" fmla="*/ 28 w 412"/>
                  <a:gd name="T19" fmla="*/ 248 h 412"/>
                  <a:gd name="T20" fmla="*/ 39 w 412"/>
                  <a:gd name="T21" fmla="*/ 325 h 412"/>
                  <a:gd name="T22" fmla="*/ 105 w 412"/>
                  <a:gd name="T23" fmla="*/ 385 h 412"/>
                  <a:gd name="T24" fmla="*/ 147 w 412"/>
                  <a:gd name="T25" fmla="*/ 403 h 412"/>
                  <a:gd name="T26" fmla="*/ 201 w 412"/>
                  <a:gd name="T27" fmla="*/ 390 h 412"/>
                  <a:gd name="T28" fmla="*/ 278 w 412"/>
                  <a:gd name="T29" fmla="*/ 399 h 412"/>
                  <a:gd name="T30" fmla="*/ 337 w 412"/>
                  <a:gd name="T31" fmla="*/ 364 h 412"/>
                  <a:gd name="T32" fmla="*/ 381 w 412"/>
                  <a:gd name="T33" fmla="*/ 262 h 412"/>
                  <a:gd name="T34" fmla="*/ 367 w 412"/>
                  <a:gd name="T35" fmla="*/ 237 h 412"/>
                  <a:gd name="T36" fmla="*/ 370 w 412"/>
                  <a:gd name="T37" fmla="*/ 212 h 412"/>
                  <a:gd name="T38" fmla="*/ 343 w 412"/>
                  <a:gd name="T39" fmla="*/ 296 h 412"/>
                  <a:gd name="T40" fmla="*/ 255 w 412"/>
                  <a:gd name="T41" fmla="*/ 236 h 412"/>
                  <a:gd name="T42" fmla="*/ 297 w 412"/>
                  <a:gd name="T43" fmla="*/ 343 h 412"/>
                  <a:gd name="T44" fmla="*/ 306 w 412"/>
                  <a:gd name="T45" fmla="*/ 336 h 412"/>
                  <a:gd name="T46" fmla="*/ 227 w 412"/>
                  <a:gd name="T47" fmla="*/ 369 h 412"/>
                  <a:gd name="T48" fmla="*/ 223 w 412"/>
                  <a:gd name="T49" fmla="*/ 261 h 412"/>
                  <a:gd name="T50" fmla="*/ 175 w 412"/>
                  <a:gd name="T51" fmla="*/ 367 h 412"/>
                  <a:gd name="T52" fmla="*/ 200 w 412"/>
                  <a:gd name="T53" fmla="*/ 370 h 412"/>
                  <a:gd name="T54" fmla="*/ 116 w 412"/>
                  <a:gd name="T55" fmla="*/ 343 h 412"/>
                  <a:gd name="T56" fmla="*/ 176 w 412"/>
                  <a:gd name="T57" fmla="*/ 254 h 412"/>
                  <a:gd name="T58" fmla="*/ 69 w 412"/>
                  <a:gd name="T59" fmla="*/ 295 h 412"/>
                  <a:gd name="T60" fmla="*/ 76 w 412"/>
                  <a:gd name="T61" fmla="*/ 305 h 412"/>
                  <a:gd name="T62" fmla="*/ 44 w 412"/>
                  <a:gd name="T63" fmla="*/ 226 h 412"/>
                  <a:gd name="T64" fmla="*/ 151 w 412"/>
                  <a:gd name="T65" fmla="*/ 222 h 412"/>
                  <a:gd name="T66" fmla="*/ 46 w 412"/>
                  <a:gd name="T67" fmla="*/ 174 h 412"/>
                  <a:gd name="T68" fmla="*/ 43 w 412"/>
                  <a:gd name="T69" fmla="*/ 199 h 412"/>
                  <a:gd name="T70" fmla="*/ 70 w 412"/>
                  <a:gd name="T71" fmla="*/ 116 h 412"/>
                  <a:gd name="T72" fmla="*/ 159 w 412"/>
                  <a:gd name="T73" fmla="*/ 175 h 412"/>
                  <a:gd name="T74" fmla="*/ 130 w 412"/>
                  <a:gd name="T75" fmla="*/ 62 h 412"/>
                  <a:gd name="T76" fmla="*/ 160 w 412"/>
                  <a:gd name="T77" fmla="*/ 49 h 412"/>
                  <a:gd name="T78" fmla="*/ 193 w 412"/>
                  <a:gd name="T79" fmla="*/ 43 h 412"/>
                  <a:gd name="T80" fmla="*/ 188 w 412"/>
                  <a:gd name="T81" fmla="*/ 152 h 412"/>
                  <a:gd name="T82" fmla="*/ 246 w 412"/>
                  <a:gd name="T83" fmla="*/ 47 h 412"/>
                  <a:gd name="T84" fmla="*/ 220 w 412"/>
                  <a:gd name="T85" fmla="*/ 43 h 412"/>
                  <a:gd name="T86" fmla="*/ 301 w 412"/>
                  <a:gd name="T87" fmla="*/ 73 h 412"/>
                  <a:gd name="T88" fmla="*/ 233 w 412"/>
                  <a:gd name="T89" fmla="*/ 156 h 412"/>
                  <a:gd name="T90" fmla="*/ 254 w 412"/>
                  <a:gd name="T91" fmla="*/ 175 h 412"/>
                  <a:gd name="T92" fmla="*/ 365 w 412"/>
                  <a:gd name="T93" fmla="*/ 166 h 412"/>
                  <a:gd name="T94" fmla="*/ 263 w 412"/>
                  <a:gd name="T95" fmla="*/ 199 h 412"/>
                  <a:gd name="T96" fmla="*/ 361 w 412"/>
                  <a:gd name="T97" fmla="*/ 153 h 412"/>
                  <a:gd name="T98" fmla="*/ 214 w 412"/>
                  <a:gd name="T99" fmla="*/ 234 h 412"/>
                  <a:gd name="T100" fmla="*/ 200 w 412"/>
                  <a:gd name="T101" fmla="*/ 235 h 412"/>
                  <a:gd name="T102" fmla="*/ 187 w 412"/>
                  <a:gd name="T103" fmla="*/ 228 h 412"/>
                  <a:gd name="T104" fmla="*/ 179 w 412"/>
                  <a:gd name="T105" fmla="*/ 217 h 412"/>
                  <a:gd name="T106" fmla="*/ 177 w 412"/>
                  <a:gd name="T107" fmla="*/ 203 h 412"/>
                  <a:gd name="T108" fmla="*/ 182 w 412"/>
                  <a:gd name="T109" fmla="*/ 189 h 412"/>
                  <a:gd name="T110" fmla="*/ 193 w 412"/>
                  <a:gd name="T111" fmla="*/ 180 h 412"/>
                  <a:gd name="T112" fmla="*/ 207 w 412"/>
                  <a:gd name="T113" fmla="*/ 177 h 412"/>
                  <a:gd name="T114" fmla="*/ 221 w 412"/>
                  <a:gd name="T115" fmla="*/ 181 h 412"/>
                  <a:gd name="T116" fmla="*/ 231 w 412"/>
                  <a:gd name="T117" fmla="*/ 190 h 412"/>
                  <a:gd name="T118" fmla="*/ 235 w 412"/>
                  <a:gd name="T119" fmla="*/ 204 h 412"/>
                  <a:gd name="T120" fmla="*/ 233 w 412"/>
                  <a:gd name="T121" fmla="*/ 218 h 412"/>
                  <a:gd name="T122" fmla="*/ 224 w 412"/>
                  <a:gd name="T123" fmla="*/ 2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12">
                    <a:moveTo>
                      <a:pt x="410" y="232"/>
                    </a:moveTo>
                    <a:cubicBezTo>
                      <a:pt x="410" y="231"/>
                      <a:pt x="410" y="231"/>
                      <a:pt x="410" y="231"/>
                    </a:cubicBezTo>
                    <a:cubicBezTo>
                      <a:pt x="410" y="230"/>
                      <a:pt x="410" y="230"/>
                      <a:pt x="410" y="229"/>
                    </a:cubicBezTo>
                    <a:cubicBezTo>
                      <a:pt x="411" y="223"/>
                      <a:pt x="411" y="216"/>
                      <a:pt x="412" y="210"/>
                    </a:cubicBezTo>
                    <a:cubicBezTo>
                      <a:pt x="411" y="210"/>
                      <a:pt x="411" y="210"/>
                      <a:pt x="411" y="210"/>
                    </a:cubicBezTo>
                    <a:cubicBezTo>
                      <a:pt x="411" y="209"/>
                      <a:pt x="411" y="209"/>
                      <a:pt x="411" y="209"/>
                    </a:cubicBezTo>
                    <a:cubicBezTo>
                      <a:pt x="390" y="203"/>
                      <a:pt x="390" y="203"/>
                      <a:pt x="390" y="203"/>
                    </a:cubicBezTo>
                    <a:cubicBezTo>
                      <a:pt x="390" y="199"/>
                      <a:pt x="389" y="196"/>
                      <a:pt x="389" y="193"/>
                    </a:cubicBezTo>
                    <a:cubicBezTo>
                      <a:pt x="410" y="185"/>
                      <a:pt x="410" y="185"/>
                      <a:pt x="410" y="185"/>
                    </a:cubicBezTo>
                    <a:cubicBezTo>
                      <a:pt x="410" y="184"/>
                      <a:pt x="410" y="184"/>
                      <a:pt x="410" y="184"/>
                    </a:cubicBezTo>
                    <a:cubicBezTo>
                      <a:pt x="410" y="184"/>
                      <a:pt x="410" y="184"/>
                      <a:pt x="410" y="184"/>
                    </a:cubicBezTo>
                    <a:cubicBezTo>
                      <a:pt x="410" y="183"/>
                      <a:pt x="410" y="181"/>
                      <a:pt x="410" y="180"/>
                    </a:cubicBezTo>
                    <a:cubicBezTo>
                      <a:pt x="410" y="180"/>
                      <a:pt x="410" y="179"/>
                      <a:pt x="410" y="179"/>
                    </a:cubicBezTo>
                    <a:cubicBezTo>
                      <a:pt x="408" y="167"/>
                      <a:pt x="405" y="154"/>
                      <a:pt x="401" y="142"/>
                    </a:cubicBezTo>
                    <a:cubicBezTo>
                      <a:pt x="379" y="144"/>
                      <a:pt x="379" y="144"/>
                      <a:pt x="379" y="144"/>
                    </a:cubicBezTo>
                    <a:cubicBezTo>
                      <a:pt x="377" y="140"/>
                      <a:pt x="376" y="137"/>
                      <a:pt x="375" y="134"/>
                    </a:cubicBezTo>
                    <a:cubicBezTo>
                      <a:pt x="392" y="119"/>
                      <a:pt x="392" y="119"/>
                      <a:pt x="392" y="119"/>
                    </a:cubicBezTo>
                    <a:cubicBezTo>
                      <a:pt x="392" y="119"/>
                      <a:pt x="392" y="119"/>
                      <a:pt x="392" y="119"/>
                    </a:cubicBezTo>
                    <a:cubicBezTo>
                      <a:pt x="392" y="119"/>
                      <a:pt x="392" y="119"/>
                      <a:pt x="392" y="119"/>
                    </a:cubicBezTo>
                    <a:cubicBezTo>
                      <a:pt x="386" y="107"/>
                      <a:pt x="379" y="95"/>
                      <a:pt x="371" y="84"/>
                    </a:cubicBezTo>
                    <a:cubicBezTo>
                      <a:pt x="371" y="83"/>
                      <a:pt x="371" y="83"/>
                      <a:pt x="370" y="83"/>
                    </a:cubicBezTo>
                    <a:cubicBezTo>
                      <a:pt x="370" y="83"/>
                      <a:pt x="370" y="83"/>
                      <a:pt x="370" y="83"/>
                    </a:cubicBezTo>
                    <a:cubicBezTo>
                      <a:pt x="370" y="83"/>
                      <a:pt x="370" y="83"/>
                      <a:pt x="370" y="82"/>
                    </a:cubicBezTo>
                    <a:cubicBezTo>
                      <a:pt x="349" y="91"/>
                      <a:pt x="349" y="91"/>
                      <a:pt x="349" y="91"/>
                    </a:cubicBezTo>
                    <a:cubicBezTo>
                      <a:pt x="347" y="89"/>
                      <a:pt x="345" y="87"/>
                      <a:pt x="343" y="84"/>
                    </a:cubicBezTo>
                    <a:cubicBezTo>
                      <a:pt x="343" y="84"/>
                      <a:pt x="342" y="83"/>
                      <a:pt x="342" y="83"/>
                    </a:cubicBezTo>
                    <a:cubicBezTo>
                      <a:pt x="354" y="63"/>
                      <a:pt x="354" y="63"/>
                      <a:pt x="354" y="63"/>
                    </a:cubicBezTo>
                    <a:cubicBezTo>
                      <a:pt x="353" y="63"/>
                      <a:pt x="352" y="62"/>
                      <a:pt x="352" y="61"/>
                    </a:cubicBezTo>
                    <a:cubicBezTo>
                      <a:pt x="351" y="60"/>
                      <a:pt x="349" y="59"/>
                      <a:pt x="348" y="58"/>
                    </a:cubicBezTo>
                    <a:cubicBezTo>
                      <a:pt x="347" y="57"/>
                      <a:pt x="345" y="55"/>
                      <a:pt x="344" y="54"/>
                    </a:cubicBezTo>
                    <a:cubicBezTo>
                      <a:pt x="343" y="53"/>
                      <a:pt x="341" y="52"/>
                      <a:pt x="340" y="51"/>
                    </a:cubicBezTo>
                    <a:cubicBezTo>
                      <a:pt x="339" y="50"/>
                      <a:pt x="338" y="49"/>
                      <a:pt x="337" y="48"/>
                    </a:cubicBezTo>
                    <a:cubicBezTo>
                      <a:pt x="335" y="46"/>
                      <a:pt x="333" y="45"/>
                      <a:pt x="331" y="43"/>
                    </a:cubicBezTo>
                    <a:cubicBezTo>
                      <a:pt x="330" y="43"/>
                      <a:pt x="330" y="42"/>
                      <a:pt x="329" y="42"/>
                    </a:cubicBezTo>
                    <a:cubicBezTo>
                      <a:pt x="327" y="40"/>
                      <a:pt x="324" y="38"/>
                      <a:pt x="322" y="36"/>
                    </a:cubicBezTo>
                    <a:cubicBezTo>
                      <a:pt x="322" y="36"/>
                      <a:pt x="321" y="36"/>
                      <a:pt x="321" y="36"/>
                    </a:cubicBezTo>
                    <a:cubicBezTo>
                      <a:pt x="321" y="36"/>
                      <a:pt x="321" y="36"/>
                      <a:pt x="321" y="36"/>
                    </a:cubicBezTo>
                    <a:cubicBezTo>
                      <a:pt x="321" y="36"/>
                      <a:pt x="321" y="36"/>
                      <a:pt x="321" y="36"/>
                    </a:cubicBezTo>
                    <a:cubicBezTo>
                      <a:pt x="304" y="51"/>
                      <a:pt x="304" y="51"/>
                      <a:pt x="304" y="51"/>
                    </a:cubicBezTo>
                    <a:cubicBezTo>
                      <a:pt x="301" y="49"/>
                      <a:pt x="297" y="47"/>
                      <a:pt x="294" y="45"/>
                    </a:cubicBezTo>
                    <a:cubicBezTo>
                      <a:pt x="297" y="30"/>
                      <a:pt x="297" y="30"/>
                      <a:pt x="297" y="30"/>
                    </a:cubicBezTo>
                    <a:cubicBezTo>
                      <a:pt x="299" y="23"/>
                      <a:pt x="299" y="23"/>
                      <a:pt x="299" y="23"/>
                    </a:cubicBezTo>
                    <a:cubicBezTo>
                      <a:pt x="299" y="23"/>
                      <a:pt x="299" y="23"/>
                      <a:pt x="299" y="23"/>
                    </a:cubicBezTo>
                    <a:cubicBezTo>
                      <a:pt x="299" y="23"/>
                      <a:pt x="299" y="23"/>
                      <a:pt x="299" y="23"/>
                    </a:cubicBezTo>
                    <a:cubicBezTo>
                      <a:pt x="286" y="17"/>
                      <a:pt x="273" y="12"/>
                      <a:pt x="259" y="8"/>
                    </a:cubicBezTo>
                    <a:cubicBezTo>
                      <a:pt x="248" y="28"/>
                      <a:pt x="248" y="28"/>
                      <a:pt x="248" y="28"/>
                    </a:cubicBezTo>
                    <a:cubicBezTo>
                      <a:pt x="245" y="27"/>
                      <a:pt x="242" y="26"/>
                      <a:pt x="239" y="26"/>
                    </a:cubicBezTo>
                    <a:cubicBezTo>
                      <a:pt x="238" y="26"/>
                      <a:pt x="238" y="26"/>
                      <a:pt x="237" y="25"/>
                    </a:cubicBezTo>
                    <a:cubicBezTo>
                      <a:pt x="234" y="3"/>
                      <a:pt x="234" y="3"/>
                      <a:pt x="234" y="3"/>
                    </a:cubicBezTo>
                    <a:cubicBezTo>
                      <a:pt x="234" y="3"/>
                      <a:pt x="234" y="3"/>
                      <a:pt x="234" y="3"/>
                    </a:cubicBezTo>
                    <a:cubicBezTo>
                      <a:pt x="234" y="3"/>
                      <a:pt x="234" y="3"/>
                      <a:pt x="234" y="3"/>
                    </a:cubicBezTo>
                    <a:cubicBezTo>
                      <a:pt x="220" y="1"/>
                      <a:pt x="205" y="0"/>
                      <a:pt x="192" y="1"/>
                    </a:cubicBezTo>
                    <a:cubicBezTo>
                      <a:pt x="192" y="1"/>
                      <a:pt x="192" y="1"/>
                      <a:pt x="192" y="1"/>
                    </a:cubicBezTo>
                    <a:cubicBezTo>
                      <a:pt x="192" y="1"/>
                      <a:pt x="192" y="1"/>
                      <a:pt x="192" y="1"/>
                    </a:cubicBezTo>
                    <a:cubicBezTo>
                      <a:pt x="190" y="8"/>
                      <a:pt x="190" y="8"/>
                      <a:pt x="190" y="8"/>
                    </a:cubicBezTo>
                    <a:cubicBezTo>
                      <a:pt x="187" y="24"/>
                      <a:pt x="187" y="24"/>
                      <a:pt x="187" y="24"/>
                    </a:cubicBezTo>
                    <a:cubicBezTo>
                      <a:pt x="187" y="24"/>
                      <a:pt x="187" y="24"/>
                      <a:pt x="187" y="24"/>
                    </a:cubicBezTo>
                    <a:cubicBezTo>
                      <a:pt x="183" y="24"/>
                      <a:pt x="179" y="25"/>
                      <a:pt x="176" y="25"/>
                    </a:cubicBezTo>
                    <a:cubicBezTo>
                      <a:pt x="166" y="5"/>
                      <a:pt x="166" y="5"/>
                      <a:pt x="166" y="5"/>
                    </a:cubicBezTo>
                    <a:cubicBezTo>
                      <a:pt x="152" y="8"/>
                      <a:pt x="138" y="12"/>
                      <a:pt x="125" y="17"/>
                    </a:cubicBezTo>
                    <a:cubicBezTo>
                      <a:pt x="125" y="18"/>
                      <a:pt x="125" y="18"/>
                      <a:pt x="125" y="18"/>
                    </a:cubicBezTo>
                    <a:cubicBezTo>
                      <a:pt x="125" y="18"/>
                      <a:pt x="125" y="18"/>
                      <a:pt x="125" y="18"/>
                    </a:cubicBezTo>
                    <a:cubicBezTo>
                      <a:pt x="128" y="40"/>
                      <a:pt x="128" y="40"/>
                      <a:pt x="128" y="40"/>
                    </a:cubicBezTo>
                    <a:cubicBezTo>
                      <a:pt x="125" y="42"/>
                      <a:pt x="122" y="44"/>
                      <a:pt x="118" y="45"/>
                    </a:cubicBezTo>
                    <a:cubicBezTo>
                      <a:pt x="110" y="38"/>
                      <a:pt x="110" y="38"/>
                      <a:pt x="110" y="38"/>
                    </a:cubicBezTo>
                    <a:cubicBezTo>
                      <a:pt x="102" y="29"/>
                      <a:pt x="102" y="29"/>
                      <a:pt x="102" y="29"/>
                    </a:cubicBezTo>
                    <a:cubicBezTo>
                      <a:pt x="102" y="29"/>
                      <a:pt x="102" y="29"/>
                      <a:pt x="102" y="29"/>
                    </a:cubicBezTo>
                    <a:cubicBezTo>
                      <a:pt x="102" y="29"/>
                      <a:pt x="102" y="29"/>
                      <a:pt x="102" y="29"/>
                    </a:cubicBezTo>
                    <a:cubicBezTo>
                      <a:pt x="99" y="31"/>
                      <a:pt x="96" y="33"/>
                      <a:pt x="93" y="35"/>
                    </a:cubicBezTo>
                    <a:cubicBezTo>
                      <a:pt x="93" y="35"/>
                      <a:pt x="93" y="35"/>
                      <a:pt x="93" y="35"/>
                    </a:cubicBezTo>
                    <a:cubicBezTo>
                      <a:pt x="93" y="35"/>
                      <a:pt x="93" y="35"/>
                      <a:pt x="93" y="35"/>
                    </a:cubicBezTo>
                    <a:cubicBezTo>
                      <a:pt x="84" y="41"/>
                      <a:pt x="76" y="47"/>
                      <a:pt x="68" y="54"/>
                    </a:cubicBezTo>
                    <a:cubicBezTo>
                      <a:pt x="78" y="75"/>
                      <a:pt x="78" y="75"/>
                      <a:pt x="78" y="75"/>
                    </a:cubicBezTo>
                    <a:cubicBezTo>
                      <a:pt x="76" y="77"/>
                      <a:pt x="73" y="80"/>
                      <a:pt x="70" y="83"/>
                    </a:cubicBezTo>
                    <a:cubicBezTo>
                      <a:pt x="50" y="73"/>
                      <a:pt x="50" y="73"/>
                      <a:pt x="50" y="73"/>
                    </a:cubicBezTo>
                    <a:cubicBezTo>
                      <a:pt x="41" y="84"/>
                      <a:pt x="33" y="95"/>
                      <a:pt x="26" y="108"/>
                    </a:cubicBezTo>
                    <a:cubicBezTo>
                      <a:pt x="26" y="108"/>
                      <a:pt x="26" y="108"/>
                      <a:pt x="26" y="108"/>
                    </a:cubicBezTo>
                    <a:cubicBezTo>
                      <a:pt x="26" y="108"/>
                      <a:pt x="26" y="108"/>
                      <a:pt x="26" y="108"/>
                    </a:cubicBezTo>
                    <a:cubicBezTo>
                      <a:pt x="34" y="116"/>
                      <a:pt x="34" y="116"/>
                      <a:pt x="34" y="116"/>
                    </a:cubicBezTo>
                    <a:cubicBezTo>
                      <a:pt x="42" y="124"/>
                      <a:pt x="42" y="124"/>
                      <a:pt x="42" y="124"/>
                    </a:cubicBezTo>
                    <a:cubicBezTo>
                      <a:pt x="41" y="127"/>
                      <a:pt x="39" y="131"/>
                      <a:pt x="38" y="134"/>
                    </a:cubicBezTo>
                    <a:cubicBezTo>
                      <a:pt x="15" y="131"/>
                      <a:pt x="15" y="131"/>
                      <a:pt x="15" y="131"/>
                    </a:cubicBezTo>
                    <a:cubicBezTo>
                      <a:pt x="15" y="131"/>
                      <a:pt x="15" y="131"/>
                      <a:pt x="15" y="132"/>
                    </a:cubicBezTo>
                    <a:cubicBezTo>
                      <a:pt x="15" y="132"/>
                      <a:pt x="15" y="132"/>
                      <a:pt x="15" y="132"/>
                    </a:cubicBezTo>
                    <a:cubicBezTo>
                      <a:pt x="12" y="139"/>
                      <a:pt x="9" y="147"/>
                      <a:pt x="7" y="155"/>
                    </a:cubicBezTo>
                    <a:cubicBezTo>
                      <a:pt x="7" y="156"/>
                      <a:pt x="7" y="156"/>
                      <a:pt x="7" y="156"/>
                    </a:cubicBezTo>
                    <a:cubicBezTo>
                      <a:pt x="7" y="158"/>
                      <a:pt x="6" y="161"/>
                      <a:pt x="5" y="163"/>
                    </a:cubicBezTo>
                    <a:cubicBezTo>
                      <a:pt x="5" y="164"/>
                      <a:pt x="5" y="165"/>
                      <a:pt x="5" y="165"/>
                    </a:cubicBezTo>
                    <a:cubicBezTo>
                      <a:pt x="5" y="167"/>
                      <a:pt x="4" y="168"/>
                      <a:pt x="4" y="170"/>
                    </a:cubicBezTo>
                    <a:cubicBezTo>
                      <a:pt x="4" y="171"/>
                      <a:pt x="4" y="171"/>
                      <a:pt x="4" y="172"/>
                    </a:cubicBezTo>
                    <a:cubicBezTo>
                      <a:pt x="4" y="172"/>
                      <a:pt x="4" y="172"/>
                      <a:pt x="4" y="172"/>
                    </a:cubicBezTo>
                    <a:cubicBezTo>
                      <a:pt x="4" y="172"/>
                      <a:pt x="4" y="172"/>
                      <a:pt x="4" y="172"/>
                    </a:cubicBezTo>
                    <a:cubicBezTo>
                      <a:pt x="24" y="182"/>
                      <a:pt x="24" y="182"/>
                      <a:pt x="24" y="182"/>
                    </a:cubicBezTo>
                    <a:cubicBezTo>
                      <a:pt x="24" y="186"/>
                      <a:pt x="24" y="189"/>
                      <a:pt x="23" y="193"/>
                    </a:cubicBezTo>
                    <a:cubicBezTo>
                      <a:pt x="1" y="197"/>
                      <a:pt x="1" y="197"/>
                      <a:pt x="1" y="197"/>
                    </a:cubicBezTo>
                    <a:cubicBezTo>
                      <a:pt x="0" y="212"/>
                      <a:pt x="1" y="226"/>
                      <a:pt x="4" y="240"/>
                    </a:cubicBezTo>
                    <a:cubicBezTo>
                      <a:pt x="4" y="240"/>
                      <a:pt x="4" y="240"/>
                      <a:pt x="4" y="240"/>
                    </a:cubicBezTo>
                    <a:cubicBezTo>
                      <a:pt x="4" y="240"/>
                      <a:pt x="4" y="240"/>
                      <a:pt x="4" y="240"/>
                    </a:cubicBezTo>
                    <a:cubicBezTo>
                      <a:pt x="26" y="243"/>
                      <a:pt x="26" y="243"/>
                      <a:pt x="26" y="243"/>
                    </a:cubicBezTo>
                    <a:cubicBezTo>
                      <a:pt x="27" y="244"/>
                      <a:pt x="27" y="246"/>
                      <a:pt x="28" y="248"/>
                    </a:cubicBezTo>
                    <a:cubicBezTo>
                      <a:pt x="28" y="248"/>
                      <a:pt x="28" y="248"/>
                      <a:pt x="28" y="248"/>
                    </a:cubicBezTo>
                    <a:cubicBezTo>
                      <a:pt x="28" y="248"/>
                      <a:pt x="28" y="249"/>
                      <a:pt x="28" y="250"/>
                    </a:cubicBezTo>
                    <a:cubicBezTo>
                      <a:pt x="28" y="251"/>
                      <a:pt x="29" y="252"/>
                      <a:pt x="29" y="253"/>
                    </a:cubicBezTo>
                    <a:cubicBezTo>
                      <a:pt x="9" y="264"/>
                      <a:pt x="9" y="264"/>
                      <a:pt x="9" y="264"/>
                    </a:cubicBezTo>
                    <a:cubicBezTo>
                      <a:pt x="9" y="265"/>
                      <a:pt x="9" y="265"/>
                      <a:pt x="9" y="265"/>
                    </a:cubicBezTo>
                    <a:cubicBezTo>
                      <a:pt x="9" y="265"/>
                      <a:pt x="9" y="265"/>
                      <a:pt x="9" y="265"/>
                    </a:cubicBezTo>
                    <a:cubicBezTo>
                      <a:pt x="14" y="279"/>
                      <a:pt x="19" y="292"/>
                      <a:pt x="26" y="304"/>
                    </a:cubicBezTo>
                    <a:cubicBezTo>
                      <a:pt x="48" y="299"/>
                      <a:pt x="48" y="299"/>
                      <a:pt x="48" y="299"/>
                    </a:cubicBezTo>
                    <a:cubicBezTo>
                      <a:pt x="50" y="302"/>
                      <a:pt x="52" y="305"/>
                      <a:pt x="53" y="307"/>
                    </a:cubicBezTo>
                    <a:cubicBezTo>
                      <a:pt x="39" y="325"/>
                      <a:pt x="39" y="325"/>
                      <a:pt x="39" y="325"/>
                    </a:cubicBezTo>
                    <a:cubicBezTo>
                      <a:pt x="47" y="337"/>
                      <a:pt x="56" y="347"/>
                      <a:pt x="67" y="357"/>
                    </a:cubicBezTo>
                    <a:cubicBezTo>
                      <a:pt x="67" y="357"/>
                      <a:pt x="67" y="357"/>
                      <a:pt x="67" y="357"/>
                    </a:cubicBezTo>
                    <a:cubicBezTo>
                      <a:pt x="67" y="357"/>
                      <a:pt x="67" y="358"/>
                      <a:pt x="68" y="358"/>
                    </a:cubicBezTo>
                    <a:cubicBezTo>
                      <a:pt x="87" y="346"/>
                      <a:pt x="87" y="346"/>
                      <a:pt x="87" y="346"/>
                    </a:cubicBezTo>
                    <a:cubicBezTo>
                      <a:pt x="88" y="346"/>
                      <a:pt x="89" y="347"/>
                      <a:pt x="90" y="348"/>
                    </a:cubicBezTo>
                    <a:cubicBezTo>
                      <a:pt x="90" y="348"/>
                      <a:pt x="91" y="349"/>
                      <a:pt x="92" y="349"/>
                    </a:cubicBezTo>
                    <a:cubicBezTo>
                      <a:pt x="92" y="350"/>
                      <a:pt x="93" y="351"/>
                      <a:pt x="94" y="351"/>
                    </a:cubicBezTo>
                    <a:cubicBezTo>
                      <a:pt x="86" y="373"/>
                      <a:pt x="86" y="373"/>
                      <a:pt x="86" y="373"/>
                    </a:cubicBezTo>
                    <a:cubicBezTo>
                      <a:pt x="92" y="377"/>
                      <a:pt x="98" y="381"/>
                      <a:pt x="105" y="385"/>
                    </a:cubicBezTo>
                    <a:cubicBezTo>
                      <a:pt x="105" y="385"/>
                      <a:pt x="105" y="385"/>
                      <a:pt x="105" y="385"/>
                    </a:cubicBezTo>
                    <a:cubicBezTo>
                      <a:pt x="106" y="386"/>
                      <a:pt x="108" y="386"/>
                      <a:pt x="109" y="387"/>
                    </a:cubicBezTo>
                    <a:cubicBezTo>
                      <a:pt x="110" y="388"/>
                      <a:pt x="111" y="388"/>
                      <a:pt x="112" y="389"/>
                    </a:cubicBezTo>
                    <a:cubicBezTo>
                      <a:pt x="113" y="389"/>
                      <a:pt x="113" y="389"/>
                      <a:pt x="114" y="389"/>
                    </a:cubicBezTo>
                    <a:cubicBezTo>
                      <a:pt x="117" y="391"/>
                      <a:pt x="121" y="393"/>
                      <a:pt x="124" y="394"/>
                    </a:cubicBezTo>
                    <a:cubicBezTo>
                      <a:pt x="139" y="377"/>
                      <a:pt x="139" y="377"/>
                      <a:pt x="139" y="377"/>
                    </a:cubicBezTo>
                    <a:cubicBezTo>
                      <a:pt x="141" y="378"/>
                      <a:pt x="143" y="378"/>
                      <a:pt x="145" y="379"/>
                    </a:cubicBezTo>
                    <a:cubicBezTo>
                      <a:pt x="145" y="379"/>
                      <a:pt x="146" y="379"/>
                      <a:pt x="146" y="380"/>
                    </a:cubicBezTo>
                    <a:cubicBezTo>
                      <a:pt x="146" y="380"/>
                      <a:pt x="147" y="380"/>
                      <a:pt x="147" y="380"/>
                    </a:cubicBezTo>
                    <a:cubicBezTo>
                      <a:pt x="146" y="402"/>
                      <a:pt x="146" y="402"/>
                      <a:pt x="146" y="402"/>
                    </a:cubicBezTo>
                    <a:cubicBezTo>
                      <a:pt x="146" y="403"/>
                      <a:pt x="147" y="403"/>
                      <a:pt x="147" y="403"/>
                    </a:cubicBezTo>
                    <a:cubicBezTo>
                      <a:pt x="147" y="403"/>
                      <a:pt x="147" y="403"/>
                      <a:pt x="147" y="403"/>
                    </a:cubicBezTo>
                    <a:cubicBezTo>
                      <a:pt x="153" y="405"/>
                      <a:pt x="160" y="406"/>
                      <a:pt x="166" y="408"/>
                    </a:cubicBezTo>
                    <a:cubicBezTo>
                      <a:pt x="167" y="408"/>
                      <a:pt x="167" y="408"/>
                      <a:pt x="167" y="408"/>
                    </a:cubicBezTo>
                    <a:cubicBezTo>
                      <a:pt x="168" y="408"/>
                      <a:pt x="169" y="408"/>
                      <a:pt x="170" y="408"/>
                    </a:cubicBezTo>
                    <a:cubicBezTo>
                      <a:pt x="176" y="409"/>
                      <a:pt x="182" y="410"/>
                      <a:pt x="188" y="411"/>
                    </a:cubicBezTo>
                    <a:cubicBezTo>
                      <a:pt x="188" y="411"/>
                      <a:pt x="188" y="411"/>
                      <a:pt x="188" y="411"/>
                    </a:cubicBezTo>
                    <a:cubicBezTo>
                      <a:pt x="189" y="411"/>
                      <a:pt x="189" y="411"/>
                      <a:pt x="189" y="411"/>
                    </a:cubicBezTo>
                    <a:cubicBezTo>
                      <a:pt x="197" y="389"/>
                      <a:pt x="197" y="389"/>
                      <a:pt x="197" y="389"/>
                    </a:cubicBezTo>
                    <a:cubicBezTo>
                      <a:pt x="198" y="389"/>
                      <a:pt x="198" y="389"/>
                      <a:pt x="199" y="389"/>
                    </a:cubicBezTo>
                    <a:cubicBezTo>
                      <a:pt x="200" y="389"/>
                      <a:pt x="201" y="390"/>
                      <a:pt x="201" y="390"/>
                    </a:cubicBezTo>
                    <a:cubicBezTo>
                      <a:pt x="202" y="390"/>
                      <a:pt x="203" y="390"/>
                      <a:pt x="204" y="390"/>
                    </a:cubicBezTo>
                    <a:cubicBezTo>
                      <a:pt x="204" y="390"/>
                      <a:pt x="205" y="390"/>
                      <a:pt x="206" y="390"/>
                    </a:cubicBezTo>
                    <a:cubicBezTo>
                      <a:pt x="212" y="412"/>
                      <a:pt x="212" y="412"/>
                      <a:pt x="212" y="412"/>
                    </a:cubicBezTo>
                    <a:cubicBezTo>
                      <a:pt x="222" y="411"/>
                      <a:pt x="231" y="410"/>
                      <a:pt x="240" y="409"/>
                    </a:cubicBezTo>
                    <a:cubicBezTo>
                      <a:pt x="241" y="409"/>
                      <a:pt x="242" y="408"/>
                      <a:pt x="243" y="408"/>
                    </a:cubicBezTo>
                    <a:cubicBezTo>
                      <a:pt x="244" y="408"/>
                      <a:pt x="244" y="408"/>
                      <a:pt x="245" y="408"/>
                    </a:cubicBezTo>
                    <a:cubicBezTo>
                      <a:pt x="249" y="407"/>
                      <a:pt x="253" y="406"/>
                      <a:pt x="256" y="405"/>
                    </a:cubicBezTo>
                    <a:cubicBezTo>
                      <a:pt x="257" y="383"/>
                      <a:pt x="257" y="383"/>
                      <a:pt x="257" y="383"/>
                    </a:cubicBezTo>
                    <a:cubicBezTo>
                      <a:pt x="259" y="382"/>
                      <a:pt x="262" y="381"/>
                      <a:pt x="265" y="380"/>
                    </a:cubicBezTo>
                    <a:cubicBezTo>
                      <a:pt x="278" y="399"/>
                      <a:pt x="278" y="399"/>
                      <a:pt x="278" y="399"/>
                    </a:cubicBezTo>
                    <a:cubicBezTo>
                      <a:pt x="278" y="398"/>
                      <a:pt x="279" y="398"/>
                      <a:pt x="279" y="398"/>
                    </a:cubicBezTo>
                    <a:cubicBezTo>
                      <a:pt x="279" y="398"/>
                      <a:pt x="279" y="398"/>
                      <a:pt x="279" y="398"/>
                    </a:cubicBezTo>
                    <a:cubicBezTo>
                      <a:pt x="293" y="393"/>
                      <a:pt x="306" y="386"/>
                      <a:pt x="318" y="379"/>
                    </a:cubicBezTo>
                    <a:cubicBezTo>
                      <a:pt x="311" y="357"/>
                      <a:pt x="311" y="357"/>
                      <a:pt x="311" y="357"/>
                    </a:cubicBezTo>
                    <a:cubicBezTo>
                      <a:pt x="311" y="357"/>
                      <a:pt x="311" y="357"/>
                      <a:pt x="311" y="357"/>
                    </a:cubicBezTo>
                    <a:cubicBezTo>
                      <a:pt x="313" y="355"/>
                      <a:pt x="315" y="354"/>
                      <a:pt x="318" y="352"/>
                    </a:cubicBezTo>
                    <a:cubicBezTo>
                      <a:pt x="336" y="365"/>
                      <a:pt x="336" y="365"/>
                      <a:pt x="336" y="365"/>
                    </a:cubicBezTo>
                    <a:cubicBezTo>
                      <a:pt x="337" y="365"/>
                      <a:pt x="337" y="365"/>
                      <a:pt x="337" y="364"/>
                    </a:cubicBezTo>
                    <a:cubicBezTo>
                      <a:pt x="337" y="364"/>
                      <a:pt x="337" y="364"/>
                      <a:pt x="337" y="364"/>
                    </a:cubicBezTo>
                    <a:cubicBezTo>
                      <a:pt x="337" y="364"/>
                      <a:pt x="337" y="364"/>
                      <a:pt x="337" y="364"/>
                    </a:cubicBezTo>
                    <a:cubicBezTo>
                      <a:pt x="348" y="355"/>
                      <a:pt x="358" y="345"/>
                      <a:pt x="367" y="334"/>
                    </a:cubicBezTo>
                    <a:cubicBezTo>
                      <a:pt x="367" y="334"/>
                      <a:pt x="367" y="334"/>
                      <a:pt x="367" y="334"/>
                    </a:cubicBezTo>
                    <a:cubicBezTo>
                      <a:pt x="367" y="334"/>
                      <a:pt x="367" y="334"/>
                      <a:pt x="367" y="334"/>
                    </a:cubicBezTo>
                    <a:cubicBezTo>
                      <a:pt x="354" y="315"/>
                      <a:pt x="354" y="315"/>
                      <a:pt x="354" y="315"/>
                    </a:cubicBezTo>
                    <a:cubicBezTo>
                      <a:pt x="355" y="313"/>
                      <a:pt x="357" y="311"/>
                      <a:pt x="359" y="308"/>
                    </a:cubicBezTo>
                    <a:cubicBezTo>
                      <a:pt x="381" y="315"/>
                      <a:pt x="381" y="315"/>
                      <a:pt x="381" y="315"/>
                    </a:cubicBezTo>
                    <a:cubicBezTo>
                      <a:pt x="381" y="314"/>
                      <a:pt x="381" y="314"/>
                      <a:pt x="381" y="314"/>
                    </a:cubicBezTo>
                    <a:cubicBezTo>
                      <a:pt x="381" y="314"/>
                      <a:pt x="381" y="314"/>
                      <a:pt x="381" y="314"/>
                    </a:cubicBezTo>
                    <a:cubicBezTo>
                      <a:pt x="389" y="302"/>
                      <a:pt x="395" y="289"/>
                      <a:pt x="400" y="275"/>
                    </a:cubicBezTo>
                    <a:cubicBezTo>
                      <a:pt x="381" y="262"/>
                      <a:pt x="381" y="262"/>
                      <a:pt x="381" y="262"/>
                    </a:cubicBezTo>
                    <a:cubicBezTo>
                      <a:pt x="382" y="259"/>
                      <a:pt x="383" y="256"/>
                      <a:pt x="384" y="253"/>
                    </a:cubicBezTo>
                    <a:cubicBezTo>
                      <a:pt x="406" y="252"/>
                      <a:pt x="406" y="252"/>
                      <a:pt x="406" y="252"/>
                    </a:cubicBezTo>
                    <a:cubicBezTo>
                      <a:pt x="406" y="252"/>
                      <a:pt x="406" y="252"/>
                      <a:pt x="406" y="251"/>
                    </a:cubicBezTo>
                    <a:cubicBezTo>
                      <a:pt x="407" y="251"/>
                      <a:pt x="407" y="251"/>
                      <a:pt x="407" y="251"/>
                    </a:cubicBezTo>
                    <a:cubicBezTo>
                      <a:pt x="408" y="245"/>
                      <a:pt x="409" y="239"/>
                      <a:pt x="410" y="232"/>
                    </a:cubicBezTo>
                    <a:close/>
                    <a:moveTo>
                      <a:pt x="369" y="220"/>
                    </a:moveTo>
                    <a:cubicBezTo>
                      <a:pt x="369" y="222"/>
                      <a:pt x="369" y="224"/>
                      <a:pt x="369" y="226"/>
                    </a:cubicBezTo>
                    <a:cubicBezTo>
                      <a:pt x="369" y="227"/>
                      <a:pt x="368" y="228"/>
                      <a:pt x="368" y="228"/>
                    </a:cubicBezTo>
                    <a:cubicBezTo>
                      <a:pt x="368" y="230"/>
                      <a:pt x="368" y="231"/>
                      <a:pt x="368" y="233"/>
                    </a:cubicBezTo>
                    <a:cubicBezTo>
                      <a:pt x="367" y="234"/>
                      <a:pt x="367" y="235"/>
                      <a:pt x="367" y="237"/>
                    </a:cubicBezTo>
                    <a:cubicBezTo>
                      <a:pt x="367" y="238"/>
                      <a:pt x="367" y="239"/>
                      <a:pt x="366" y="239"/>
                    </a:cubicBezTo>
                    <a:cubicBezTo>
                      <a:pt x="366" y="241"/>
                      <a:pt x="366" y="243"/>
                      <a:pt x="365" y="245"/>
                    </a:cubicBezTo>
                    <a:cubicBezTo>
                      <a:pt x="365" y="246"/>
                      <a:pt x="365" y="246"/>
                      <a:pt x="365" y="246"/>
                    </a:cubicBezTo>
                    <a:cubicBezTo>
                      <a:pt x="364" y="249"/>
                      <a:pt x="364" y="251"/>
                      <a:pt x="363" y="253"/>
                    </a:cubicBezTo>
                    <a:cubicBezTo>
                      <a:pt x="262" y="218"/>
                      <a:pt x="262" y="218"/>
                      <a:pt x="262" y="218"/>
                    </a:cubicBezTo>
                    <a:cubicBezTo>
                      <a:pt x="262" y="218"/>
                      <a:pt x="262" y="218"/>
                      <a:pt x="262" y="217"/>
                    </a:cubicBezTo>
                    <a:cubicBezTo>
                      <a:pt x="262" y="217"/>
                      <a:pt x="262" y="216"/>
                      <a:pt x="262" y="215"/>
                    </a:cubicBezTo>
                    <a:cubicBezTo>
                      <a:pt x="262" y="214"/>
                      <a:pt x="263" y="214"/>
                      <a:pt x="263" y="213"/>
                    </a:cubicBezTo>
                    <a:cubicBezTo>
                      <a:pt x="263" y="213"/>
                      <a:pt x="263" y="212"/>
                      <a:pt x="263" y="212"/>
                    </a:cubicBezTo>
                    <a:cubicBezTo>
                      <a:pt x="370" y="212"/>
                      <a:pt x="370" y="212"/>
                      <a:pt x="370" y="212"/>
                    </a:cubicBezTo>
                    <a:cubicBezTo>
                      <a:pt x="370" y="214"/>
                      <a:pt x="370" y="217"/>
                      <a:pt x="369" y="219"/>
                    </a:cubicBezTo>
                    <a:cubicBezTo>
                      <a:pt x="369" y="219"/>
                      <a:pt x="369" y="220"/>
                      <a:pt x="369" y="220"/>
                    </a:cubicBezTo>
                    <a:close/>
                    <a:moveTo>
                      <a:pt x="356" y="272"/>
                    </a:moveTo>
                    <a:cubicBezTo>
                      <a:pt x="355" y="274"/>
                      <a:pt x="354" y="276"/>
                      <a:pt x="353" y="278"/>
                    </a:cubicBezTo>
                    <a:cubicBezTo>
                      <a:pt x="353" y="279"/>
                      <a:pt x="353" y="279"/>
                      <a:pt x="352" y="280"/>
                    </a:cubicBezTo>
                    <a:cubicBezTo>
                      <a:pt x="352" y="281"/>
                      <a:pt x="351" y="283"/>
                      <a:pt x="350" y="284"/>
                    </a:cubicBezTo>
                    <a:cubicBezTo>
                      <a:pt x="350" y="285"/>
                      <a:pt x="349" y="286"/>
                      <a:pt x="349" y="287"/>
                    </a:cubicBezTo>
                    <a:cubicBezTo>
                      <a:pt x="348" y="288"/>
                      <a:pt x="347" y="289"/>
                      <a:pt x="347" y="290"/>
                    </a:cubicBezTo>
                    <a:cubicBezTo>
                      <a:pt x="346" y="291"/>
                      <a:pt x="345" y="292"/>
                      <a:pt x="345" y="294"/>
                    </a:cubicBezTo>
                    <a:cubicBezTo>
                      <a:pt x="344" y="294"/>
                      <a:pt x="344" y="295"/>
                      <a:pt x="343" y="296"/>
                    </a:cubicBezTo>
                    <a:cubicBezTo>
                      <a:pt x="342" y="297"/>
                      <a:pt x="341" y="299"/>
                      <a:pt x="340" y="300"/>
                    </a:cubicBezTo>
                    <a:cubicBezTo>
                      <a:pt x="340" y="300"/>
                      <a:pt x="340" y="301"/>
                      <a:pt x="340" y="301"/>
                    </a:cubicBezTo>
                    <a:cubicBezTo>
                      <a:pt x="338" y="303"/>
                      <a:pt x="337" y="304"/>
                      <a:pt x="336" y="306"/>
                    </a:cubicBezTo>
                    <a:cubicBezTo>
                      <a:pt x="336" y="306"/>
                      <a:pt x="336" y="306"/>
                      <a:pt x="336" y="306"/>
                    </a:cubicBezTo>
                    <a:cubicBezTo>
                      <a:pt x="333" y="310"/>
                      <a:pt x="330" y="314"/>
                      <a:pt x="327" y="317"/>
                    </a:cubicBezTo>
                    <a:cubicBezTo>
                      <a:pt x="251" y="241"/>
                      <a:pt x="251" y="241"/>
                      <a:pt x="251" y="241"/>
                    </a:cubicBezTo>
                    <a:cubicBezTo>
                      <a:pt x="251" y="241"/>
                      <a:pt x="251" y="241"/>
                      <a:pt x="251" y="241"/>
                    </a:cubicBezTo>
                    <a:cubicBezTo>
                      <a:pt x="252" y="240"/>
                      <a:pt x="252" y="239"/>
                      <a:pt x="253" y="239"/>
                    </a:cubicBezTo>
                    <a:cubicBezTo>
                      <a:pt x="253" y="238"/>
                      <a:pt x="253" y="238"/>
                      <a:pt x="253" y="238"/>
                    </a:cubicBezTo>
                    <a:cubicBezTo>
                      <a:pt x="254" y="237"/>
                      <a:pt x="254" y="236"/>
                      <a:pt x="255" y="236"/>
                    </a:cubicBezTo>
                    <a:cubicBezTo>
                      <a:pt x="255" y="235"/>
                      <a:pt x="255" y="235"/>
                      <a:pt x="256" y="234"/>
                    </a:cubicBezTo>
                    <a:cubicBezTo>
                      <a:pt x="256" y="234"/>
                      <a:pt x="256" y="233"/>
                      <a:pt x="257" y="232"/>
                    </a:cubicBezTo>
                    <a:cubicBezTo>
                      <a:pt x="257" y="232"/>
                      <a:pt x="257" y="231"/>
                      <a:pt x="258" y="231"/>
                    </a:cubicBezTo>
                    <a:cubicBezTo>
                      <a:pt x="258" y="230"/>
                      <a:pt x="258" y="230"/>
                      <a:pt x="258" y="230"/>
                    </a:cubicBezTo>
                    <a:cubicBezTo>
                      <a:pt x="359" y="265"/>
                      <a:pt x="359" y="265"/>
                      <a:pt x="359" y="265"/>
                    </a:cubicBezTo>
                    <a:cubicBezTo>
                      <a:pt x="358" y="267"/>
                      <a:pt x="357" y="270"/>
                      <a:pt x="356" y="272"/>
                    </a:cubicBezTo>
                    <a:cubicBezTo>
                      <a:pt x="356" y="272"/>
                      <a:pt x="356" y="272"/>
                      <a:pt x="356" y="272"/>
                    </a:cubicBezTo>
                    <a:close/>
                    <a:moveTo>
                      <a:pt x="306" y="336"/>
                    </a:moveTo>
                    <a:cubicBezTo>
                      <a:pt x="304" y="337"/>
                      <a:pt x="303" y="338"/>
                      <a:pt x="302" y="339"/>
                    </a:cubicBezTo>
                    <a:cubicBezTo>
                      <a:pt x="300" y="340"/>
                      <a:pt x="298" y="342"/>
                      <a:pt x="297" y="343"/>
                    </a:cubicBezTo>
                    <a:cubicBezTo>
                      <a:pt x="296" y="343"/>
                      <a:pt x="296" y="343"/>
                      <a:pt x="296" y="343"/>
                    </a:cubicBezTo>
                    <a:cubicBezTo>
                      <a:pt x="292" y="346"/>
                      <a:pt x="288" y="348"/>
                      <a:pt x="284" y="350"/>
                    </a:cubicBezTo>
                    <a:cubicBezTo>
                      <a:pt x="237" y="254"/>
                      <a:pt x="237" y="254"/>
                      <a:pt x="237" y="254"/>
                    </a:cubicBezTo>
                    <a:cubicBezTo>
                      <a:pt x="237" y="254"/>
                      <a:pt x="237" y="254"/>
                      <a:pt x="238" y="254"/>
                    </a:cubicBezTo>
                    <a:cubicBezTo>
                      <a:pt x="238" y="253"/>
                      <a:pt x="239" y="253"/>
                      <a:pt x="240" y="252"/>
                    </a:cubicBezTo>
                    <a:cubicBezTo>
                      <a:pt x="240" y="252"/>
                      <a:pt x="241" y="251"/>
                      <a:pt x="241" y="251"/>
                    </a:cubicBezTo>
                    <a:cubicBezTo>
                      <a:pt x="241" y="251"/>
                      <a:pt x="242" y="251"/>
                      <a:pt x="242" y="250"/>
                    </a:cubicBezTo>
                    <a:cubicBezTo>
                      <a:pt x="318" y="326"/>
                      <a:pt x="318" y="326"/>
                      <a:pt x="318" y="326"/>
                    </a:cubicBezTo>
                    <a:cubicBezTo>
                      <a:pt x="314" y="329"/>
                      <a:pt x="311" y="332"/>
                      <a:pt x="307" y="335"/>
                    </a:cubicBezTo>
                    <a:cubicBezTo>
                      <a:pt x="307" y="335"/>
                      <a:pt x="306" y="336"/>
                      <a:pt x="306" y="336"/>
                    </a:cubicBezTo>
                    <a:close/>
                    <a:moveTo>
                      <a:pt x="259" y="361"/>
                    </a:moveTo>
                    <a:cubicBezTo>
                      <a:pt x="257" y="362"/>
                      <a:pt x="255" y="362"/>
                      <a:pt x="253" y="363"/>
                    </a:cubicBezTo>
                    <a:cubicBezTo>
                      <a:pt x="253" y="363"/>
                      <a:pt x="252" y="363"/>
                      <a:pt x="252" y="363"/>
                    </a:cubicBezTo>
                    <a:cubicBezTo>
                      <a:pt x="250" y="364"/>
                      <a:pt x="248" y="364"/>
                      <a:pt x="247" y="365"/>
                    </a:cubicBezTo>
                    <a:cubicBezTo>
                      <a:pt x="246" y="365"/>
                      <a:pt x="245" y="365"/>
                      <a:pt x="244" y="365"/>
                    </a:cubicBezTo>
                    <a:cubicBezTo>
                      <a:pt x="243" y="366"/>
                      <a:pt x="241" y="366"/>
                      <a:pt x="240" y="366"/>
                    </a:cubicBezTo>
                    <a:cubicBezTo>
                      <a:pt x="239" y="367"/>
                      <a:pt x="238" y="367"/>
                      <a:pt x="237" y="367"/>
                    </a:cubicBezTo>
                    <a:cubicBezTo>
                      <a:pt x="236" y="367"/>
                      <a:pt x="235" y="367"/>
                      <a:pt x="233" y="368"/>
                    </a:cubicBezTo>
                    <a:cubicBezTo>
                      <a:pt x="232" y="368"/>
                      <a:pt x="230" y="368"/>
                      <a:pt x="229" y="368"/>
                    </a:cubicBezTo>
                    <a:cubicBezTo>
                      <a:pt x="228" y="368"/>
                      <a:pt x="227" y="368"/>
                      <a:pt x="227" y="369"/>
                    </a:cubicBezTo>
                    <a:cubicBezTo>
                      <a:pt x="225" y="369"/>
                      <a:pt x="222" y="369"/>
                      <a:pt x="220" y="369"/>
                    </a:cubicBezTo>
                    <a:cubicBezTo>
                      <a:pt x="220" y="369"/>
                      <a:pt x="220" y="369"/>
                      <a:pt x="220" y="369"/>
                    </a:cubicBezTo>
                    <a:cubicBezTo>
                      <a:pt x="217" y="369"/>
                      <a:pt x="215" y="370"/>
                      <a:pt x="212" y="370"/>
                    </a:cubicBezTo>
                    <a:cubicBezTo>
                      <a:pt x="212" y="263"/>
                      <a:pt x="212" y="263"/>
                      <a:pt x="212" y="263"/>
                    </a:cubicBezTo>
                    <a:cubicBezTo>
                      <a:pt x="213" y="263"/>
                      <a:pt x="213" y="263"/>
                      <a:pt x="213" y="263"/>
                    </a:cubicBezTo>
                    <a:cubicBezTo>
                      <a:pt x="214" y="263"/>
                      <a:pt x="215" y="262"/>
                      <a:pt x="216" y="262"/>
                    </a:cubicBezTo>
                    <a:cubicBezTo>
                      <a:pt x="216" y="262"/>
                      <a:pt x="217" y="262"/>
                      <a:pt x="217" y="262"/>
                    </a:cubicBezTo>
                    <a:cubicBezTo>
                      <a:pt x="218" y="262"/>
                      <a:pt x="219" y="262"/>
                      <a:pt x="219" y="262"/>
                    </a:cubicBezTo>
                    <a:cubicBezTo>
                      <a:pt x="220" y="261"/>
                      <a:pt x="221" y="261"/>
                      <a:pt x="221" y="261"/>
                    </a:cubicBezTo>
                    <a:cubicBezTo>
                      <a:pt x="222" y="261"/>
                      <a:pt x="222" y="261"/>
                      <a:pt x="223" y="261"/>
                    </a:cubicBezTo>
                    <a:cubicBezTo>
                      <a:pt x="224" y="260"/>
                      <a:pt x="225" y="260"/>
                      <a:pt x="225" y="260"/>
                    </a:cubicBezTo>
                    <a:cubicBezTo>
                      <a:pt x="225" y="260"/>
                      <a:pt x="226" y="260"/>
                      <a:pt x="226" y="260"/>
                    </a:cubicBezTo>
                    <a:cubicBezTo>
                      <a:pt x="272" y="356"/>
                      <a:pt x="272" y="356"/>
                      <a:pt x="272" y="356"/>
                    </a:cubicBezTo>
                    <a:cubicBezTo>
                      <a:pt x="268" y="358"/>
                      <a:pt x="264" y="359"/>
                      <a:pt x="259" y="361"/>
                    </a:cubicBezTo>
                    <a:cubicBezTo>
                      <a:pt x="259" y="361"/>
                      <a:pt x="259" y="361"/>
                      <a:pt x="259" y="361"/>
                    </a:cubicBezTo>
                    <a:close/>
                    <a:moveTo>
                      <a:pt x="192" y="369"/>
                    </a:moveTo>
                    <a:cubicBezTo>
                      <a:pt x="190" y="369"/>
                      <a:pt x="188" y="369"/>
                      <a:pt x="186" y="369"/>
                    </a:cubicBezTo>
                    <a:cubicBezTo>
                      <a:pt x="185" y="368"/>
                      <a:pt x="184" y="368"/>
                      <a:pt x="183" y="368"/>
                    </a:cubicBezTo>
                    <a:cubicBezTo>
                      <a:pt x="182" y="368"/>
                      <a:pt x="180" y="368"/>
                      <a:pt x="179" y="368"/>
                    </a:cubicBezTo>
                    <a:cubicBezTo>
                      <a:pt x="178" y="367"/>
                      <a:pt x="176" y="367"/>
                      <a:pt x="175" y="367"/>
                    </a:cubicBezTo>
                    <a:cubicBezTo>
                      <a:pt x="174" y="367"/>
                      <a:pt x="173" y="366"/>
                      <a:pt x="172" y="366"/>
                    </a:cubicBezTo>
                    <a:cubicBezTo>
                      <a:pt x="170" y="366"/>
                      <a:pt x="168" y="365"/>
                      <a:pt x="166" y="365"/>
                    </a:cubicBezTo>
                    <a:cubicBezTo>
                      <a:pt x="166" y="365"/>
                      <a:pt x="166" y="365"/>
                      <a:pt x="166" y="365"/>
                    </a:cubicBezTo>
                    <a:cubicBezTo>
                      <a:pt x="163" y="364"/>
                      <a:pt x="161" y="363"/>
                      <a:pt x="159" y="363"/>
                    </a:cubicBezTo>
                    <a:cubicBezTo>
                      <a:pt x="194" y="262"/>
                      <a:pt x="194" y="262"/>
                      <a:pt x="194" y="262"/>
                    </a:cubicBezTo>
                    <a:cubicBezTo>
                      <a:pt x="194" y="262"/>
                      <a:pt x="194" y="262"/>
                      <a:pt x="195" y="262"/>
                    </a:cubicBezTo>
                    <a:cubicBezTo>
                      <a:pt x="195" y="262"/>
                      <a:pt x="196" y="262"/>
                      <a:pt x="197" y="262"/>
                    </a:cubicBezTo>
                    <a:cubicBezTo>
                      <a:pt x="198" y="262"/>
                      <a:pt x="198" y="262"/>
                      <a:pt x="199" y="263"/>
                    </a:cubicBezTo>
                    <a:cubicBezTo>
                      <a:pt x="199" y="263"/>
                      <a:pt x="200" y="263"/>
                      <a:pt x="200" y="263"/>
                    </a:cubicBezTo>
                    <a:cubicBezTo>
                      <a:pt x="200" y="370"/>
                      <a:pt x="200" y="370"/>
                      <a:pt x="200" y="370"/>
                    </a:cubicBezTo>
                    <a:cubicBezTo>
                      <a:pt x="197" y="370"/>
                      <a:pt x="195" y="369"/>
                      <a:pt x="193" y="369"/>
                    </a:cubicBezTo>
                    <a:cubicBezTo>
                      <a:pt x="192" y="369"/>
                      <a:pt x="192" y="369"/>
                      <a:pt x="192" y="369"/>
                    </a:cubicBezTo>
                    <a:close/>
                    <a:moveTo>
                      <a:pt x="139" y="356"/>
                    </a:moveTo>
                    <a:cubicBezTo>
                      <a:pt x="137" y="355"/>
                      <a:pt x="136" y="354"/>
                      <a:pt x="134" y="353"/>
                    </a:cubicBezTo>
                    <a:cubicBezTo>
                      <a:pt x="133" y="353"/>
                      <a:pt x="133" y="352"/>
                      <a:pt x="132" y="352"/>
                    </a:cubicBezTo>
                    <a:cubicBezTo>
                      <a:pt x="131" y="351"/>
                      <a:pt x="129" y="351"/>
                      <a:pt x="128" y="350"/>
                    </a:cubicBezTo>
                    <a:cubicBezTo>
                      <a:pt x="127" y="349"/>
                      <a:pt x="126" y="349"/>
                      <a:pt x="125" y="348"/>
                    </a:cubicBezTo>
                    <a:cubicBezTo>
                      <a:pt x="124" y="348"/>
                      <a:pt x="123" y="347"/>
                      <a:pt x="122" y="346"/>
                    </a:cubicBezTo>
                    <a:cubicBezTo>
                      <a:pt x="121" y="346"/>
                      <a:pt x="119" y="345"/>
                      <a:pt x="118" y="344"/>
                    </a:cubicBezTo>
                    <a:cubicBezTo>
                      <a:pt x="117" y="344"/>
                      <a:pt x="117" y="343"/>
                      <a:pt x="116" y="343"/>
                    </a:cubicBezTo>
                    <a:cubicBezTo>
                      <a:pt x="115" y="342"/>
                      <a:pt x="113" y="341"/>
                      <a:pt x="112" y="340"/>
                    </a:cubicBezTo>
                    <a:cubicBezTo>
                      <a:pt x="111" y="340"/>
                      <a:pt x="111" y="339"/>
                      <a:pt x="111" y="339"/>
                    </a:cubicBezTo>
                    <a:cubicBezTo>
                      <a:pt x="109" y="338"/>
                      <a:pt x="107" y="337"/>
                      <a:pt x="106" y="335"/>
                    </a:cubicBezTo>
                    <a:cubicBezTo>
                      <a:pt x="105" y="335"/>
                      <a:pt x="105" y="335"/>
                      <a:pt x="105" y="335"/>
                    </a:cubicBezTo>
                    <a:cubicBezTo>
                      <a:pt x="102" y="332"/>
                      <a:pt x="98" y="329"/>
                      <a:pt x="95" y="326"/>
                    </a:cubicBezTo>
                    <a:cubicBezTo>
                      <a:pt x="170" y="250"/>
                      <a:pt x="170" y="250"/>
                      <a:pt x="170" y="250"/>
                    </a:cubicBezTo>
                    <a:cubicBezTo>
                      <a:pt x="170" y="250"/>
                      <a:pt x="171" y="250"/>
                      <a:pt x="171" y="251"/>
                    </a:cubicBezTo>
                    <a:cubicBezTo>
                      <a:pt x="171" y="251"/>
                      <a:pt x="172" y="252"/>
                      <a:pt x="173" y="252"/>
                    </a:cubicBezTo>
                    <a:cubicBezTo>
                      <a:pt x="173" y="252"/>
                      <a:pt x="173" y="253"/>
                      <a:pt x="174" y="253"/>
                    </a:cubicBezTo>
                    <a:cubicBezTo>
                      <a:pt x="175" y="253"/>
                      <a:pt x="175" y="254"/>
                      <a:pt x="176" y="254"/>
                    </a:cubicBezTo>
                    <a:cubicBezTo>
                      <a:pt x="176" y="255"/>
                      <a:pt x="177" y="255"/>
                      <a:pt x="178" y="255"/>
                    </a:cubicBezTo>
                    <a:cubicBezTo>
                      <a:pt x="178" y="256"/>
                      <a:pt x="178" y="256"/>
                      <a:pt x="179" y="256"/>
                    </a:cubicBezTo>
                    <a:cubicBezTo>
                      <a:pt x="180" y="256"/>
                      <a:pt x="181" y="257"/>
                      <a:pt x="181" y="257"/>
                    </a:cubicBezTo>
                    <a:cubicBezTo>
                      <a:pt x="181" y="257"/>
                      <a:pt x="182" y="257"/>
                      <a:pt x="182" y="258"/>
                    </a:cubicBezTo>
                    <a:cubicBezTo>
                      <a:pt x="147" y="359"/>
                      <a:pt x="147" y="359"/>
                      <a:pt x="147" y="359"/>
                    </a:cubicBezTo>
                    <a:cubicBezTo>
                      <a:pt x="144" y="358"/>
                      <a:pt x="142" y="357"/>
                      <a:pt x="140" y="356"/>
                    </a:cubicBezTo>
                    <a:cubicBezTo>
                      <a:pt x="140" y="356"/>
                      <a:pt x="140" y="356"/>
                      <a:pt x="139" y="356"/>
                    </a:cubicBezTo>
                    <a:close/>
                    <a:moveTo>
                      <a:pt x="76" y="305"/>
                    </a:moveTo>
                    <a:cubicBezTo>
                      <a:pt x="75" y="303"/>
                      <a:pt x="74" y="302"/>
                      <a:pt x="73" y="301"/>
                    </a:cubicBezTo>
                    <a:cubicBezTo>
                      <a:pt x="71" y="299"/>
                      <a:pt x="70" y="297"/>
                      <a:pt x="69" y="295"/>
                    </a:cubicBezTo>
                    <a:cubicBezTo>
                      <a:pt x="69" y="295"/>
                      <a:pt x="69" y="295"/>
                      <a:pt x="69" y="295"/>
                    </a:cubicBezTo>
                    <a:cubicBezTo>
                      <a:pt x="66" y="291"/>
                      <a:pt x="64" y="287"/>
                      <a:pt x="62" y="283"/>
                    </a:cubicBezTo>
                    <a:cubicBezTo>
                      <a:pt x="158" y="236"/>
                      <a:pt x="158" y="236"/>
                      <a:pt x="158" y="236"/>
                    </a:cubicBezTo>
                    <a:cubicBezTo>
                      <a:pt x="158" y="236"/>
                      <a:pt x="158" y="237"/>
                      <a:pt x="159" y="237"/>
                    </a:cubicBezTo>
                    <a:cubicBezTo>
                      <a:pt x="159" y="238"/>
                      <a:pt x="159" y="238"/>
                      <a:pt x="160" y="239"/>
                    </a:cubicBezTo>
                    <a:cubicBezTo>
                      <a:pt x="160" y="239"/>
                      <a:pt x="161" y="240"/>
                      <a:pt x="161" y="241"/>
                    </a:cubicBezTo>
                    <a:cubicBezTo>
                      <a:pt x="161" y="241"/>
                      <a:pt x="161" y="241"/>
                      <a:pt x="162" y="241"/>
                    </a:cubicBezTo>
                    <a:cubicBezTo>
                      <a:pt x="86" y="317"/>
                      <a:pt x="86" y="317"/>
                      <a:pt x="86" y="317"/>
                    </a:cubicBezTo>
                    <a:cubicBezTo>
                      <a:pt x="83" y="314"/>
                      <a:pt x="80" y="310"/>
                      <a:pt x="77" y="306"/>
                    </a:cubicBezTo>
                    <a:cubicBezTo>
                      <a:pt x="76" y="306"/>
                      <a:pt x="76" y="305"/>
                      <a:pt x="76" y="305"/>
                    </a:cubicBezTo>
                    <a:close/>
                    <a:moveTo>
                      <a:pt x="51" y="258"/>
                    </a:moveTo>
                    <a:cubicBezTo>
                      <a:pt x="50" y="256"/>
                      <a:pt x="50" y="254"/>
                      <a:pt x="49" y="252"/>
                    </a:cubicBezTo>
                    <a:cubicBezTo>
                      <a:pt x="49" y="252"/>
                      <a:pt x="49" y="251"/>
                      <a:pt x="49" y="251"/>
                    </a:cubicBezTo>
                    <a:cubicBezTo>
                      <a:pt x="48" y="249"/>
                      <a:pt x="48" y="247"/>
                      <a:pt x="47" y="246"/>
                    </a:cubicBezTo>
                    <a:cubicBezTo>
                      <a:pt x="47" y="245"/>
                      <a:pt x="47" y="244"/>
                      <a:pt x="47" y="244"/>
                    </a:cubicBezTo>
                    <a:cubicBezTo>
                      <a:pt x="47" y="242"/>
                      <a:pt x="46" y="241"/>
                      <a:pt x="46" y="239"/>
                    </a:cubicBezTo>
                    <a:cubicBezTo>
                      <a:pt x="46" y="238"/>
                      <a:pt x="45" y="237"/>
                      <a:pt x="45" y="236"/>
                    </a:cubicBezTo>
                    <a:cubicBezTo>
                      <a:pt x="45" y="235"/>
                      <a:pt x="45" y="234"/>
                      <a:pt x="45" y="233"/>
                    </a:cubicBezTo>
                    <a:cubicBezTo>
                      <a:pt x="44" y="231"/>
                      <a:pt x="44" y="229"/>
                      <a:pt x="44" y="228"/>
                    </a:cubicBezTo>
                    <a:cubicBezTo>
                      <a:pt x="44" y="227"/>
                      <a:pt x="44" y="227"/>
                      <a:pt x="44" y="226"/>
                    </a:cubicBezTo>
                    <a:cubicBezTo>
                      <a:pt x="43" y="224"/>
                      <a:pt x="43" y="222"/>
                      <a:pt x="43" y="220"/>
                    </a:cubicBezTo>
                    <a:cubicBezTo>
                      <a:pt x="43" y="219"/>
                      <a:pt x="43" y="219"/>
                      <a:pt x="43" y="219"/>
                    </a:cubicBezTo>
                    <a:cubicBezTo>
                      <a:pt x="43" y="217"/>
                      <a:pt x="43" y="214"/>
                      <a:pt x="43" y="212"/>
                    </a:cubicBezTo>
                    <a:cubicBezTo>
                      <a:pt x="150" y="212"/>
                      <a:pt x="150" y="212"/>
                      <a:pt x="150" y="212"/>
                    </a:cubicBezTo>
                    <a:cubicBezTo>
                      <a:pt x="150" y="212"/>
                      <a:pt x="150" y="212"/>
                      <a:pt x="150" y="212"/>
                    </a:cubicBezTo>
                    <a:cubicBezTo>
                      <a:pt x="150" y="213"/>
                      <a:pt x="150" y="214"/>
                      <a:pt x="150" y="214"/>
                    </a:cubicBezTo>
                    <a:cubicBezTo>
                      <a:pt x="150" y="215"/>
                      <a:pt x="150" y="216"/>
                      <a:pt x="150" y="217"/>
                    </a:cubicBezTo>
                    <a:cubicBezTo>
                      <a:pt x="150" y="217"/>
                      <a:pt x="151" y="218"/>
                      <a:pt x="151" y="218"/>
                    </a:cubicBezTo>
                    <a:cubicBezTo>
                      <a:pt x="151" y="219"/>
                      <a:pt x="151" y="220"/>
                      <a:pt x="151" y="221"/>
                    </a:cubicBezTo>
                    <a:cubicBezTo>
                      <a:pt x="151" y="221"/>
                      <a:pt x="151" y="221"/>
                      <a:pt x="151" y="222"/>
                    </a:cubicBezTo>
                    <a:cubicBezTo>
                      <a:pt x="152" y="223"/>
                      <a:pt x="152" y="224"/>
                      <a:pt x="152" y="225"/>
                    </a:cubicBezTo>
                    <a:cubicBezTo>
                      <a:pt x="152" y="225"/>
                      <a:pt x="152" y="225"/>
                      <a:pt x="152" y="225"/>
                    </a:cubicBezTo>
                    <a:cubicBezTo>
                      <a:pt x="56" y="272"/>
                      <a:pt x="56" y="272"/>
                      <a:pt x="56" y="272"/>
                    </a:cubicBezTo>
                    <a:cubicBezTo>
                      <a:pt x="54" y="267"/>
                      <a:pt x="53" y="263"/>
                      <a:pt x="51" y="258"/>
                    </a:cubicBezTo>
                    <a:cubicBezTo>
                      <a:pt x="51" y="258"/>
                      <a:pt x="51" y="258"/>
                      <a:pt x="51" y="258"/>
                    </a:cubicBezTo>
                    <a:close/>
                    <a:moveTo>
                      <a:pt x="43" y="191"/>
                    </a:moveTo>
                    <a:cubicBezTo>
                      <a:pt x="43" y="189"/>
                      <a:pt x="44" y="187"/>
                      <a:pt x="44" y="185"/>
                    </a:cubicBezTo>
                    <a:cubicBezTo>
                      <a:pt x="44" y="184"/>
                      <a:pt x="44" y="183"/>
                      <a:pt x="44" y="183"/>
                    </a:cubicBezTo>
                    <a:cubicBezTo>
                      <a:pt x="44" y="181"/>
                      <a:pt x="45" y="180"/>
                      <a:pt x="45" y="178"/>
                    </a:cubicBezTo>
                    <a:cubicBezTo>
                      <a:pt x="45" y="177"/>
                      <a:pt x="45" y="176"/>
                      <a:pt x="46" y="174"/>
                    </a:cubicBezTo>
                    <a:cubicBezTo>
                      <a:pt x="46" y="173"/>
                      <a:pt x="46" y="173"/>
                      <a:pt x="46" y="172"/>
                    </a:cubicBezTo>
                    <a:cubicBezTo>
                      <a:pt x="47" y="170"/>
                      <a:pt x="47" y="168"/>
                      <a:pt x="48" y="166"/>
                    </a:cubicBezTo>
                    <a:cubicBezTo>
                      <a:pt x="48" y="165"/>
                      <a:pt x="48" y="165"/>
                      <a:pt x="48" y="165"/>
                    </a:cubicBezTo>
                    <a:cubicBezTo>
                      <a:pt x="48" y="163"/>
                      <a:pt x="49" y="160"/>
                      <a:pt x="50" y="158"/>
                    </a:cubicBezTo>
                    <a:cubicBezTo>
                      <a:pt x="151" y="193"/>
                      <a:pt x="151" y="193"/>
                      <a:pt x="151" y="193"/>
                    </a:cubicBezTo>
                    <a:cubicBezTo>
                      <a:pt x="151" y="193"/>
                      <a:pt x="151" y="194"/>
                      <a:pt x="151" y="194"/>
                    </a:cubicBezTo>
                    <a:cubicBezTo>
                      <a:pt x="151" y="195"/>
                      <a:pt x="150" y="195"/>
                      <a:pt x="150" y="196"/>
                    </a:cubicBezTo>
                    <a:cubicBezTo>
                      <a:pt x="150" y="197"/>
                      <a:pt x="150" y="198"/>
                      <a:pt x="150" y="199"/>
                    </a:cubicBezTo>
                    <a:cubicBezTo>
                      <a:pt x="150" y="199"/>
                      <a:pt x="150" y="199"/>
                      <a:pt x="150" y="199"/>
                    </a:cubicBezTo>
                    <a:cubicBezTo>
                      <a:pt x="43" y="199"/>
                      <a:pt x="43" y="199"/>
                      <a:pt x="43" y="199"/>
                    </a:cubicBezTo>
                    <a:cubicBezTo>
                      <a:pt x="43" y="197"/>
                      <a:pt x="43" y="194"/>
                      <a:pt x="43" y="192"/>
                    </a:cubicBezTo>
                    <a:cubicBezTo>
                      <a:pt x="43" y="192"/>
                      <a:pt x="43" y="191"/>
                      <a:pt x="43" y="191"/>
                    </a:cubicBezTo>
                    <a:close/>
                    <a:moveTo>
                      <a:pt x="57" y="139"/>
                    </a:moveTo>
                    <a:cubicBezTo>
                      <a:pt x="58" y="137"/>
                      <a:pt x="59" y="135"/>
                      <a:pt x="60" y="133"/>
                    </a:cubicBezTo>
                    <a:cubicBezTo>
                      <a:pt x="60" y="133"/>
                      <a:pt x="60" y="132"/>
                      <a:pt x="61" y="131"/>
                    </a:cubicBezTo>
                    <a:cubicBezTo>
                      <a:pt x="61" y="130"/>
                      <a:pt x="62" y="129"/>
                      <a:pt x="63" y="127"/>
                    </a:cubicBezTo>
                    <a:cubicBezTo>
                      <a:pt x="63" y="126"/>
                      <a:pt x="64" y="125"/>
                      <a:pt x="64" y="124"/>
                    </a:cubicBezTo>
                    <a:cubicBezTo>
                      <a:pt x="65" y="123"/>
                      <a:pt x="66" y="123"/>
                      <a:pt x="66" y="122"/>
                    </a:cubicBezTo>
                    <a:cubicBezTo>
                      <a:pt x="67" y="120"/>
                      <a:pt x="68" y="119"/>
                      <a:pt x="68" y="118"/>
                    </a:cubicBezTo>
                    <a:cubicBezTo>
                      <a:pt x="69" y="117"/>
                      <a:pt x="69" y="117"/>
                      <a:pt x="70" y="116"/>
                    </a:cubicBezTo>
                    <a:cubicBezTo>
                      <a:pt x="71" y="114"/>
                      <a:pt x="72" y="113"/>
                      <a:pt x="73" y="111"/>
                    </a:cubicBezTo>
                    <a:cubicBezTo>
                      <a:pt x="73" y="111"/>
                      <a:pt x="73" y="111"/>
                      <a:pt x="73" y="111"/>
                    </a:cubicBezTo>
                    <a:cubicBezTo>
                      <a:pt x="75" y="109"/>
                      <a:pt x="76" y="107"/>
                      <a:pt x="77" y="105"/>
                    </a:cubicBezTo>
                    <a:cubicBezTo>
                      <a:pt x="77" y="105"/>
                      <a:pt x="77" y="105"/>
                      <a:pt x="77" y="105"/>
                    </a:cubicBezTo>
                    <a:cubicBezTo>
                      <a:pt x="80" y="102"/>
                      <a:pt x="83" y="98"/>
                      <a:pt x="86" y="95"/>
                    </a:cubicBezTo>
                    <a:cubicBezTo>
                      <a:pt x="162" y="170"/>
                      <a:pt x="162" y="170"/>
                      <a:pt x="162" y="170"/>
                    </a:cubicBezTo>
                    <a:cubicBezTo>
                      <a:pt x="162" y="170"/>
                      <a:pt x="162" y="170"/>
                      <a:pt x="162" y="170"/>
                    </a:cubicBezTo>
                    <a:cubicBezTo>
                      <a:pt x="161" y="171"/>
                      <a:pt x="161" y="172"/>
                      <a:pt x="161" y="172"/>
                    </a:cubicBezTo>
                    <a:cubicBezTo>
                      <a:pt x="160" y="173"/>
                      <a:pt x="160" y="173"/>
                      <a:pt x="159" y="174"/>
                    </a:cubicBezTo>
                    <a:cubicBezTo>
                      <a:pt x="159" y="174"/>
                      <a:pt x="159" y="175"/>
                      <a:pt x="159" y="175"/>
                    </a:cubicBezTo>
                    <a:cubicBezTo>
                      <a:pt x="158" y="176"/>
                      <a:pt x="158" y="177"/>
                      <a:pt x="157" y="177"/>
                    </a:cubicBezTo>
                    <a:cubicBezTo>
                      <a:pt x="157" y="178"/>
                      <a:pt x="157" y="178"/>
                      <a:pt x="157" y="178"/>
                    </a:cubicBezTo>
                    <a:cubicBezTo>
                      <a:pt x="156" y="179"/>
                      <a:pt x="156" y="180"/>
                      <a:pt x="155" y="181"/>
                    </a:cubicBezTo>
                    <a:cubicBezTo>
                      <a:pt x="155" y="181"/>
                      <a:pt x="155" y="181"/>
                      <a:pt x="155" y="181"/>
                    </a:cubicBezTo>
                    <a:cubicBezTo>
                      <a:pt x="54" y="146"/>
                      <a:pt x="54" y="146"/>
                      <a:pt x="54" y="146"/>
                    </a:cubicBezTo>
                    <a:cubicBezTo>
                      <a:pt x="55" y="144"/>
                      <a:pt x="56" y="142"/>
                      <a:pt x="57" y="139"/>
                    </a:cubicBezTo>
                    <a:cubicBezTo>
                      <a:pt x="57" y="139"/>
                      <a:pt x="57" y="139"/>
                      <a:pt x="57" y="139"/>
                    </a:cubicBezTo>
                    <a:close/>
                    <a:moveTo>
                      <a:pt x="107" y="76"/>
                    </a:moveTo>
                    <a:cubicBezTo>
                      <a:pt x="108" y="75"/>
                      <a:pt x="110" y="74"/>
                      <a:pt x="112" y="73"/>
                    </a:cubicBezTo>
                    <a:cubicBezTo>
                      <a:pt x="117" y="69"/>
                      <a:pt x="123" y="65"/>
                      <a:pt x="130" y="62"/>
                    </a:cubicBezTo>
                    <a:cubicBezTo>
                      <a:pt x="176" y="158"/>
                      <a:pt x="176" y="158"/>
                      <a:pt x="176" y="158"/>
                    </a:cubicBezTo>
                    <a:cubicBezTo>
                      <a:pt x="176" y="158"/>
                      <a:pt x="175" y="158"/>
                      <a:pt x="175" y="159"/>
                    </a:cubicBezTo>
                    <a:cubicBezTo>
                      <a:pt x="175" y="159"/>
                      <a:pt x="174" y="159"/>
                      <a:pt x="174" y="159"/>
                    </a:cubicBezTo>
                    <a:cubicBezTo>
                      <a:pt x="173" y="160"/>
                      <a:pt x="172" y="161"/>
                      <a:pt x="172" y="161"/>
                    </a:cubicBezTo>
                    <a:cubicBezTo>
                      <a:pt x="171" y="161"/>
                      <a:pt x="171" y="161"/>
                      <a:pt x="171" y="161"/>
                    </a:cubicBezTo>
                    <a:cubicBezTo>
                      <a:pt x="95" y="86"/>
                      <a:pt x="95" y="86"/>
                      <a:pt x="95" y="86"/>
                    </a:cubicBezTo>
                    <a:cubicBezTo>
                      <a:pt x="99" y="83"/>
                      <a:pt x="102" y="80"/>
                      <a:pt x="106" y="77"/>
                    </a:cubicBezTo>
                    <a:cubicBezTo>
                      <a:pt x="106" y="76"/>
                      <a:pt x="107" y="76"/>
                      <a:pt x="107" y="76"/>
                    </a:cubicBezTo>
                    <a:close/>
                    <a:moveTo>
                      <a:pt x="154" y="51"/>
                    </a:moveTo>
                    <a:cubicBezTo>
                      <a:pt x="156" y="50"/>
                      <a:pt x="158" y="50"/>
                      <a:pt x="160" y="49"/>
                    </a:cubicBezTo>
                    <a:cubicBezTo>
                      <a:pt x="161" y="49"/>
                      <a:pt x="161" y="49"/>
                      <a:pt x="161" y="49"/>
                    </a:cubicBezTo>
                    <a:cubicBezTo>
                      <a:pt x="163" y="48"/>
                      <a:pt x="165" y="48"/>
                      <a:pt x="166" y="47"/>
                    </a:cubicBezTo>
                    <a:cubicBezTo>
                      <a:pt x="167" y="47"/>
                      <a:pt x="168" y="47"/>
                      <a:pt x="169" y="47"/>
                    </a:cubicBezTo>
                    <a:cubicBezTo>
                      <a:pt x="170" y="47"/>
                      <a:pt x="171" y="46"/>
                      <a:pt x="173" y="46"/>
                    </a:cubicBezTo>
                    <a:cubicBezTo>
                      <a:pt x="174" y="46"/>
                      <a:pt x="175" y="45"/>
                      <a:pt x="176" y="45"/>
                    </a:cubicBezTo>
                    <a:cubicBezTo>
                      <a:pt x="177" y="45"/>
                      <a:pt x="178" y="45"/>
                      <a:pt x="179" y="45"/>
                    </a:cubicBezTo>
                    <a:cubicBezTo>
                      <a:pt x="181" y="44"/>
                      <a:pt x="182" y="44"/>
                      <a:pt x="184" y="44"/>
                    </a:cubicBezTo>
                    <a:cubicBezTo>
                      <a:pt x="185" y="44"/>
                      <a:pt x="185" y="44"/>
                      <a:pt x="186" y="44"/>
                    </a:cubicBezTo>
                    <a:cubicBezTo>
                      <a:pt x="188" y="44"/>
                      <a:pt x="190" y="43"/>
                      <a:pt x="192" y="43"/>
                    </a:cubicBezTo>
                    <a:cubicBezTo>
                      <a:pt x="192" y="43"/>
                      <a:pt x="192" y="43"/>
                      <a:pt x="193" y="43"/>
                    </a:cubicBezTo>
                    <a:cubicBezTo>
                      <a:pt x="195" y="43"/>
                      <a:pt x="197" y="43"/>
                      <a:pt x="200" y="43"/>
                    </a:cubicBezTo>
                    <a:cubicBezTo>
                      <a:pt x="200" y="150"/>
                      <a:pt x="200" y="150"/>
                      <a:pt x="200" y="150"/>
                    </a:cubicBezTo>
                    <a:cubicBezTo>
                      <a:pt x="200" y="150"/>
                      <a:pt x="200" y="150"/>
                      <a:pt x="200" y="150"/>
                    </a:cubicBezTo>
                    <a:cubicBezTo>
                      <a:pt x="199" y="150"/>
                      <a:pt x="198" y="150"/>
                      <a:pt x="197" y="150"/>
                    </a:cubicBezTo>
                    <a:cubicBezTo>
                      <a:pt x="197" y="150"/>
                      <a:pt x="196" y="150"/>
                      <a:pt x="195" y="150"/>
                    </a:cubicBezTo>
                    <a:cubicBezTo>
                      <a:pt x="195" y="150"/>
                      <a:pt x="195" y="151"/>
                      <a:pt x="194" y="151"/>
                    </a:cubicBezTo>
                    <a:cubicBezTo>
                      <a:pt x="193" y="151"/>
                      <a:pt x="192" y="151"/>
                      <a:pt x="191" y="151"/>
                    </a:cubicBezTo>
                    <a:cubicBezTo>
                      <a:pt x="191" y="151"/>
                      <a:pt x="191" y="151"/>
                      <a:pt x="191" y="151"/>
                    </a:cubicBezTo>
                    <a:cubicBezTo>
                      <a:pt x="190" y="152"/>
                      <a:pt x="189" y="152"/>
                      <a:pt x="188" y="152"/>
                    </a:cubicBezTo>
                    <a:cubicBezTo>
                      <a:pt x="188" y="152"/>
                      <a:pt x="188" y="152"/>
                      <a:pt x="188" y="152"/>
                    </a:cubicBezTo>
                    <a:cubicBezTo>
                      <a:pt x="141" y="56"/>
                      <a:pt x="141" y="56"/>
                      <a:pt x="141" y="56"/>
                    </a:cubicBezTo>
                    <a:cubicBezTo>
                      <a:pt x="145" y="54"/>
                      <a:pt x="149" y="53"/>
                      <a:pt x="154" y="51"/>
                    </a:cubicBezTo>
                    <a:cubicBezTo>
                      <a:pt x="154" y="51"/>
                      <a:pt x="154" y="51"/>
                      <a:pt x="154" y="51"/>
                    </a:cubicBezTo>
                    <a:close/>
                    <a:moveTo>
                      <a:pt x="220" y="43"/>
                    </a:moveTo>
                    <a:cubicBezTo>
                      <a:pt x="223" y="43"/>
                      <a:pt x="225" y="44"/>
                      <a:pt x="227" y="44"/>
                    </a:cubicBezTo>
                    <a:cubicBezTo>
                      <a:pt x="227" y="44"/>
                      <a:pt x="228" y="44"/>
                      <a:pt x="229" y="44"/>
                    </a:cubicBezTo>
                    <a:cubicBezTo>
                      <a:pt x="230" y="44"/>
                      <a:pt x="232" y="45"/>
                      <a:pt x="233" y="45"/>
                    </a:cubicBezTo>
                    <a:cubicBezTo>
                      <a:pt x="235" y="45"/>
                      <a:pt x="236" y="45"/>
                      <a:pt x="238" y="46"/>
                    </a:cubicBezTo>
                    <a:cubicBezTo>
                      <a:pt x="238" y="46"/>
                      <a:pt x="239" y="46"/>
                      <a:pt x="240" y="46"/>
                    </a:cubicBezTo>
                    <a:cubicBezTo>
                      <a:pt x="242" y="46"/>
                      <a:pt x="244" y="47"/>
                      <a:pt x="246" y="47"/>
                    </a:cubicBezTo>
                    <a:cubicBezTo>
                      <a:pt x="246" y="47"/>
                      <a:pt x="247" y="48"/>
                      <a:pt x="247" y="48"/>
                    </a:cubicBezTo>
                    <a:cubicBezTo>
                      <a:pt x="249" y="48"/>
                      <a:pt x="251" y="49"/>
                      <a:pt x="254" y="50"/>
                    </a:cubicBezTo>
                    <a:cubicBezTo>
                      <a:pt x="219" y="151"/>
                      <a:pt x="219" y="151"/>
                      <a:pt x="219" y="151"/>
                    </a:cubicBezTo>
                    <a:cubicBezTo>
                      <a:pt x="218" y="151"/>
                      <a:pt x="218" y="151"/>
                      <a:pt x="218" y="151"/>
                    </a:cubicBezTo>
                    <a:cubicBezTo>
                      <a:pt x="217" y="150"/>
                      <a:pt x="216" y="150"/>
                      <a:pt x="216" y="150"/>
                    </a:cubicBezTo>
                    <a:cubicBezTo>
                      <a:pt x="215" y="150"/>
                      <a:pt x="214" y="150"/>
                      <a:pt x="213" y="150"/>
                    </a:cubicBezTo>
                    <a:cubicBezTo>
                      <a:pt x="213" y="150"/>
                      <a:pt x="213" y="150"/>
                      <a:pt x="212" y="150"/>
                    </a:cubicBezTo>
                    <a:cubicBezTo>
                      <a:pt x="212" y="43"/>
                      <a:pt x="212" y="43"/>
                      <a:pt x="212" y="43"/>
                    </a:cubicBezTo>
                    <a:cubicBezTo>
                      <a:pt x="215" y="43"/>
                      <a:pt x="217" y="43"/>
                      <a:pt x="220" y="43"/>
                    </a:cubicBezTo>
                    <a:cubicBezTo>
                      <a:pt x="220" y="43"/>
                      <a:pt x="220" y="43"/>
                      <a:pt x="220" y="43"/>
                    </a:cubicBezTo>
                    <a:close/>
                    <a:moveTo>
                      <a:pt x="273" y="57"/>
                    </a:moveTo>
                    <a:cubicBezTo>
                      <a:pt x="275" y="58"/>
                      <a:pt x="277" y="58"/>
                      <a:pt x="279" y="59"/>
                    </a:cubicBezTo>
                    <a:cubicBezTo>
                      <a:pt x="279" y="60"/>
                      <a:pt x="280" y="60"/>
                      <a:pt x="280" y="60"/>
                    </a:cubicBezTo>
                    <a:cubicBezTo>
                      <a:pt x="282" y="61"/>
                      <a:pt x="283" y="62"/>
                      <a:pt x="285" y="62"/>
                    </a:cubicBezTo>
                    <a:cubicBezTo>
                      <a:pt x="285" y="63"/>
                      <a:pt x="286" y="63"/>
                      <a:pt x="287" y="64"/>
                    </a:cubicBezTo>
                    <a:cubicBezTo>
                      <a:pt x="288" y="65"/>
                      <a:pt x="289" y="65"/>
                      <a:pt x="290" y="66"/>
                    </a:cubicBezTo>
                    <a:cubicBezTo>
                      <a:pt x="291" y="66"/>
                      <a:pt x="293" y="67"/>
                      <a:pt x="294" y="68"/>
                    </a:cubicBezTo>
                    <a:cubicBezTo>
                      <a:pt x="294" y="68"/>
                      <a:pt x="295" y="69"/>
                      <a:pt x="296" y="69"/>
                    </a:cubicBezTo>
                    <a:cubicBezTo>
                      <a:pt x="297" y="70"/>
                      <a:pt x="299" y="71"/>
                      <a:pt x="300" y="72"/>
                    </a:cubicBezTo>
                    <a:cubicBezTo>
                      <a:pt x="301" y="72"/>
                      <a:pt x="301" y="73"/>
                      <a:pt x="301" y="73"/>
                    </a:cubicBezTo>
                    <a:cubicBezTo>
                      <a:pt x="303" y="74"/>
                      <a:pt x="305" y="75"/>
                      <a:pt x="306" y="77"/>
                    </a:cubicBezTo>
                    <a:cubicBezTo>
                      <a:pt x="306" y="77"/>
                      <a:pt x="306" y="77"/>
                      <a:pt x="306" y="77"/>
                    </a:cubicBezTo>
                    <a:cubicBezTo>
                      <a:pt x="310" y="80"/>
                      <a:pt x="314" y="83"/>
                      <a:pt x="317" y="86"/>
                    </a:cubicBezTo>
                    <a:cubicBezTo>
                      <a:pt x="241" y="161"/>
                      <a:pt x="241" y="161"/>
                      <a:pt x="241" y="161"/>
                    </a:cubicBezTo>
                    <a:cubicBezTo>
                      <a:pt x="241" y="161"/>
                      <a:pt x="241" y="161"/>
                      <a:pt x="241" y="161"/>
                    </a:cubicBezTo>
                    <a:cubicBezTo>
                      <a:pt x="240" y="161"/>
                      <a:pt x="240" y="160"/>
                      <a:pt x="239" y="159"/>
                    </a:cubicBezTo>
                    <a:cubicBezTo>
                      <a:pt x="238" y="159"/>
                      <a:pt x="238" y="159"/>
                      <a:pt x="238" y="159"/>
                    </a:cubicBezTo>
                    <a:cubicBezTo>
                      <a:pt x="237" y="159"/>
                      <a:pt x="237" y="158"/>
                      <a:pt x="236" y="158"/>
                    </a:cubicBezTo>
                    <a:cubicBezTo>
                      <a:pt x="235" y="157"/>
                      <a:pt x="235" y="157"/>
                      <a:pt x="235" y="157"/>
                    </a:cubicBezTo>
                    <a:cubicBezTo>
                      <a:pt x="234" y="157"/>
                      <a:pt x="233" y="156"/>
                      <a:pt x="233" y="156"/>
                    </a:cubicBezTo>
                    <a:cubicBezTo>
                      <a:pt x="232" y="156"/>
                      <a:pt x="232" y="155"/>
                      <a:pt x="231" y="155"/>
                    </a:cubicBezTo>
                    <a:cubicBezTo>
                      <a:pt x="231" y="155"/>
                      <a:pt x="231" y="155"/>
                      <a:pt x="231" y="155"/>
                    </a:cubicBezTo>
                    <a:cubicBezTo>
                      <a:pt x="266" y="54"/>
                      <a:pt x="266" y="54"/>
                      <a:pt x="266" y="54"/>
                    </a:cubicBezTo>
                    <a:cubicBezTo>
                      <a:pt x="268" y="55"/>
                      <a:pt x="270" y="55"/>
                      <a:pt x="272" y="56"/>
                    </a:cubicBezTo>
                    <a:cubicBezTo>
                      <a:pt x="273" y="57"/>
                      <a:pt x="273" y="57"/>
                      <a:pt x="273" y="57"/>
                    </a:cubicBezTo>
                    <a:close/>
                    <a:moveTo>
                      <a:pt x="343" y="116"/>
                    </a:moveTo>
                    <a:cubicBezTo>
                      <a:pt x="343" y="116"/>
                      <a:pt x="343" y="116"/>
                      <a:pt x="343" y="117"/>
                    </a:cubicBezTo>
                    <a:cubicBezTo>
                      <a:pt x="346" y="120"/>
                      <a:pt x="348" y="125"/>
                      <a:pt x="350" y="129"/>
                    </a:cubicBezTo>
                    <a:cubicBezTo>
                      <a:pt x="254" y="175"/>
                      <a:pt x="254" y="175"/>
                      <a:pt x="254" y="175"/>
                    </a:cubicBezTo>
                    <a:cubicBezTo>
                      <a:pt x="254" y="175"/>
                      <a:pt x="254" y="175"/>
                      <a:pt x="254" y="175"/>
                    </a:cubicBezTo>
                    <a:cubicBezTo>
                      <a:pt x="253" y="174"/>
                      <a:pt x="253" y="173"/>
                      <a:pt x="252" y="173"/>
                    </a:cubicBezTo>
                    <a:cubicBezTo>
                      <a:pt x="252" y="172"/>
                      <a:pt x="251" y="172"/>
                      <a:pt x="251" y="171"/>
                    </a:cubicBezTo>
                    <a:cubicBezTo>
                      <a:pt x="251" y="171"/>
                      <a:pt x="251" y="171"/>
                      <a:pt x="250" y="170"/>
                    </a:cubicBezTo>
                    <a:cubicBezTo>
                      <a:pt x="326" y="95"/>
                      <a:pt x="326" y="95"/>
                      <a:pt x="326" y="95"/>
                    </a:cubicBezTo>
                    <a:cubicBezTo>
                      <a:pt x="331" y="100"/>
                      <a:pt x="335" y="105"/>
                      <a:pt x="339" y="111"/>
                    </a:cubicBezTo>
                    <a:cubicBezTo>
                      <a:pt x="341" y="113"/>
                      <a:pt x="342" y="114"/>
                      <a:pt x="343" y="116"/>
                    </a:cubicBezTo>
                    <a:close/>
                    <a:moveTo>
                      <a:pt x="361" y="153"/>
                    </a:moveTo>
                    <a:cubicBezTo>
                      <a:pt x="362" y="155"/>
                      <a:pt x="362" y="157"/>
                      <a:pt x="363" y="159"/>
                    </a:cubicBezTo>
                    <a:cubicBezTo>
                      <a:pt x="363" y="160"/>
                      <a:pt x="363" y="160"/>
                      <a:pt x="363" y="160"/>
                    </a:cubicBezTo>
                    <a:cubicBezTo>
                      <a:pt x="364" y="162"/>
                      <a:pt x="364" y="164"/>
                      <a:pt x="365" y="166"/>
                    </a:cubicBezTo>
                    <a:cubicBezTo>
                      <a:pt x="365" y="166"/>
                      <a:pt x="365" y="167"/>
                      <a:pt x="365" y="168"/>
                    </a:cubicBezTo>
                    <a:cubicBezTo>
                      <a:pt x="366" y="169"/>
                      <a:pt x="366" y="171"/>
                      <a:pt x="366" y="172"/>
                    </a:cubicBezTo>
                    <a:cubicBezTo>
                      <a:pt x="367" y="173"/>
                      <a:pt x="367" y="174"/>
                      <a:pt x="367" y="175"/>
                    </a:cubicBezTo>
                    <a:cubicBezTo>
                      <a:pt x="367" y="176"/>
                      <a:pt x="367" y="177"/>
                      <a:pt x="368" y="179"/>
                    </a:cubicBezTo>
                    <a:cubicBezTo>
                      <a:pt x="368" y="180"/>
                      <a:pt x="368" y="182"/>
                      <a:pt x="368" y="183"/>
                    </a:cubicBezTo>
                    <a:cubicBezTo>
                      <a:pt x="368" y="184"/>
                      <a:pt x="368" y="185"/>
                      <a:pt x="369" y="185"/>
                    </a:cubicBezTo>
                    <a:cubicBezTo>
                      <a:pt x="369" y="187"/>
                      <a:pt x="369" y="189"/>
                      <a:pt x="369" y="191"/>
                    </a:cubicBezTo>
                    <a:cubicBezTo>
                      <a:pt x="369" y="192"/>
                      <a:pt x="369" y="192"/>
                      <a:pt x="369" y="192"/>
                    </a:cubicBezTo>
                    <a:cubicBezTo>
                      <a:pt x="369" y="194"/>
                      <a:pt x="370" y="197"/>
                      <a:pt x="370" y="199"/>
                    </a:cubicBezTo>
                    <a:cubicBezTo>
                      <a:pt x="263" y="199"/>
                      <a:pt x="263" y="199"/>
                      <a:pt x="263" y="199"/>
                    </a:cubicBezTo>
                    <a:cubicBezTo>
                      <a:pt x="263" y="199"/>
                      <a:pt x="263" y="199"/>
                      <a:pt x="263" y="199"/>
                    </a:cubicBezTo>
                    <a:cubicBezTo>
                      <a:pt x="262" y="198"/>
                      <a:pt x="262" y="197"/>
                      <a:pt x="262" y="196"/>
                    </a:cubicBezTo>
                    <a:cubicBezTo>
                      <a:pt x="262" y="196"/>
                      <a:pt x="262" y="195"/>
                      <a:pt x="262" y="195"/>
                    </a:cubicBezTo>
                    <a:cubicBezTo>
                      <a:pt x="262" y="194"/>
                      <a:pt x="262" y="193"/>
                      <a:pt x="261" y="193"/>
                    </a:cubicBezTo>
                    <a:cubicBezTo>
                      <a:pt x="261" y="192"/>
                      <a:pt x="261" y="191"/>
                      <a:pt x="261" y="191"/>
                    </a:cubicBezTo>
                    <a:cubicBezTo>
                      <a:pt x="261" y="190"/>
                      <a:pt x="261" y="190"/>
                      <a:pt x="260" y="189"/>
                    </a:cubicBezTo>
                    <a:cubicBezTo>
                      <a:pt x="260" y="188"/>
                      <a:pt x="260" y="188"/>
                      <a:pt x="260" y="187"/>
                    </a:cubicBezTo>
                    <a:cubicBezTo>
                      <a:pt x="260" y="187"/>
                      <a:pt x="260" y="187"/>
                      <a:pt x="260" y="187"/>
                    </a:cubicBezTo>
                    <a:cubicBezTo>
                      <a:pt x="356" y="140"/>
                      <a:pt x="356" y="140"/>
                      <a:pt x="356" y="140"/>
                    </a:cubicBezTo>
                    <a:cubicBezTo>
                      <a:pt x="358" y="144"/>
                      <a:pt x="360" y="149"/>
                      <a:pt x="361" y="153"/>
                    </a:cubicBezTo>
                    <a:cubicBezTo>
                      <a:pt x="361" y="153"/>
                      <a:pt x="361" y="153"/>
                      <a:pt x="361" y="153"/>
                    </a:cubicBezTo>
                    <a:close/>
                    <a:moveTo>
                      <a:pt x="224" y="229"/>
                    </a:moveTo>
                    <a:cubicBezTo>
                      <a:pt x="224" y="229"/>
                      <a:pt x="223" y="230"/>
                      <a:pt x="223" y="230"/>
                    </a:cubicBezTo>
                    <a:cubicBezTo>
                      <a:pt x="223" y="230"/>
                      <a:pt x="222" y="230"/>
                      <a:pt x="222" y="231"/>
                    </a:cubicBezTo>
                    <a:cubicBezTo>
                      <a:pt x="222" y="231"/>
                      <a:pt x="221" y="231"/>
                      <a:pt x="221" y="231"/>
                    </a:cubicBezTo>
                    <a:cubicBezTo>
                      <a:pt x="220" y="232"/>
                      <a:pt x="220" y="232"/>
                      <a:pt x="219" y="232"/>
                    </a:cubicBezTo>
                    <a:cubicBezTo>
                      <a:pt x="219" y="232"/>
                      <a:pt x="219" y="232"/>
                      <a:pt x="218" y="233"/>
                    </a:cubicBezTo>
                    <a:cubicBezTo>
                      <a:pt x="218" y="233"/>
                      <a:pt x="217" y="233"/>
                      <a:pt x="217" y="233"/>
                    </a:cubicBezTo>
                    <a:cubicBezTo>
                      <a:pt x="216" y="233"/>
                      <a:pt x="216" y="234"/>
                      <a:pt x="216" y="234"/>
                    </a:cubicBezTo>
                    <a:cubicBezTo>
                      <a:pt x="215" y="234"/>
                      <a:pt x="215" y="234"/>
                      <a:pt x="214" y="234"/>
                    </a:cubicBezTo>
                    <a:cubicBezTo>
                      <a:pt x="214" y="234"/>
                      <a:pt x="213" y="234"/>
                      <a:pt x="213" y="234"/>
                    </a:cubicBezTo>
                    <a:cubicBezTo>
                      <a:pt x="212" y="235"/>
                      <a:pt x="212" y="235"/>
                      <a:pt x="212" y="235"/>
                    </a:cubicBezTo>
                    <a:cubicBezTo>
                      <a:pt x="211" y="235"/>
                      <a:pt x="210" y="235"/>
                      <a:pt x="210" y="235"/>
                    </a:cubicBezTo>
                    <a:cubicBezTo>
                      <a:pt x="210" y="235"/>
                      <a:pt x="209" y="235"/>
                      <a:pt x="209" y="235"/>
                    </a:cubicBezTo>
                    <a:cubicBezTo>
                      <a:pt x="208" y="235"/>
                      <a:pt x="208" y="235"/>
                      <a:pt x="207" y="235"/>
                    </a:cubicBezTo>
                    <a:cubicBezTo>
                      <a:pt x="207" y="235"/>
                      <a:pt x="206" y="235"/>
                      <a:pt x="206" y="235"/>
                    </a:cubicBezTo>
                    <a:cubicBezTo>
                      <a:pt x="205" y="235"/>
                      <a:pt x="205" y="235"/>
                      <a:pt x="204" y="235"/>
                    </a:cubicBezTo>
                    <a:cubicBezTo>
                      <a:pt x="204" y="235"/>
                      <a:pt x="203" y="235"/>
                      <a:pt x="203" y="235"/>
                    </a:cubicBezTo>
                    <a:cubicBezTo>
                      <a:pt x="202" y="235"/>
                      <a:pt x="202" y="235"/>
                      <a:pt x="201" y="235"/>
                    </a:cubicBezTo>
                    <a:cubicBezTo>
                      <a:pt x="201" y="235"/>
                      <a:pt x="200" y="235"/>
                      <a:pt x="200" y="235"/>
                    </a:cubicBezTo>
                    <a:cubicBezTo>
                      <a:pt x="200" y="235"/>
                      <a:pt x="199" y="234"/>
                      <a:pt x="199" y="234"/>
                    </a:cubicBezTo>
                    <a:cubicBezTo>
                      <a:pt x="198" y="234"/>
                      <a:pt x="198" y="234"/>
                      <a:pt x="197" y="234"/>
                    </a:cubicBezTo>
                    <a:cubicBezTo>
                      <a:pt x="197" y="234"/>
                      <a:pt x="196" y="234"/>
                      <a:pt x="196" y="233"/>
                    </a:cubicBezTo>
                    <a:cubicBezTo>
                      <a:pt x="195" y="233"/>
                      <a:pt x="195" y="233"/>
                      <a:pt x="194" y="233"/>
                    </a:cubicBezTo>
                    <a:cubicBezTo>
                      <a:pt x="194" y="233"/>
                      <a:pt x="194" y="232"/>
                      <a:pt x="193" y="232"/>
                    </a:cubicBezTo>
                    <a:cubicBezTo>
                      <a:pt x="193" y="232"/>
                      <a:pt x="192" y="232"/>
                      <a:pt x="192" y="231"/>
                    </a:cubicBezTo>
                    <a:cubicBezTo>
                      <a:pt x="191" y="231"/>
                      <a:pt x="191" y="231"/>
                      <a:pt x="191" y="231"/>
                    </a:cubicBezTo>
                    <a:cubicBezTo>
                      <a:pt x="190" y="231"/>
                      <a:pt x="190" y="230"/>
                      <a:pt x="189" y="230"/>
                    </a:cubicBezTo>
                    <a:cubicBezTo>
                      <a:pt x="189" y="230"/>
                      <a:pt x="189" y="229"/>
                      <a:pt x="188" y="229"/>
                    </a:cubicBezTo>
                    <a:cubicBezTo>
                      <a:pt x="188" y="229"/>
                      <a:pt x="188" y="229"/>
                      <a:pt x="187" y="228"/>
                    </a:cubicBezTo>
                    <a:cubicBezTo>
                      <a:pt x="187" y="228"/>
                      <a:pt x="186" y="228"/>
                      <a:pt x="186" y="227"/>
                    </a:cubicBezTo>
                    <a:cubicBezTo>
                      <a:pt x="186" y="227"/>
                      <a:pt x="185" y="227"/>
                      <a:pt x="185" y="226"/>
                    </a:cubicBezTo>
                    <a:cubicBezTo>
                      <a:pt x="185" y="226"/>
                      <a:pt x="185" y="226"/>
                      <a:pt x="184" y="225"/>
                    </a:cubicBezTo>
                    <a:cubicBezTo>
                      <a:pt x="184" y="225"/>
                      <a:pt x="184" y="225"/>
                      <a:pt x="183" y="224"/>
                    </a:cubicBezTo>
                    <a:cubicBezTo>
                      <a:pt x="183" y="224"/>
                      <a:pt x="183" y="223"/>
                      <a:pt x="182" y="223"/>
                    </a:cubicBezTo>
                    <a:cubicBezTo>
                      <a:pt x="182" y="223"/>
                      <a:pt x="182" y="222"/>
                      <a:pt x="182" y="222"/>
                    </a:cubicBezTo>
                    <a:cubicBezTo>
                      <a:pt x="181" y="221"/>
                      <a:pt x="181" y="221"/>
                      <a:pt x="181" y="221"/>
                    </a:cubicBezTo>
                    <a:cubicBezTo>
                      <a:pt x="181" y="220"/>
                      <a:pt x="180" y="220"/>
                      <a:pt x="180" y="219"/>
                    </a:cubicBezTo>
                    <a:cubicBezTo>
                      <a:pt x="180" y="219"/>
                      <a:pt x="180" y="219"/>
                      <a:pt x="180" y="218"/>
                    </a:cubicBezTo>
                    <a:cubicBezTo>
                      <a:pt x="180" y="218"/>
                      <a:pt x="179" y="217"/>
                      <a:pt x="179" y="217"/>
                    </a:cubicBezTo>
                    <a:cubicBezTo>
                      <a:pt x="179" y="216"/>
                      <a:pt x="179" y="216"/>
                      <a:pt x="179" y="216"/>
                    </a:cubicBezTo>
                    <a:cubicBezTo>
                      <a:pt x="179" y="215"/>
                      <a:pt x="178" y="215"/>
                      <a:pt x="178" y="214"/>
                    </a:cubicBezTo>
                    <a:cubicBezTo>
                      <a:pt x="178" y="214"/>
                      <a:pt x="178" y="213"/>
                      <a:pt x="178" y="213"/>
                    </a:cubicBezTo>
                    <a:cubicBezTo>
                      <a:pt x="178" y="212"/>
                      <a:pt x="178" y="212"/>
                      <a:pt x="178" y="211"/>
                    </a:cubicBezTo>
                    <a:cubicBezTo>
                      <a:pt x="177" y="211"/>
                      <a:pt x="177" y="210"/>
                      <a:pt x="177" y="210"/>
                    </a:cubicBezTo>
                    <a:cubicBezTo>
                      <a:pt x="177" y="210"/>
                      <a:pt x="177" y="209"/>
                      <a:pt x="177" y="209"/>
                    </a:cubicBezTo>
                    <a:cubicBezTo>
                      <a:pt x="177" y="208"/>
                      <a:pt x="177" y="207"/>
                      <a:pt x="177" y="207"/>
                    </a:cubicBezTo>
                    <a:cubicBezTo>
                      <a:pt x="177" y="207"/>
                      <a:pt x="177" y="206"/>
                      <a:pt x="177" y="206"/>
                    </a:cubicBezTo>
                    <a:cubicBezTo>
                      <a:pt x="177" y="205"/>
                      <a:pt x="177" y="205"/>
                      <a:pt x="177" y="204"/>
                    </a:cubicBezTo>
                    <a:cubicBezTo>
                      <a:pt x="177" y="204"/>
                      <a:pt x="177" y="203"/>
                      <a:pt x="177" y="203"/>
                    </a:cubicBezTo>
                    <a:cubicBezTo>
                      <a:pt x="177" y="202"/>
                      <a:pt x="177" y="202"/>
                      <a:pt x="177" y="201"/>
                    </a:cubicBezTo>
                    <a:cubicBezTo>
                      <a:pt x="178" y="201"/>
                      <a:pt x="178" y="200"/>
                      <a:pt x="178" y="200"/>
                    </a:cubicBezTo>
                    <a:cubicBezTo>
                      <a:pt x="178" y="199"/>
                      <a:pt x="178" y="199"/>
                      <a:pt x="178" y="199"/>
                    </a:cubicBezTo>
                    <a:cubicBezTo>
                      <a:pt x="178" y="198"/>
                      <a:pt x="178" y="198"/>
                      <a:pt x="179" y="197"/>
                    </a:cubicBezTo>
                    <a:cubicBezTo>
                      <a:pt x="179" y="197"/>
                      <a:pt x="179" y="196"/>
                      <a:pt x="179" y="196"/>
                    </a:cubicBezTo>
                    <a:cubicBezTo>
                      <a:pt x="179" y="195"/>
                      <a:pt x="179" y="195"/>
                      <a:pt x="180" y="194"/>
                    </a:cubicBezTo>
                    <a:cubicBezTo>
                      <a:pt x="180" y="194"/>
                      <a:pt x="180" y="194"/>
                      <a:pt x="180" y="193"/>
                    </a:cubicBezTo>
                    <a:cubicBezTo>
                      <a:pt x="180" y="193"/>
                      <a:pt x="181" y="192"/>
                      <a:pt x="181" y="192"/>
                    </a:cubicBezTo>
                    <a:cubicBezTo>
                      <a:pt x="181" y="191"/>
                      <a:pt x="181" y="191"/>
                      <a:pt x="182" y="191"/>
                    </a:cubicBezTo>
                    <a:cubicBezTo>
                      <a:pt x="182" y="190"/>
                      <a:pt x="182" y="190"/>
                      <a:pt x="182" y="189"/>
                    </a:cubicBezTo>
                    <a:cubicBezTo>
                      <a:pt x="183" y="189"/>
                      <a:pt x="183" y="189"/>
                      <a:pt x="183" y="188"/>
                    </a:cubicBezTo>
                    <a:cubicBezTo>
                      <a:pt x="184" y="188"/>
                      <a:pt x="184" y="188"/>
                      <a:pt x="184" y="187"/>
                    </a:cubicBezTo>
                    <a:cubicBezTo>
                      <a:pt x="184" y="187"/>
                      <a:pt x="185" y="186"/>
                      <a:pt x="185" y="186"/>
                    </a:cubicBezTo>
                    <a:cubicBezTo>
                      <a:pt x="185" y="186"/>
                      <a:pt x="186" y="185"/>
                      <a:pt x="186" y="185"/>
                    </a:cubicBezTo>
                    <a:cubicBezTo>
                      <a:pt x="186" y="185"/>
                      <a:pt x="187" y="184"/>
                      <a:pt x="187" y="184"/>
                    </a:cubicBezTo>
                    <a:cubicBezTo>
                      <a:pt x="188" y="184"/>
                      <a:pt x="188" y="184"/>
                      <a:pt x="188" y="183"/>
                    </a:cubicBezTo>
                    <a:cubicBezTo>
                      <a:pt x="189" y="183"/>
                      <a:pt x="189" y="183"/>
                      <a:pt x="189" y="182"/>
                    </a:cubicBezTo>
                    <a:cubicBezTo>
                      <a:pt x="190" y="182"/>
                      <a:pt x="190" y="182"/>
                      <a:pt x="190" y="182"/>
                    </a:cubicBezTo>
                    <a:cubicBezTo>
                      <a:pt x="191" y="181"/>
                      <a:pt x="191" y="181"/>
                      <a:pt x="192" y="181"/>
                    </a:cubicBezTo>
                    <a:cubicBezTo>
                      <a:pt x="192" y="181"/>
                      <a:pt x="193" y="180"/>
                      <a:pt x="193" y="180"/>
                    </a:cubicBezTo>
                    <a:cubicBezTo>
                      <a:pt x="193" y="180"/>
                      <a:pt x="194" y="180"/>
                      <a:pt x="194" y="180"/>
                    </a:cubicBezTo>
                    <a:cubicBezTo>
                      <a:pt x="195" y="179"/>
                      <a:pt x="195" y="179"/>
                      <a:pt x="196" y="179"/>
                    </a:cubicBezTo>
                    <a:cubicBezTo>
                      <a:pt x="196" y="179"/>
                      <a:pt x="196" y="179"/>
                      <a:pt x="197" y="179"/>
                    </a:cubicBezTo>
                    <a:cubicBezTo>
                      <a:pt x="197" y="178"/>
                      <a:pt x="198" y="178"/>
                      <a:pt x="198" y="178"/>
                    </a:cubicBezTo>
                    <a:cubicBezTo>
                      <a:pt x="199" y="178"/>
                      <a:pt x="199" y="178"/>
                      <a:pt x="200" y="178"/>
                    </a:cubicBezTo>
                    <a:cubicBezTo>
                      <a:pt x="200" y="178"/>
                      <a:pt x="200" y="178"/>
                      <a:pt x="201" y="178"/>
                    </a:cubicBezTo>
                    <a:cubicBezTo>
                      <a:pt x="201" y="177"/>
                      <a:pt x="202" y="177"/>
                      <a:pt x="202" y="177"/>
                    </a:cubicBezTo>
                    <a:cubicBezTo>
                      <a:pt x="203" y="177"/>
                      <a:pt x="203" y="177"/>
                      <a:pt x="204" y="177"/>
                    </a:cubicBezTo>
                    <a:cubicBezTo>
                      <a:pt x="204" y="177"/>
                      <a:pt x="205" y="177"/>
                      <a:pt x="206" y="177"/>
                    </a:cubicBezTo>
                    <a:cubicBezTo>
                      <a:pt x="206" y="177"/>
                      <a:pt x="206" y="177"/>
                      <a:pt x="207" y="177"/>
                    </a:cubicBezTo>
                    <a:cubicBezTo>
                      <a:pt x="207" y="177"/>
                      <a:pt x="208" y="177"/>
                      <a:pt x="208" y="177"/>
                    </a:cubicBezTo>
                    <a:cubicBezTo>
                      <a:pt x="209" y="177"/>
                      <a:pt x="209" y="177"/>
                      <a:pt x="210" y="177"/>
                    </a:cubicBezTo>
                    <a:cubicBezTo>
                      <a:pt x="210" y="177"/>
                      <a:pt x="211" y="177"/>
                      <a:pt x="211" y="177"/>
                    </a:cubicBezTo>
                    <a:cubicBezTo>
                      <a:pt x="212" y="178"/>
                      <a:pt x="212" y="178"/>
                      <a:pt x="213" y="178"/>
                    </a:cubicBezTo>
                    <a:cubicBezTo>
                      <a:pt x="213" y="178"/>
                      <a:pt x="213" y="178"/>
                      <a:pt x="214" y="178"/>
                    </a:cubicBezTo>
                    <a:cubicBezTo>
                      <a:pt x="214" y="178"/>
                      <a:pt x="215" y="178"/>
                      <a:pt x="215" y="179"/>
                    </a:cubicBezTo>
                    <a:cubicBezTo>
                      <a:pt x="216" y="179"/>
                      <a:pt x="216" y="179"/>
                      <a:pt x="216" y="179"/>
                    </a:cubicBezTo>
                    <a:cubicBezTo>
                      <a:pt x="217" y="179"/>
                      <a:pt x="218" y="179"/>
                      <a:pt x="218" y="180"/>
                    </a:cubicBezTo>
                    <a:cubicBezTo>
                      <a:pt x="218" y="180"/>
                      <a:pt x="219" y="180"/>
                      <a:pt x="219" y="180"/>
                    </a:cubicBezTo>
                    <a:cubicBezTo>
                      <a:pt x="220" y="180"/>
                      <a:pt x="220" y="181"/>
                      <a:pt x="221" y="181"/>
                    </a:cubicBezTo>
                    <a:cubicBezTo>
                      <a:pt x="221" y="181"/>
                      <a:pt x="221" y="181"/>
                      <a:pt x="222" y="182"/>
                    </a:cubicBezTo>
                    <a:cubicBezTo>
                      <a:pt x="222" y="182"/>
                      <a:pt x="223" y="182"/>
                      <a:pt x="223" y="182"/>
                    </a:cubicBezTo>
                    <a:cubicBezTo>
                      <a:pt x="223" y="183"/>
                      <a:pt x="224" y="183"/>
                      <a:pt x="224" y="183"/>
                    </a:cubicBezTo>
                    <a:cubicBezTo>
                      <a:pt x="225" y="184"/>
                      <a:pt x="225" y="184"/>
                      <a:pt x="225" y="184"/>
                    </a:cubicBezTo>
                    <a:cubicBezTo>
                      <a:pt x="226" y="184"/>
                      <a:pt x="226" y="185"/>
                      <a:pt x="226" y="185"/>
                    </a:cubicBezTo>
                    <a:cubicBezTo>
                      <a:pt x="227" y="185"/>
                      <a:pt x="227" y="186"/>
                      <a:pt x="227" y="186"/>
                    </a:cubicBezTo>
                    <a:cubicBezTo>
                      <a:pt x="228" y="186"/>
                      <a:pt x="228" y="187"/>
                      <a:pt x="228" y="187"/>
                    </a:cubicBezTo>
                    <a:cubicBezTo>
                      <a:pt x="229" y="187"/>
                      <a:pt x="229" y="188"/>
                      <a:pt x="229" y="188"/>
                    </a:cubicBezTo>
                    <a:cubicBezTo>
                      <a:pt x="229" y="189"/>
                      <a:pt x="230" y="189"/>
                      <a:pt x="230" y="189"/>
                    </a:cubicBezTo>
                    <a:cubicBezTo>
                      <a:pt x="230" y="190"/>
                      <a:pt x="230" y="190"/>
                      <a:pt x="231" y="190"/>
                    </a:cubicBezTo>
                    <a:cubicBezTo>
                      <a:pt x="231" y="191"/>
                      <a:pt x="231" y="191"/>
                      <a:pt x="231" y="192"/>
                    </a:cubicBezTo>
                    <a:cubicBezTo>
                      <a:pt x="232" y="192"/>
                      <a:pt x="232" y="192"/>
                      <a:pt x="232" y="193"/>
                    </a:cubicBezTo>
                    <a:cubicBezTo>
                      <a:pt x="232" y="193"/>
                      <a:pt x="232" y="194"/>
                      <a:pt x="233" y="194"/>
                    </a:cubicBezTo>
                    <a:cubicBezTo>
                      <a:pt x="233" y="195"/>
                      <a:pt x="233" y="195"/>
                      <a:pt x="233" y="196"/>
                    </a:cubicBezTo>
                    <a:cubicBezTo>
                      <a:pt x="233" y="196"/>
                      <a:pt x="234" y="196"/>
                      <a:pt x="234" y="197"/>
                    </a:cubicBezTo>
                    <a:cubicBezTo>
                      <a:pt x="234" y="197"/>
                      <a:pt x="234" y="198"/>
                      <a:pt x="234" y="198"/>
                    </a:cubicBezTo>
                    <a:cubicBezTo>
                      <a:pt x="234" y="199"/>
                      <a:pt x="234" y="199"/>
                      <a:pt x="235" y="199"/>
                    </a:cubicBezTo>
                    <a:cubicBezTo>
                      <a:pt x="235" y="200"/>
                      <a:pt x="235" y="200"/>
                      <a:pt x="235" y="201"/>
                    </a:cubicBezTo>
                    <a:cubicBezTo>
                      <a:pt x="235" y="201"/>
                      <a:pt x="235" y="202"/>
                      <a:pt x="235" y="202"/>
                    </a:cubicBezTo>
                    <a:cubicBezTo>
                      <a:pt x="235" y="203"/>
                      <a:pt x="235" y="203"/>
                      <a:pt x="235" y="204"/>
                    </a:cubicBezTo>
                    <a:cubicBezTo>
                      <a:pt x="235" y="204"/>
                      <a:pt x="235" y="205"/>
                      <a:pt x="235" y="205"/>
                    </a:cubicBezTo>
                    <a:cubicBezTo>
                      <a:pt x="235" y="206"/>
                      <a:pt x="235" y="206"/>
                      <a:pt x="235" y="207"/>
                    </a:cubicBezTo>
                    <a:cubicBezTo>
                      <a:pt x="235" y="207"/>
                      <a:pt x="235" y="208"/>
                      <a:pt x="235" y="208"/>
                    </a:cubicBezTo>
                    <a:cubicBezTo>
                      <a:pt x="235" y="209"/>
                      <a:pt x="235" y="209"/>
                      <a:pt x="235" y="210"/>
                    </a:cubicBezTo>
                    <a:cubicBezTo>
                      <a:pt x="235" y="210"/>
                      <a:pt x="235" y="211"/>
                      <a:pt x="235" y="211"/>
                    </a:cubicBezTo>
                    <a:cubicBezTo>
                      <a:pt x="235" y="212"/>
                      <a:pt x="235" y="212"/>
                      <a:pt x="235" y="212"/>
                    </a:cubicBezTo>
                    <a:cubicBezTo>
                      <a:pt x="235" y="213"/>
                      <a:pt x="234" y="213"/>
                      <a:pt x="234" y="214"/>
                    </a:cubicBezTo>
                    <a:cubicBezTo>
                      <a:pt x="234" y="214"/>
                      <a:pt x="234" y="215"/>
                      <a:pt x="234" y="215"/>
                    </a:cubicBezTo>
                    <a:cubicBezTo>
                      <a:pt x="234" y="216"/>
                      <a:pt x="234" y="216"/>
                      <a:pt x="233" y="216"/>
                    </a:cubicBezTo>
                    <a:cubicBezTo>
                      <a:pt x="233" y="217"/>
                      <a:pt x="233" y="218"/>
                      <a:pt x="233" y="218"/>
                    </a:cubicBezTo>
                    <a:cubicBezTo>
                      <a:pt x="233" y="218"/>
                      <a:pt x="232" y="219"/>
                      <a:pt x="232" y="219"/>
                    </a:cubicBezTo>
                    <a:cubicBezTo>
                      <a:pt x="232" y="220"/>
                      <a:pt x="232" y="220"/>
                      <a:pt x="232" y="221"/>
                    </a:cubicBezTo>
                    <a:cubicBezTo>
                      <a:pt x="231" y="221"/>
                      <a:pt x="231" y="221"/>
                      <a:pt x="231" y="222"/>
                    </a:cubicBezTo>
                    <a:cubicBezTo>
                      <a:pt x="231" y="222"/>
                      <a:pt x="230" y="223"/>
                      <a:pt x="230" y="223"/>
                    </a:cubicBezTo>
                    <a:cubicBezTo>
                      <a:pt x="230" y="223"/>
                      <a:pt x="229" y="224"/>
                      <a:pt x="229" y="224"/>
                    </a:cubicBezTo>
                    <a:cubicBezTo>
                      <a:pt x="229" y="224"/>
                      <a:pt x="229" y="225"/>
                      <a:pt x="228" y="225"/>
                    </a:cubicBezTo>
                    <a:cubicBezTo>
                      <a:pt x="228" y="226"/>
                      <a:pt x="228" y="226"/>
                      <a:pt x="227" y="226"/>
                    </a:cubicBezTo>
                    <a:cubicBezTo>
                      <a:pt x="227" y="227"/>
                      <a:pt x="227" y="227"/>
                      <a:pt x="226" y="227"/>
                    </a:cubicBezTo>
                    <a:cubicBezTo>
                      <a:pt x="226" y="228"/>
                      <a:pt x="226" y="228"/>
                      <a:pt x="225" y="228"/>
                    </a:cubicBezTo>
                    <a:cubicBezTo>
                      <a:pt x="225" y="228"/>
                      <a:pt x="225" y="229"/>
                      <a:pt x="224" y="2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30"/>
              <p:cNvSpPr>
                <a:spLocks noEditPoints="1"/>
              </p:cNvSpPr>
              <p:nvPr/>
            </p:nvSpPr>
            <p:spPr bwMode="auto">
              <a:xfrm>
                <a:off x="-300038" y="3935413"/>
                <a:ext cx="2060575" cy="2060575"/>
              </a:xfrm>
              <a:custGeom>
                <a:avLst/>
                <a:gdLst>
                  <a:gd name="T0" fmla="*/ 549 w 549"/>
                  <a:gd name="T1" fmla="*/ 278 h 549"/>
                  <a:gd name="T2" fmla="*/ 519 w 549"/>
                  <a:gd name="T3" fmla="*/ 256 h 549"/>
                  <a:gd name="T4" fmla="*/ 535 w 549"/>
                  <a:gd name="T5" fmla="*/ 189 h 549"/>
                  <a:gd name="T6" fmla="*/ 500 w 549"/>
                  <a:gd name="T7" fmla="*/ 178 h 549"/>
                  <a:gd name="T8" fmla="*/ 494 w 549"/>
                  <a:gd name="T9" fmla="*/ 109 h 549"/>
                  <a:gd name="T10" fmla="*/ 456 w 549"/>
                  <a:gd name="T11" fmla="*/ 110 h 549"/>
                  <a:gd name="T12" fmla="*/ 428 w 549"/>
                  <a:gd name="T13" fmla="*/ 47 h 549"/>
                  <a:gd name="T14" fmla="*/ 392 w 549"/>
                  <a:gd name="T15" fmla="*/ 60 h 549"/>
                  <a:gd name="T16" fmla="*/ 345 w 549"/>
                  <a:gd name="T17" fmla="*/ 10 h 549"/>
                  <a:gd name="T18" fmla="*/ 315 w 549"/>
                  <a:gd name="T19" fmla="*/ 33 h 549"/>
                  <a:gd name="T20" fmla="*/ 275 w 549"/>
                  <a:gd name="T21" fmla="*/ 0 h 549"/>
                  <a:gd name="T22" fmla="*/ 249 w 549"/>
                  <a:gd name="T23" fmla="*/ 31 h 549"/>
                  <a:gd name="T24" fmla="*/ 220 w 549"/>
                  <a:gd name="T25" fmla="*/ 6 h 549"/>
                  <a:gd name="T26" fmla="*/ 171 w 549"/>
                  <a:gd name="T27" fmla="*/ 53 h 549"/>
                  <a:gd name="T28" fmla="*/ 135 w 549"/>
                  <a:gd name="T29" fmla="*/ 38 h 549"/>
                  <a:gd name="T30" fmla="*/ 104 w 549"/>
                  <a:gd name="T31" fmla="*/ 99 h 549"/>
                  <a:gd name="T32" fmla="*/ 66 w 549"/>
                  <a:gd name="T33" fmla="*/ 97 h 549"/>
                  <a:gd name="T34" fmla="*/ 56 w 549"/>
                  <a:gd name="T35" fmla="*/ 165 h 549"/>
                  <a:gd name="T36" fmla="*/ 19 w 549"/>
                  <a:gd name="T37" fmla="*/ 175 h 549"/>
                  <a:gd name="T38" fmla="*/ 32 w 549"/>
                  <a:gd name="T39" fmla="*/ 242 h 549"/>
                  <a:gd name="T40" fmla="*/ 1 w 549"/>
                  <a:gd name="T41" fmla="*/ 264 h 549"/>
                  <a:gd name="T42" fmla="*/ 4 w 549"/>
                  <a:gd name="T43" fmla="*/ 320 h 549"/>
                  <a:gd name="T44" fmla="*/ 38 w 549"/>
                  <a:gd name="T45" fmla="*/ 337 h 549"/>
                  <a:gd name="T46" fmla="*/ 34 w 549"/>
                  <a:gd name="T47" fmla="*/ 406 h 549"/>
                  <a:gd name="T48" fmla="*/ 71 w 549"/>
                  <a:gd name="T49" fmla="*/ 411 h 549"/>
                  <a:gd name="T50" fmla="*/ 89 w 549"/>
                  <a:gd name="T51" fmla="*/ 477 h 549"/>
                  <a:gd name="T52" fmla="*/ 126 w 549"/>
                  <a:gd name="T53" fmla="*/ 469 h 549"/>
                  <a:gd name="T54" fmla="*/ 165 w 549"/>
                  <a:gd name="T55" fmla="*/ 526 h 549"/>
                  <a:gd name="T56" fmla="*/ 196 w 549"/>
                  <a:gd name="T57" fmla="*/ 507 h 549"/>
                  <a:gd name="T58" fmla="*/ 252 w 549"/>
                  <a:gd name="T59" fmla="*/ 548 h 549"/>
                  <a:gd name="T60" fmla="*/ 275 w 549"/>
                  <a:gd name="T61" fmla="*/ 520 h 549"/>
                  <a:gd name="T62" fmla="*/ 284 w 549"/>
                  <a:gd name="T63" fmla="*/ 549 h 549"/>
                  <a:gd name="T64" fmla="*/ 342 w 549"/>
                  <a:gd name="T65" fmla="*/ 510 h 549"/>
                  <a:gd name="T66" fmla="*/ 372 w 549"/>
                  <a:gd name="T67" fmla="*/ 531 h 549"/>
                  <a:gd name="T68" fmla="*/ 414 w 549"/>
                  <a:gd name="T69" fmla="*/ 476 h 549"/>
                  <a:gd name="T70" fmla="*/ 450 w 549"/>
                  <a:gd name="T71" fmla="*/ 486 h 549"/>
                  <a:gd name="T72" fmla="*/ 472 w 549"/>
                  <a:gd name="T73" fmla="*/ 420 h 549"/>
                  <a:gd name="T74" fmla="*/ 508 w 549"/>
                  <a:gd name="T75" fmla="*/ 418 h 549"/>
                  <a:gd name="T76" fmla="*/ 508 w 549"/>
                  <a:gd name="T77" fmla="*/ 349 h 549"/>
                  <a:gd name="T78" fmla="*/ 542 w 549"/>
                  <a:gd name="T79" fmla="*/ 335 h 549"/>
                  <a:gd name="T80" fmla="*/ 350 w 549"/>
                  <a:gd name="T81" fmla="*/ 265 h 549"/>
                  <a:gd name="T82" fmla="*/ 435 w 549"/>
                  <a:gd name="T83" fmla="*/ 125 h 549"/>
                  <a:gd name="T84" fmla="*/ 275 w 549"/>
                  <a:gd name="T85" fmla="*/ 313 h 549"/>
                  <a:gd name="T86" fmla="*/ 275 w 549"/>
                  <a:gd name="T87" fmla="*/ 236 h 549"/>
                  <a:gd name="T88" fmla="*/ 275 w 549"/>
                  <a:gd name="T89" fmla="*/ 313 h 549"/>
                  <a:gd name="T90" fmla="*/ 322 w 549"/>
                  <a:gd name="T91" fmla="*/ 215 h 549"/>
                  <a:gd name="T92" fmla="*/ 283 w 549"/>
                  <a:gd name="T93" fmla="*/ 56 h 549"/>
                  <a:gd name="T94" fmla="*/ 266 w 549"/>
                  <a:gd name="T95" fmla="*/ 56 h 549"/>
                  <a:gd name="T96" fmla="*/ 228 w 549"/>
                  <a:gd name="T97" fmla="*/ 215 h 549"/>
                  <a:gd name="T98" fmla="*/ 266 w 549"/>
                  <a:gd name="T99" fmla="*/ 56 h 549"/>
                  <a:gd name="T100" fmla="*/ 216 w 549"/>
                  <a:gd name="T101" fmla="*/ 227 h 549"/>
                  <a:gd name="T102" fmla="*/ 56 w 549"/>
                  <a:gd name="T103" fmla="*/ 265 h 549"/>
                  <a:gd name="T104" fmla="*/ 56 w 549"/>
                  <a:gd name="T105" fmla="*/ 282 h 549"/>
                  <a:gd name="T106" fmla="*/ 215 w 549"/>
                  <a:gd name="T107" fmla="*/ 321 h 549"/>
                  <a:gd name="T108" fmla="*/ 56 w 549"/>
                  <a:gd name="T109" fmla="*/ 282 h 549"/>
                  <a:gd name="T110" fmla="*/ 227 w 549"/>
                  <a:gd name="T111" fmla="*/ 333 h 549"/>
                  <a:gd name="T112" fmla="*/ 266 w 549"/>
                  <a:gd name="T113" fmla="*/ 493 h 549"/>
                  <a:gd name="T114" fmla="*/ 283 w 549"/>
                  <a:gd name="T115" fmla="*/ 493 h 549"/>
                  <a:gd name="T116" fmla="*/ 323 w 549"/>
                  <a:gd name="T117" fmla="*/ 333 h 549"/>
                  <a:gd name="T118" fmla="*/ 283 w 549"/>
                  <a:gd name="T119" fmla="*/ 493 h 549"/>
                  <a:gd name="T120" fmla="*/ 334 w 549"/>
                  <a:gd name="T121" fmla="*/ 321 h 549"/>
                  <a:gd name="T122" fmla="*/ 493 w 549"/>
                  <a:gd name="T123" fmla="*/ 28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49">
                    <a:moveTo>
                      <a:pt x="542" y="335"/>
                    </a:moveTo>
                    <a:cubicBezTo>
                      <a:pt x="546" y="317"/>
                      <a:pt x="549" y="298"/>
                      <a:pt x="549" y="278"/>
                    </a:cubicBezTo>
                    <a:cubicBezTo>
                      <a:pt x="520" y="270"/>
                      <a:pt x="520" y="270"/>
                      <a:pt x="520" y="270"/>
                    </a:cubicBezTo>
                    <a:cubicBezTo>
                      <a:pt x="519" y="265"/>
                      <a:pt x="519" y="261"/>
                      <a:pt x="519" y="256"/>
                    </a:cubicBezTo>
                    <a:cubicBezTo>
                      <a:pt x="547" y="245"/>
                      <a:pt x="547" y="245"/>
                      <a:pt x="547" y="245"/>
                    </a:cubicBezTo>
                    <a:cubicBezTo>
                      <a:pt x="545" y="226"/>
                      <a:pt x="541" y="207"/>
                      <a:pt x="535" y="189"/>
                    </a:cubicBezTo>
                    <a:cubicBezTo>
                      <a:pt x="505" y="191"/>
                      <a:pt x="505" y="191"/>
                      <a:pt x="505" y="191"/>
                    </a:cubicBezTo>
                    <a:cubicBezTo>
                      <a:pt x="503" y="187"/>
                      <a:pt x="502" y="182"/>
                      <a:pt x="500" y="178"/>
                    </a:cubicBezTo>
                    <a:cubicBezTo>
                      <a:pt x="523" y="158"/>
                      <a:pt x="523" y="158"/>
                      <a:pt x="523" y="158"/>
                    </a:cubicBezTo>
                    <a:cubicBezTo>
                      <a:pt x="515" y="141"/>
                      <a:pt x="505" y="124"/>
                      <a:pt x="494" y="109"/>
                    </a:cubicBezTo>
                    <a:cubicBezTo>
                      <a:pt x="465" y="121"/>
                      <a:pt x="465" y="121"/>
                      <a:pt x="465" y="121"/>
                    </a:cubicBezTo>
                    <a:cubicBezTo>
                      <a:pt x="462" y="117"/>
                      <a:pt x="459" y="113"/>
                      <a:pt x="456" y="110"/>
                    </a:cubicBezTo>
                    <a:cubicBezTo>
                      <a:pt x="471" y="83"/>
                      <a:pt x="471" y="83"/>
                      <a:pt x="471" y="83"/>
                    </a:cubicBezTo>
                    <a:cubicBezTo>
                      <a:pt x="458" y="70"/>
                      <a:pt x="444" y="58"/>
                      <a:pt x="428" y="47"/>
                    </a:cubicBezTo>
                    <a:cubicBezTo>
                      <a:pt x="405" y="67"/>
                      <a:pt x="405" y="67"/>
                      <a:pt x="405" y="67"/>
                    </a:cubicBezTo>
                    <a:cubicBezTo>
                      <a:pt x="401" y="65"/>
                      <a:pt x="397" y="62"/>
                      <a:pt x="392" y="60"/>
                    </a:cubicBezTo>
                    <a:cubicBezTo>
                      <a:pt x="398" y="30"/>
                      <a:pt x="398" y="30"/>
                      <a:pt x="398" y="30"/>
                    </a:cubicBezTo>
                    <a:cubicBezTo>
                      <a:pt x="382" y="21"/>
                      <a:pt x="364" y="14"/>
                      <a:pt x="345" y="10"/>
                    </a:cubicBezTo>
                    <a:cubicBezTo>
                      <a:pt x="330" y="36"/>
                      <a:pt x="330" y="36"/>
                      <a:pt x="330" y="36"/>
                    </a:cubicBezTo>
                    <a:cubicBezTo>
                      <a:pt x="325" y="35"/>
                      <a:pt x="320" y="34"/>
                      <a:pt x="315" y="33"/>
                    </a:cubicBezTo>
                    <a:cubicBezTo>
                      <a:pt x="311" y="3"/>
                      <a:pt x="311" y="3"/>
                      <a:pt x="311" y="3"/>
                    </a:cubicBezTo>
                    <a:cubicBezTo>
                      <a:pt x="299" y="1"/>
                      <a:pt x="287" y="0"/>
                      <a:pt x="275" y="0"/>
                    </a:cubicBezTo>
                    <a:cubicBezTo>
                      <a:pt x="268" y="0"/>
                      <a:pt x="261" y="1"/>
                      <a:pt x="255" y="1"/>
                    </a:cubicBezTo>
                    <a:cubicBezTo>
                      <a:pt x="249" y="31"/>
                      <a:pt x="249" y="31"/>
                      <a:pt x="249" y="31"/>
                    </a:cubicBezTo>
                    <a:cubicBezTo>
                      <a:pt x="244" y="31"/>
                      <a:pt x="239" y="32"/>
                      <a:pt x="234" y="33"/>
                    </a:cubicBezTo>
                    <a:cubicBezTo>
                      <a:pt x="220" y="6"/>
                      <a:pt x="220" y="6"/>
                      <a:pt x="220" y="6"/>
                    </a:cubicBezTo>
                    <a:cubicBezTo>
                      <a:pt x="202" y="9"/>
                      <a:pt x="184" y="15"/>
                      <a:pt x="167" y="22"/>
                    </a:cubicBezTo>
                    <a:cubicBezTo>
                      <a:pt x="171" y="53"/>
                      <a:pt x="171" y="53"/>
                      <a:pt x="171" y="53"/>
                    </a:cubicBezTo>
                    <a:cubicBezTo>
                      <a:pt x="166" y="55"/>
                      <a:pt x="162" y="57"/>
                      <a:pt x="157" y="60"/>
                    </a:cubicBezTo>
                    <a:cubicBezTo>
                      <a:pt x="135" y="38"/>
                      <a:pt x="135" y="38"/>
                      <a:pt x="135" y="38"/>
                    </a:cubicBezTo>
                    <a:cubicBezTo>
                      <a:pt x="119" y="48"/>
                      <a:pt x="104" y="59"/>
                      <a:pt x="90" y="72"/>
                    </a:cubicBezTo>
                    <a:cubicBezTo>
                      <a:pt x="104" y="99"/>
                      <a:pt x="104" y="99"/>
                      <a:pt x="104" y="99"/>
                    </a:cubicBezTo>
                    <a:cubicBezTo>
                      <a:pt x="100" y="102"/>
                      <a:pt x="97" y="106"/>
                      <a:pt x="93" y="110"/>
                    </a:cubicBezTo>
                    <a:cubicBezTo>
                      <a:pt x="66" y="97"/>
                      <a:pt x="66" y="97"/>
                      <a:pt x="66" y="97"/>
                    </a:cubicBezTo>
                    <a:cubicBezTo>
                      <a:pt x="54" y="111"/>
                      <a:pt x="43" y="127"/>
                      <a:pt x="34" y="143"/>
                    </a:cubicBezTo>
                    <a:cubicBezTo>
                      <a:pt x="56" y="165"/>
                      <a:pt x="56" y="165"/>
                      <a:pt x="56" y="165"/>
                    </a:cubicBezTo>
                    <a:cubicBezTo>
                      <a:pt x="53" y="169"/>
                      <a:pt x="51" y="174"/>
                      <a:pt x="49" y="178"/>
                    </a:cubicBezTo>
                    <a:cubicBezTo>
                      <a:pt x="19" y="175"/>
                      <a:pt x="19" y="175"/>
                      <a:pt x="19" y="175"/>
                    </a:cubicBezTo>
                    <a:cubicBezTo>
                      <a:pt x="12" y="192"/>
                      <a:pt x="7" y="210"/>
                      <a:pt x="4" y="229"/>
                    </a:cubicBezTo>
                    <a:cubicBezTo>
                      <a:pt x="32" y="242"/>
                      <a:pt x="32" y="242"/>
                      <a:pt x="32" y="242"/>
                    </a:cubicBezTo>
                    <a:cubicBezTo>
                      <a:pt x="31" y="247"/>
                      <a:pt x="31" y="252"/>
                      <a:pt x="30" y="257"/>
                    </a:cubicBezTo>
                    <a:cubicBezTo>
                      <a:pt x="1" y="264"/>
                      <a:pt x="1" y="264"/>
                      <a:pt x="1" y="264"/>
                    </a:cubicBezTo>
                    <a:cubicBezTo>
                      <a:pt x="0" y="267"/>
                      <a:pt x="0" y="271"/>
                      <a:pt x="0" y="275"/>
                    </a:cubicBezTo>
                    <a:cubicBezTo>
                      <a:pt x="0" y="290"/>
                      <a:pt x="2" y="305"/>
                      <a:pt x="4" y="320"/>
                    </a:cubicBezTo>
                    <a:cubicBezTo>
                      <a:pt x="34" y="323"/>
                      <a:pt x="34" y="323"/>
                      <a:pt x="34" y="323"/>
                    </a:cubicBezTo>
                    <a:cubicBezTo>
                      <a:pt x="35" y="328"/>
                      <a:pt x="37" y="333"/>
                      <a:pt x="38" y="337"/>
                    </a:cubicBezTo>
                    <a:cubicBezTo>
                      <a:pt x="12" y="353"/>
                      <a:pt x="12" y="353"/>
                      <a:pt x="12" y="353"/>
                    </a:cubicBezTo>
                    <a:cubicBezTo>
                      <a:pt x="17" y="372"/>
                      <a:pt x="25" y="389"/>
                      <a:pt x="34" y="406"/>
                    </a:cubicBezTo>
                    <a:cubicBezTo>
                      <a:pt x="64" y="399"/>
                      <a:pt x="64" y="399"/>
                      <a:pt x="64" y="399"/>
                    </a:cubicBezTo>
                    <a:cubicBezTo>
                      <a:pt x="66" y="403"/>
                      <a:pt x="68" y="407"/>
                      <a:pt x="71" y="411"/>
                    </a:cubicBezTo>
                    <a:cubicBezTo>
                      <a:pt x="51" y="434"/>
                      <a:pt x="51" y="434"/>
                      <a:pt x="51" y="434"/>
                    </a:cubicBezTo>
                    <a:cubicBezTo>
                      <a:pt x="63" y="450"/>
                      <a:pt x="75" y="464"/>
                      <a:pt x="89" y="477"/>
                    </a:cubicBezTo>
                    <a:cubicBezTo>
                      <a:pt x="115" y="461"/>
                      <a:pt x="115" y="461"/>
                      <a:pt x="115" y="461"/>
                    </a:cubicBezTo>
                    <a:cubicBezTo>
                      <a:pt x="119" y="464"/>
                      <a:pt x="122" y="466"/>
                      <a:pt x="126" y="469"/>
                    </a:cubicBezTo>
                    <a:cubicBezTo>
                      <a:pt x="115" y="498"/>
                      <a:pt x="115" y="498"/>
                      <a:pt x="115" y="498"/>
                    </a:cubicBezTo>
                    <a:cubicBezTo>
                      <a:pt x="131" y="509"/>
                      <a:pt x="147" y="518"/>
                      <a:pt x="165" y="526"/>
                    </a:cubicBezTo>
                    <a:cubicBezTo>
                      <a:pt x="184" y="502"/>
                      <a:pt x="184" y="502"/>
                      <a:pt x="184" y="502"/>
                    </a:cubicBezTo>
                    <a:cubicBezTo>
                      <a:pt x="188" y="504"/>
                      <a:pt x="192" y="505"/>
                      <a:pt x="196" y="507"/>
                    </a:cubicBezTo>
                    <a:cubicBezTo>
                      <a:pt x="195" y="537"/>
                      <a:pt x="195" y="537"/>
                      <a:pt x="195" y="537"/>
                    </a:cubicBezTo>
                    <a:cubicBezTo>
                      <a:pt x="214" y="543"/>
                      <a:pt x="233" y="546"/>
                      <a:pt x="252" y="548"/>
                    </a:cubicBezTo>
                    <a:cubicBezTo>
                      <a:pt x="263" y="519"/>
                      <a:pt x="263" y="519"/>
                      <a:pt x="263" y="519"/>
                    </a:cubicBezTo>
                    <a:cubicBezTo>
                      <a:pt x="267" y="520"/>
                      <a:pt x="271" y="520"/>
                      <a:pt x="275" y="520"/>
                    </a:cubicBezTo>
                    <a:cubicBezTo>
                      <a:pt x="275" y="520"/>
                      <a:pt x="275" y="520"/>
                      <a:pt x="275" y="520"/>
                    </a:cubicBezTo>
                    <a:cubicBezTo>
                      <a:pt x="284" y="549"/>
                      <a:pt x="284" y="549"/>
                      <a:pt x="284" y="549"/>
                    </a:cubicBezTo>
                    <a:cubicBezTo>
                      <a:pt x="304" y="548"/>
                      <a:pt x="323" y="545"/>
                      <a:pt x="342" y="541"/>
                    </a:cubicBezTo>
                    <a:cubicBezTo>
                      <a:pt x="342" y="510"/>
                      <a:pt x="342" y="510"/>
                      <a:pt x="342" y="510"/>
                    </a:cubicBezTo>
                    <a:cubicBezTo>
                      <a:pt x="346" y="509"/>
                      <a:pt x="350" y="508"/>
                      <a:pt x="354" y="506"/>
                    </a:cubicBezTo>
                    <a:cubicBezTo>
                      <a:pt x="372" y="531"/>
                      <a:pt x="372" y="531"/>
                      <a:pt x="372" y="531"/>
                    </a:cubicBezTo>
                    <a:cubicBezTo>
                      <a:pt x="390" y="524"/>
                      <a:pt x="408" y="515"/>
                      <a:pt x="424" y="505"/>
                    </a:cubicBezTo>
                    <a:cubicBezTo>
                      <a:pt x="414" y="476"/>
                      <a:pt x="414" y="476"/>
                      <a:pt x="414" y="476"/>
                    </a:cubicBezTo>
                    <a:cubicBezTo>
                      <a:pt x="418" y="473"/>
                      <a:pt x="421" y="471"/>
                      <a:pt x="424" y="468"/>
                    </a:cubicBezTo>
                    <a:cubicBezTo>
                      <a:pt x="450" y="486"/>
                      <a:pt x="450" y="486"/>
                      <a:pt x="450" y="486"/>
                    </a:cubicBezTo>
                    <a:cubicBezTo>
                      <a:pt x="464" y="474"/>
                      <a:pt x="478" y="460"/>
                      <a:pt x="490" y="445"/>
                    </a:cubicBezTo>
                    <a:cubicBezTo>
                      <a:pt x="472" y="420"/>
                      <a:pt x="472" y="420"/>
                      <a:pt x="472" y="420"/>
                    </a:cubicBezTo>
                    <a:cubicBezTo>
                      <a:pt x="474" y="417"/>
                      <a:pt x="477" y="413"/>
                      <a:pt x="479" y="410"/>
                    </a:cubicBezTo>
                    <a:cubicBezTo>
                      <a:pt x="508" y="418"/>
                      <a:pt x="508" y="418"/>
                      <a:pt x="508" y="418"/>
                    </a:cubicBezTo>
                    <a:cubicBezTo>
                      <a:pt x="518" y="402"/>
                      <a:pt x="527" y="385"/>
                      <a:pt x="533" y="366"/>
                    </a:cubicBezTo>
                    <a:cubicBezTo>
                      <a:pt x="508" y="349"/>
                      <a:pt x="508" y="349"/>
                      <a:pt x="508" y="349"/>
                    </a:cubicBezTo>
                    <a:cubicBezTo>
                      <a:pt x="509" y="345"/>
                      <a:pt x="511" y="341"/>
                      <a:pt x="512" y="337"/>
                    </a:cubicBezTo>
                    <a:lnTo>
                      <a:pt x="542" y="335"/>
                    </a:lnTo>
                    <a:close/>
                    <a:moveTo>
                      <a:pt x="493" y="265"/>
                    </a:moveTo>
                    <a:cubicBezTo>
                      <a:pt x="350" y="265"/>
                      <a:pt x="350" y="265"/>
                      <a:pt x="350" y="265"/>
                    </a:cubicBezTo>
                    <a:cubicBezTo>
                      <a:pt x="348" y="251"/>
                      <a:pt x="342" y="237"/>
                      <a:pt x="334" y="227"/>
                    </a:cubicBezTo>
                    <a:cubicBezTo>
                      <a:pt x="435" y="125"/>
                      <a:pt x="435" y="125"/>
                      <a:pt x="435" y="125"/>
                    </a:cubicBezTo>
                    <a:cubicBezTo>
                      <a:pt x="469" y="162"/>
                      <a:pt x="491" y="211"/>
                      <a:pt x="493" y="265"/>
                    </a:cubicBezTo>
                    <a:close/>
                    <a:moveTo>
                      <a:pt x="275" y="313"/>
                    </a:moveTo>
                    <a:cubicBezTo>
                      <a:pt x="253" y="313"/>
                      <a:pt x="236" y="296"/>
                      <a:pt x="236" y="274"/>
                    </a:cubicBezTo>
                    <a:cubicBezTo>
                      <a:pt x="236" y="253"/>
                      <a:pt x="253" y="236"/>
                      <a:pt x="275" y="236"/>
                    </a:cubicBezTo>
                    <a:cubicBezTo>
                      <a:pt x="296" y="236"/>
                      <a:pt x="314" y="253"/>
                      <a:pt x="314" y="274"/>
                    </a:cubicBezTo>
                    <a:cubicBezTo>
                      <a:pt x="314" y="296"/>
                      <a:pt x="296" y="313"/>
                      <a:pt x="275" y="313"/>
                    </a:cubicBezTo>
                    <a:close/>
                    <a:moveTo>
                      <a:pt x="423" y="114"/>
                    </a:moveTo>
                    <a:cubicBezTo>
                      <a:pt x="322" y="215"/>
                      <a:pt x="322" y="215"/>
                      <a:pt x="322" y="215"/>
                    </a:cubicBezTo>
                    <a:cubicBezTo>
                      <a:pt x="311" y="206"/>
                      <a:pt x="297" y="201"/>
                      <a:pt x="283" y="199"/>
                    </a:cubicBezTo>
                    <a:cubicBezTo>
                      <a:pt x="283" y="56"/>
                      <a:pt x="283" y="56"/>
                      <a:pt x="283" y="56"/>
                    </a:cubicBezTo>
                    <a:cubicBezTo>
                      <a:pt x="337" y="58"/>
                      <a:pt x="386" y="79"/>
                      <a:pt x="423" y="114"/>
                    </a:cubicBezTo>
                    <a:close/>
                    <a:moveTo>
                      <a:pt x="266" y="56"/>
                    </a:moveTo>
                    <a:cubicBezTo>
                      <a:pt x="266" y="199"/>
                      <a:pt x="266" y="199"/>
                      <a:pt x="266" y="199"/>
                    </a:cubicBezTo>
                    <a:cubicBezTo>
                      <a:pt x="252" y="201"/>
                      <a:pt x="239" y="206"/>
                      <a:pt x="228" y="215"/>
                    </a:cubicBezTo>
                    <a:cubicBezTo>
                      <a:pt x="126" y="114"/>
                      <a:pt x="126" y="114"/>
                      <a:pt x="126" y="114"/>
                    </a:cubicBezTo>
                    <a:cubicBezTo>
                      <a:pt x="164" y="79"/>
                      <a:pt x="212" y="58"/>
                      <a:pt x="266" y="56"/>
                    </a:cubicBezTo>
                    <a:close/>
                    <a:moveTo>
                      <a:pt x="115" y="125"/>
                    </a:moveTo>
                    <a:cubicBezTo>
                      <a:pt x="216" y="227"/>
                      <a:pt x="216" y="227"/>
                      <a:pt x="216" y="227"/>
                    </a:cubicBezTo>
                    <a:cubicBezTo>
                      <a:pt x="207" y="237"/>
                      <a:pt x="201" y="251"/>
                      <a:pt x="199" y="265"/>
                    </a:cubicBezTo>
                    <a:cubicBezTo>
                      <a:pt x="56" y="265"/>
                      <a:pt x="56" y="265"/>
                      <a:pt x="56" y="265"/>
                    </a:cubicBezTo>
                    <a:cubicBezTo>
                      <a:pt x="58" y="211"/>
                      <a:pt x="80" y="162"/>
                      <a:pt x="115" y="125"/>
                    </a:cubicBezTo>
                    <a:close/>
                    <a:moveTo>
                      <a:pt x="56" y="282"/>
                    </a:moveTo>
                    <a:cubicBezTo>
                      <a:pt x="199" y="282"/>
                      <a:pt x="199" y="282"/>
                      <a:pt x="199" y="282"/>
                    </a:cubicBezTo>
                    <a:cubicBezTo>
                      <a:pt x="200" y="297"/>
                      <a:pt x="206" y="310"/>
                      <a:pt x="215" y="321"/>
                    </a:cubicBezTo>
                    <a:cubicBezTo>
                      <a:pt x="114" y="423"/>
                      <a:pt x="114" y="423"/>
                      <a:pt x="114" y="423"/>
                    </a:cubicBezTo>
                    <a:cubicBezTo>
                      <a:pt x="79" y="385"/>
                      <a:pt x="58" y="336"/>
                      <a:pt x="56" y="282"/>
                    </a:cubicBezTo>
                    <a:close/>
                    <a:moveTo>
                      <a:pt x="126" y="435"/>
                    </a:moveTo>
                    <a:cubicBezTo>
                      <a:pt x="227" y="333"/>
                      <a:pt x="227" y="333"/>
                      <a:pt x="227" y="333"/>
                    </a:cubicBezTo>
                    <a:cubicBezTo>
                      <a:pt x="238" y="342"/>
                      <a:pt x="251" y="348"/>
                      <a:pt x="266" y="350"/>
                    </a:cubicBezTo>
                    <a:cubicBezTo>
                      <a:pt x="266" y="493"/>
                      <a:pt x="266" y="493"/>
                      <a:pt x="266" y="493"/>
                    </a:cubicBezTo>
                    <a:cubicBezTo>
                      <a:pt x="212" y="491"/>
                      <a:pt x="163" y="469"/>
                      <a:pt x="126" y="435"/>
                    </a:cubicBezTo>
                    <a:close/>
                    <a:moveTo>
                      <a:pt x="283" y="493"/>
                    </a:moveTo>
                    <a:cubicBezTo>
                      <a:pt x="283" y="350"/>
                      <a:pt x="283" y="350"/>
                      <a:pt x="283" y="350"/>
                    </a:cubicBezTo>
                    <a:cubicBezTo>
                      <a:pt x="298" y="348"/>
                      <a:pt x="312" y="342"/>
                      <a:pt x="323" y="333"/>
                    </a:cubicBezTo>
                    <a:cubicBezTo>
                      <a:pt x="424" y="435"/>
                      <a:pt x="424" y="435"/>
                      <a:pt x="424" y="435"/>
                    </a:cubicBezTo>
                    <a:cubicBezTo>
                      <a:pt x="387" y="469"/>
                      <a:pt x="337" y="491"/>
                      <a:pt x="283" y="493"/>
                    </a:cubicBezTo>
                    <a:close/>
                    <a:moveTo>
                      <a:pt x="436" y="423"/>
                    </a:moveTo>
                    <a:cubicBezTo>
                      <a:pt x="334" y="321"/>
                      <a:pt x="334" y="321"/>
                      <a:pt x="334" y="321"/>
                    </a:cubicBezTo>
                    <a:cubicBezTo>
                      <a:pt x="343" y="310"/>
                      <a:pt x="349" y="297"/>
                      <a:pt x="350" y="282"/>
                    </a:cubicBezTo>
                    <a:cubicBezTo>
                      <a:pt x="493" y="282"/>
                      <a:pt x="493" y="282"/>
                      <a:pt x="493" y="282"/>
                    </a:cubicBezTo>
                    <a:cubicBezTo>
                      <a:pt x="491" y="336"/>
                      <a:pt x="470" y="385"/>
                      <a:pt x="436" y="42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31"/>
              <p:cNvSpPr>
                <a:spLocks noEditPoints="1"/>
              </p:cNvSpPr>
              <p:nvPr/>
            </p:nvSpPr>
            <p:spPr bwMode="auto">
              <a:xfrm>
                <a:off x="-175458" y="1432859"/>
                <a:ext cx="1265238" cy="1260475"/>
              </a:xfrm>
              <a:custGeom>
                <a:avLst/>
                <a:gdLst>
                  <a:gd name="T0" fmla="*/ 337 w 337"/>
                  <a:gd name="T1" fmla="*/ 170 h 336"/>
                  <a:gd name="T2" fmla="*/ 318 w 337"/>
                  <a:gd name="T3" fmla="*/ 157 h 336"/>
                  <a:gd name="T4" fmla="*/ 328 w 337"/>
                  <a:gd name="T5" fmla="*/ 116 h 336"/>
                  <a:gd name="T6" fmla="*/ 306 w 337"/>
                  <a:gd name="T7" fmla="*/ 109 h 336"/>
                  <a:gd name="T8" fmla="*/ 303 w 337"/>
                  <a:gd name="T9" fmla="*/ 67 h 336"/>
                  <a:gd name="T10" fmla="*/ 280 w 337"/>
                  <a:gd name="T11" fmla="*/ 67 h 336"/>
                  <a:gd name="T12" fmla="*/ 262 w 337"/>
                  <a:gd name="T13" fmla="*/ 29 h 336"/>
                  <a:gd name="T14" fmla="*/ 241 w 337"/>
                  <a:gd name="T15" fmla="*/ 36 h 336"/>
                  <a:gd name="T16" fmla="*/ 212 w 337"/>
                  <a:gd name="T17" fmla="*/ 6 h 336"/>
                  <a:gd name="T18" fmla="*/ 193 w 337"/>
                  <a:gd name="T19" fmla="*/ 20 h 336"/>
                  <a:gd name="T20" fmla="*/ 168 w 337"/>
                  <a:gd name="T21" fmla="*/ 0 h 336"/>
                  <a:gd name="T22" fmla="*/ 153 w 337"/>
                  <a:gd name="T23" fmla="*/ 19 h 336"/>
                  <a:gd name="T24" fmla="*/ 135 w 337"/>
                  <a:gd name="T25" fmla="*/ 3 h 336"/>
                  <a:gd name="T26" fmla="*/ 105 w 337"/>
                  <a:gd name="T27" fmla="*/ 32 h 336"/>
                  <a:gd name="T28" fmla="*/ 83 w 337"/>
                  <a:gd name="T29" fmla="*/ 23 h 336"/>
                  <a:gd name="T30" fmla="*/ 64 w 337"/>
                  <a:gd name="T31" fmla="*/ 60 h 336"/>
                  <a:gd name="T32" fmla="*/ 40 w 337"/>
                  <a:gd name="T33" fmla="*/ 59 h 336"/>
                  <a:gd name="T34" fmla="*/ 34 w 337"/>
                  <a:gd name="T35" fmla="*/ 101 h 336"/>
                  <a:gd name="T36" fmla="*/ 12 w 337"/>
                  <a:gd name="T37" fmla="*/ 107 h 336"/>
                  <a:gd name="T38" fmla="*/ 20 w 337"/>
                  <a:gd name="T39" fmla="*/ 148 h 336"/>
                  <a:gd name="T40" fmla="*/ 1 w 337"/>
                  <a:gd name="T41" fmla="*/ 161 h 336"/>
                  <a:gd name="T42" fmla="*/ 3 w 337"/>
                  <a:gd name="T43" fmla="*/ 196 h 336"/>
                  <a:gd name="T44" fmla="*/ 23 w 337"/>
                  <a:gd name="T45" fmla="*/ 207 h 336"/>
                  <a:gd name="T46" fmla="*/ 21 w 337"/>
                  <a:gd name="T47" fmla="*/ 248 h 336"/>
                  <a:gd name="T48" fmla="*/ 44 w 337"/>
                  <a:gd name="T49" fmla="*/ 251 h 336"/>
                  <a:gd name="T50" fmla="*/ 55 w 337"/>
                  <a:gd name="T51" fmla="*/ 292 h 336"/>
                  <a:gd name="T52" fmla="*/ 77 w 337"/>
                  <a:gd name="T53" fmla="*/ 287 h 336"/>
                  <a:gd name="T54" fmla="*/ 101 w 337"/>
                  <a:gd name="T55" fmla="*/ 322 h 336"/>
                  <a:gd name="T56" fmla="*/ 121 w 337"/>
                  <a:gd name="T57" fmla="*/ 310 h 336"/>
                  <a:gd name="T58" fmla="*/ 155 w 337"/>
                  <a:gd name="T59" fmla="*/ 336 h 336"/>
                  <a:gd name="T60" fmla="*/ 168 w 337"/>
                  <a:gd name="T61" fmla="*/ 318 h 336"/>
                  <a:gd name="T62" fmla="*/ 174 w 337"/>
                  <a:gd name="T63" fmla="*/ 336 h 336"/>
                  <a:gd name="T64" fmla="*/ 210 w 337"/>
                  <a:gd name="T65" fmla="*/ 312 h 336"/>
                  <a:gd name="T66" fmla="*/ 228 w 337"/>
                  <a:gd name="T67" fmla="*/ 325 h 336"/>
                  <a:gd name="T68" fmla="*/ 254 w 337"/>
                  <a:gd name="T69" fmla="*/ 291 h 336"/>
                  <a:gd name="T70" fmla="*/ 276 w 337"/>
                  <a:gd name="T71" fmla="*/ 298 h 336"/>
                  <a:gd name="T72" fmla="*/ 289 w 337"/>
                  <a:gd name="T73" fmla="*/ 257 h 336"/>
                  <a:gd name="T74" fmla="*/ 312 w 337"/>
                  <a:gd name="T75" fmla="*/ 256 h 336"/>
                  <a:gd name="T76" fmla="*/ 312 w 337"/>
                  <a:gd name="T77" fmla="*/ 214 h 336"/>
                  <a:gd name="T78" fmla="*/ 332 w 337"/>
                  <a:gd name="T79" fmla="*/ 205 h 336"/>
                  <a:gd name="T80" fmla="*/ 215 w 337"/>
                  <a:gd name="T81" fmla="*/ 162 h 336"/>
                  <a:gd name="T82" fmla="*/ 267 w 337"/>
                  <a:gd name="T83" fmla="*/ 77 h 336"/>
                  <a:gd name="T84" fmla="*/ 168 w 337"/>
                  <a:gd name="T85" fmla="*/ 192 h 336"/>
                  <a:gd name="T86" fmla="*/ 168 w 337"/>
                  <a:gd name="T87" fmla="*/ 144 h 336"/>
                  <a:gd name="T88" fmla="*/ 168 w 337"/>
                  <a:gd name="T89" fmla="*/ 192 h 336"/>
                  <a:gd name="T90" fmla="*/ 197 w 337"/>
                  <a:gd name="T91" fmla="*/ 131 h 336"/>
                  <a:gd name="T92" fmla="*/ 174 w 337"/>
                  <a:gd name="T93" fmla="*/ 34 h 336"/>
                  <a:gd name="T94" fmla="*/ 163 w 337"/>
                  <a:gd name="T95" fmla="*/ 34 h 336"/>
                  <a:gd name="T96" fmla="*/ 140 w 337"/>
                  <a:gd name="T97" fmla="*/ 131 h 336"/>
                  <a:gd name="T98" fmla="*/ 163 w 337"/>
                  <a:gd name="T99" fmla="*/ 34 h 336"/>
                  <a:gd name="T100" fmla="*/ 132 w 337"/>
                  <a:gd name="T101" fmla="*/ 139 h 336"/>
                  <a:gd name="T102" fmla="*/ 35 w 337"/>
                  <a:gd name="T103" fmla="*/ 162 h 336"/>
                  <a:gd name="T104" fmla="*/ 35 w 337"/>
                  <a:gd name="T105" fmla="*/ 173 h 336"/>
                  <a:gd name="T106" fmla="*/ 132 w 337"/>
                  <a:gd name="T107" fmla="*/ 197 h 336"/>
                  <a:gd name="T108" fmla="*/ 35 w 337"/>
                  <a:gd name="T109" fmla="*/ 173 h 336"/>
                  <a:gd name="T110" fmla="*/ 139 w 337"/>
                  <a:gd name="T111" fmla="*/ 204 h 336"/>
                  <a:gd name="T112" fmla="*/ 163 w 337"/>
                  <a:gd name="T113" fmla="*/ 302 h 336"/>
                  <a:gd name="T114" fmla="*/ 174 w 337"/>
                  <a:gd name="T115" fmla="*/ 302 h 336"/>
                  <a:gd name="T116" fmla="*/ 198 w 337"/>
                  <a:gd name="T117" fmla="*/ 204 h 336"/>
                  <a:gd name="T118" fmla="*/ 174 w 337"/>
                  <a:gd name="T119" fmla="*/ 302 h 336"/>
                  <a:gd name="T120" fmla="*/ 205 w 337"/>
                  <a:gd name="T121" fmla="*/ 197 h 336"/>
                  <a:gd name="T122" fmla="*/ 302 w 337"/>
                  <a:gd name="T123" fmla="*/ 17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6">
                    <a:moveTo>
                      <a:pt x="332" y="205"/>
                    </a:moveTo>
                    <a:cubicBezTo>
                      <a:pt x="335" y="194"/>
                      <a:pt x="336" y="182"/>
                      <a:pt x="337" y="170"/>
                    </a:cubicBezTo>
                    <a:cubicBezTo>
                      <a:pt x="319" y="165"/>
                      <a:pt x="319" y="165"/>
                      <a:pt x="319" y="165"/>
                    </a:cubicBezTo>
                    <a:cubicBezTo>
                      <a:pt x="318" y="162"/>
                      <a:pt x="318" y="160"/>
                      <a:pt x="318" y="157"/>
                    </a:cubicBezTo>
                    <a:cubicBezTo>
                      <a:pt x="336" y="150"/>
                      <a:pt x="336" y="150"/>
                      <a:pt x="336" y="150"/>
                    </a:cubicBezTo>
                    <a:cubicBezTo>
                      <a:pt x="334" y="138"/>
                      <a:pt x="332" y="127"/>
                      <a:pt x="328" y="116"/>
                    </a:cubicBezTo>
                    <a:cubicBezTo>
                      <a:pt x="310" y="117"/>
                      <a:pt x="310" y="117"/>
                      <a:pt x="310" y="117"/>
                    </a:cubicBezTo>
                    <a:cubicBezTo>
                      <a:pt x="309" y="114"/>
                      <a:pt x="308" y="111"/>
                      <a:pt x="306" y="109"/>
                    </a:cubicBezTo>
                    <a:cubicBezTo>
                      <a:pt x="321" y="97"/>
                      <a:pt x="321" y="97"/>
                      <a:pt x="321" y="97"/>
                    </a:cubicBezTo>
                    <a:cubicBezTo>
                      <a:pt x="316" y="86"/>
                      <a:pt x="310" y="76"/>
                      <a:pt x="303" y="67"/>
                    </a:cubicBezTo>
                    <a:cubicBezTo>
                      <a:pt x="285" y="74"/>
                      <a:pt x="285" y="74"/>
                      <a:pt x="285" y="74"/>
                    </a:cubicBezTo>
                    <a:cubicBezTo>
                      <a:pt x="283" y="72"/>
                      <a:pt x="282" y="69"/>
                      <a:pt x="280" y="67"/>
                    </a:cubicBezTo>
                    <a:cubicBezTo>
                      <a:pt x="289" y="51"/>
                      <a:pt x="289" y="51"/>
                      <a:pt x="289" y="51"/>
                    </a:cubicBezTo>
                    <a:cubicBezTo>
                      <a:pt x="281" y="43"/>
                      <a:pt x="272" y="35"/>
                      <a:pt x="262" y="29"/>
                    </a:cubicBezTo>
                    <a:cubicBezTo>
                      <a:pt x="248" y="41"/>
                      <a:pt x="248" y="41"/>
                      <a:pt x="248" y="41"/>
                    </a:cubicBezTo>
                    <a:cubicBezTo>
                      <a:pt x="246" y="39"/>
                      <a:pt x="243" y="38"/>
                      <a:pt x="241" y="36"/>
                    </a:cubicBezTo>
                    <a:cubicBezTo>
                      <a:pt x="244" y="18"/>
                      <a:pt x="244" y="18"/>
                      <a:pt x="244" y="18"/>
                    </a:cubicBezTo>
                    <a:cubicBezTo>
                      <a:pt x="234" y="13"/>
                      <a:pt x="223" y="9"/>
                      <a:pt x="212" y="6"/>
                    </a:cubicBezTo>
                    <a:cubicBezTo>
                      <a:pt x="203" y="22"/>
                      <a:pt x="203" y="22"/>
                      <a:pt x="203" y="22"/>
                    </a:cubicBezTo>
                    <a:cubicBezTo>
                      <a:pt x="200" y="21"/>
                      <a:pt x="197" y="21"/>
                      <a:pt x="193" y="20"/>
                    </a:cubicBezTo>
                    <a:cubicBezTo>
                      <a:pt x="191" y="2"/>
                      <a:pt x="191" y="2"/>
                      <a:pt x="191" y="2"/>
                    </a:cubicBezTo>
                    <a:cubicBezTo>
                      <a:pt x="184" y="1"/>
                      <a:pt x="176" y="0"/>
                      <a:pt x="168" y="0"/>
                    </a:cubicBezTo>
                    <a:cubicBezTo>
                      <a:pt x="164" y="0"/>
                      <a:pt x="160" y="0"/>
                      <a:pt x="156" y="0"/>
                    </a:cubicBezTo>
                    <a:cubicBezTo>
                      <a:pt x="153" y="19"/>
                      <a:pt x="153" y="19"/>
                      <a:pt x="153" y="19"/>
                    </a:cubicBezTo>
                    <a:cubicBezTo>
                      <a:pt x="150" y="19"/>
                      <a:pt x="147" y="20"/>
                      <a:pt x="144" y="20"/>
                    </a:cubicBezTo>
                    <a:cubicBezTo>
                      <a:pt x="135" y="3"/>
                      <a:pt x="135" y="3"/>
                      <a:pt x="135" y="3"/>
                    </a:cubicBezTo>
                    <a:cubicBezTo>
                      <a:pt x="124" y="6"/>
                      <a:pt x="113" y="9"/>
                      <a:pt x="102" y="14"/>
                    </a:cubicBezTo>
                    <a:cubicBezTo>
                      <a:pt x="105" y="32"/>
                      <a:pt x="105" y="32"/>
                      <a:pt x="105" y="32"/>
                    </a:cubicBezTo>
                    <a:cubicBezTo>
                      <a:pt x="102" y="33"/>
                      <a:pt x="99" y="35"/>
                      <a:pt x="96" y="36"/>
                    </a:cubicBezTo>
                    <a:cubicBezTo>
                      <a:pt x="83" y="23"/>
                      <a:pt x="83" y="23"/>
                      <a:pt x="83" y="23"/>
                    </a:cubicBezTo>
                    <a:cubicBezTo>
                      <a:pt x="73" y="29"/>
                      <a:pt x="64" y="36"/>
                      <a:pt x="55" y="44"/>
                    </a:cubicBezTo>
                    <a:cubicBezTo>
                      <a:pt x="64" y="60"/>
                      <a:pt x="64" y="60"/>
                      <a:pt x="64" y="60"/>
                    </a:cubicBezTo>
                    <a:cubicBezTo>
                      <a:pt x="62" y="63"/>
                      <a:pt x="59" y="65"/>
                      <a:pt x="57" y="67"/>
                    </a:cubicBezTo>
                    <a:cubicBezTo>
                      <a:pt x="40" y="59"/>
                      <a:pt x="40" y="59"/>
                      <a:pt x="40" y="59"/>
                    </a:cubicBezTo>
                    <a:cubicBezTo>
                      <a:pt x="33" y="68"/>
                      <a:pt x="26" y="77"/>
                      <a:pt x="21" y="88"/>
                    </a:cubicBezTo>
                    <a:cubicBezTo>
                      <a:pt x="34" y="101"/>
                      <a:pt x="34" y="101"/>
                      <a:pt x="34" y="101"/>
                    </a:cubicBezTo>
                    <a:cubicBezTo>
                      <a:pt x="33" y="103"/>
                      <a:pt x="32" y="106"/>
                      <a:pt x="30" y="109"/>
                    </a:cubicBezTo>
                    <a:cubicBezTo>
                      <a:pt x="12" y="107"/>
                      <a:pt x="12" y="107"/>
                      <a:pt x="12" y="107"/>
                    </a:cubicBezTo>
                    <a:cubicBezTo>
                      <a:pt x="8" y="118"/>
                      <a:pt x="5" y="129"/>
                      <a:pt x="3" y="140"/>
                    </a:cubicBezTo>
                    <a:cubicBezTo>
                      <a:pt x="20" y="148"/>
                      <a:pt x="20" y="148"/>
                      <a:pt x="20" y="148"/>
                    </a:cubicBezTo>
                    <a:cubicBezTo>
                      <a:pt x="19" y="151"/>
                      <a:pt x="19" y="154"/>
                      <a:pt x="19" y="157"/>
                    </a:cubicBezTo>
                    <a:cubicBezTo>
                      <a:pt x="1" y="161"/>
                      <a:pt x="1" y="161"/>
                      <a:pt x="1" y="161"/>
                    </a:cubicBezTo>
                    <a:cubicBezTo>
                      <a:pt x="0" y="164"/>
                      <a:pt x="0" y="166"/>
                      <a:pt x="0" y="168"/>
                    </a:cubicBezTo>
                    <a:cubicBezTo>
                      <a:pt x="0" y="178"/>
                      <a:pt x="1" y="187"/>
                      <a:pt x="3" y="196"/>
                    </a:cubicBezTo>
                    <a:cubicBezTo>
                      <a:pt x="21" y="198"/>
                      <a:pt x="21" y="198"/>
                      <a:pt x="21" y="198"/>
                    </a:cubicBezTo>
                    <a:cubicBezTo>
                      <a:pt x="22" y="201"/>
                      <a:pt x="23" y="204"/>
                      <a:pt x="23" y="207"/>
                    </a:cubicBezTo>
                    <a:cubicBezTo>
                      <a:pt x="7" y="216"/>
                      <a:pt x="7" y="216"/>
                      <a:pt x="7" y="216"/>
                    </a:cubicBezTo>
                    <a:cubicBezTo>
                      <a:pt x="11" y="228"/>
                      <a:pt x="15" y="238"/>
                      <a:pt x="21" y="248"/>
                    </a:cubicBezTo>
                    <a:cubicBezTo>
                      <a:pt x="39" y="244"/>
                      <a:pt x="39" y="244"/>
                      <a:pt x="39" y="244"/>
                    </a:cubicBezTo>
                    <a:cubicBezTo>
                      <a:pt x="41" y="247"/>
                      <a:pt x="42" y="249"/>
                      <a:pt x="44" y="251"/>
                    </a:cubicBezTo>
                    <a:cubicBezTo>
                      <a:pt x="32" y="266"/>
                      <a:pt x="32" y="266"/>
                      <a:pt x="32" y="266"/>
                    </a:cubicBezTo>
                    <a:cubicBezTo>
                      <a:pt x="39" y="275"/>
                      <a:pt x="46" y="284"/>
                      <a:pt x="55" y="292"/>
                    </a:cubicBezTo>
                    <a:cubicBezTo>
                      <a:pt x="71" y="282"/>
                      <a:pt x="71" y="282"/>
                      <a:pt x="71" y="282"/>
                    </a:cubicBezTo>
                    <a:cubicBezTo>
                      <a:pt x="73" y="284"/>
                      <a:pt x="75" y="286"/>
                      <a:pt x="77" y="287"/>
                    </a:cubicBezTo>
                    <a:cubicBezTo>
                      <a:pt x="71" y="305"/>
                      <a:pt x="71" y="305"/>
                      <a:pt x="71" y="305"/>
                    </a:cubicBezTo>
                    <a:cubicBezTo>
                      <a:pt x="80" y="312"/>
                      <a:pt x="90" y="317"/>
                      <a:pt x="101" y="322"/>
                    </a:cubicBezTo>
                    <a:cubicBezTo>
                      <a:pt x="113" y="308"/>
                      <a:pt x="113" y="308"/>
                      <a:pt x="113" y="308"/>
                    </a:cubicBezTo>
                    <a:cubicBezTo>
                      <a:pt x="116" y="309"/>
                      <a:pt x="118" y="309"/>
                      <a:pt x="121" y="310"/>
                    </a:cubicBezTo>
                    <a:cubicBezTo>
                      <a:pt x="120" y="329"/>
                      <a:pt x="120" y="329"/>
                      <a:pt x="120" y="329"/>
                    </a:cubicBezTo>
                    <a:cubicBezTo>
                      <a:pt x="131" y="332"/>
                      <a:pt x="143" y="335"/>
                      <a:pt x="155" y="336"/>
                    </a:cubicBezTo>
                    <a:cubicBezTo>
                      <a:pt x="161" y="318"/>
                      <a:pt x="161" y="318"/>
                      <a:pt x="161" y="318"/>
                    </a:cubicBezTo>
                    <a:cubicBezTo>
                      <a:pt x="164" y="318"/>
                      <a:pt x="166" y="318"/>
                      <a:pt x="168" y="318"/>
                    </a:cubicBezTo>
                    <a:cubicBezTo>
                      <a:pt x="169" y="318"/>
                      <a:pt x="169" y="318"/>
                      <a:pt x="169" y="318"/>
                    </a:cubicBezTo>
                    <a:cubicBezTo>
                      <a:pt x="174" y="336"/>
                      <a:pt x="174" y="336"/>
                      <a:pt x="174" y="336"/>
                    </a:cubicBezTo>
                    <a:cubicBezTo>
                      <a:pt x="186" y="336"/>
                      <a:pt x="198" y="334"/>
                      <a:pt x="209" y="331"/>
                    </a:cubicBezTo>
                    <a:cubicBezTo>
                      <a:pt x="210" y="312"/>
                      <a:pt x="210" y="312"/>
                      <a:pt x="210" y="312"/>
                    </a:cubicBezTo>
                    <a:cubicBezTo>
                      <a:pt x="212" y="312"/>
                      <a:pt x="215" y="311"/>
                      <a:pt x="217" y="310"/>
                    </a:cubicBezTo>
                    <a:cubicBezTo>
                      <a:pt x="228" y="325"/>
                      <a:pt x="228" y="325"/>
                      <a:pt x="228" y="325"/>
                    </a:cubicBezTo>
                    <a:cubicBezTo>
                      <a:pt x="239" y="321"/>
                      <a:pt x="250" y="316"/>
                      <a:pt x="260" y="309"/>
                    </a:cubicBezTo>
                    <a:cubicBezTo>
                      <a:pt x="254" y="291"/>
                      <a:pt x="254" y="291"/>
                      <a:pt x="254" y="291"/>
                    </a:cubicBezTo>
                    <a:cubicBezTo>
                      <a:pt x="256" y="290"/>
                      <a:pt x="258" y="288"/>
                      <a:pt x="260" y="287"/>
                    </a:cubicBezTo>
                    <a:cubicBezTo>
                      <a:pt x="276" y="298"/>
                      <a:pt x="276" y="298"/>
                      <a:pt x="276" y="298"/>
                    </a:cubicBezTo>
                    <a:cubicBezTo>
                      <a:pt x="285" y="290"/>
                      <a:pt x="293" y="282"/>
                      <a:pt x="300" y="272"/>
                    </a:cubicBezTo>
                    <a:cubicBezTo>
                      <a:pt x="289" y="257"/>
                      <a:pt x="289" y="257"/>
                      <a:pt x="289" y="257"/>
                    </a:cubicBezTo>
                    <a:cubicBezTo>
                      <a:pt x="291" y="255"/>
                      <a:pt x="292" y="253"/>
                      <a:pt x="294" y="251"/>
                    </a:cubicBezTo>
                    <a:cubicBezTo>
                      <a:pt x="312" y="256"/>
                      <a:pt x="312" y="256"/>
                      <a:pt x="312" y="256"/>
                    </a:cubicBezTo>
                    <a:cubicBezTo>
                      <a:pt x="318" y="246"/>
                      <a:pt x="323" y="235"/>
                      <a:pt x="327" y="224"/>
                    </a:cubicBezTo>
                    <a:cubicBezTo>
                      <a:pt x="312" y="214"/>
                      <a:pt x="312" y="214"/>
                      <a:pt x="312" y="214"/>
                    </a:cubicBezTo>
                    <a:cubicBezTo>
                      <a:pt x="312" y="211"/>
                      <a:pt x="313" y="209"/>
                      <a:pt x="314" y="206"/>
                    </a:cubicBezTo>
                    <a:lnTo>
                      <a:pt x="332" y="205"/>
                    </a:lnTo>
                    <a:close/>
                    <a:moveTo>
                      <a:pt x="302" y="162"/>
                    </a:moveTo>
                    <a:cubicBezTo>
                      <a:pt x="215" y="162"/>
                      <a:pt x="215" y="162"/>
                      <a:pt x="215" y="162"/>
                    </a:cubicBezTo>
                    <a:cubicBezTo>
                      <a:pt x="214" y="153"/>
                      <a:pt x="210" y="145"/>
                      <a:pt x="205" y="139"/>
                    </a:cubicBezTo>
                    <a:cubicBezTo>
                      <a:pt x="267" y="77"/>
                      <a:pt x="267" y="77"/>
                      <a:pt x="267" y="77"/>
                    </a:cubicBezTo>
                    <a:cubicBezTo>
                      <a:pt x="288" y="99"/>
                      <a:pt x="301" y="129"/>
                      <a:pt x="302" y="162"/>
                    </a:cubicBezTo>
                    <a:close/>
                    <a:moveTo>
                      <a:pt x="168" y="192"/>
                    </a:moveTo>
                    <a:cubicBezTo>
                      <a:pt x="155" y="192"/>
                      <a:pt x="145" y="181"/>
                      <a:pt x="145" y="168"/>
                    </a:cubicBezTo>
                    <a:cubicBezTo>
                      <a:pt x="145" y="155"/>
                      <a:pt x="155" y="144"/>
                      <a:pt x="168" y="144"/>
                    </a:cubicBezTo>
                    <a:cubicBezTo>
                      <a:pt x="182" y="144"/>
                      <a:pt x="192" y="155"/>
                      <a:pt x="192" y="168"/>
                    </a:cubicBezTo>
                    <a:cubicBezTo>
                      <a:pt x="192" y="181"/>
                      <a:pt x="182" y="192"/>
                      <a:pt x="168" y="192"/>
                    </a:cubicBezTo>
                    <a:close/>
                    <a:moveTo>
                      <a:pt x="259" y="69"/>
                    </a:moveTo>
                    <a:cubicBezTo>
                      <a:pt x="197" y="131"/>
                      <a:pt x="197" y="131"/>
                      <a:pt x="197" y="131"/>
                    </a:cubicBezTo>
                    <a:cubicBezTo>
                      <a:pt x="191" y="126"/>
                      <a:pt x="182" y="123"/>
                      <a:pt x="174" y="122"/>
                    </a:cubicBezTo>
                    <a:cubicBezTo>
                      <a:pt x="174" y="34"/>
                      <a:pt x="174" y="34"/>
                      <a:pt x="174" y="34"/>
                    </a:cubicBezTo>
                    <a:cubicBezTo>
                      <a:pt x="207" y="35"/>
                      <a:pt x="237" y="49"/>
                      <a:pt x="259" y="69"/>
                    </a:cubicBezTo>
                    <a:close/>
                    <a:moveTo>
                      <a:pt x="163" y="34"/>
                    </a:moveTo>
                    <a:cubicBezTo>
                      <a:pt x="163" y="122"/>
                      <a:pt x="163" y="122"/>
                      <a:pt x="163" y="122"/>
                    </a:cubicBezTo>
                    <a:cubicBezTo>
                      <a:pt x="154" y="123"/>
                      <a:pt x="146" y="126"/>
                      <a:pt x="140" y="131"/>
                    </a:cubicBezTo>
                    <a:cubicBezTo>
                      <a:pt x="78" y="69"/>
                      <a:pt x="78" y="69"/>
                      <a:pt x="78" y="69"/>
                    </a:cubicBezTo>
                    <a:cubicBezTo>
                      <a:pt x="100" y="49"/>
                      <a:pt x="130" y="35"/>
                      <a:pt x="163" y="34"/>
                    </a:cubicBezTo>
                    <a:close/>
                    <a:moveTo>
                      <a:pt x="70" y="77"/>
                    </a:moveTo>
                    <a:cubicBezTo>
                      <a:pt x="132" y="139"/>
                      <a:pt x="132" y="139"/>
                      <a:pt x="132" y="139"/>
                    </a:cubicBezTo>
                    <a:cubicBezTo>
                      <a:pt x="127" y="145"/>
                      <a:pt x="123" y="153"/>
                      <a:pt x="122" y="162"/>
                    </a:cubicBezTo>
                    <a:cubicBezTo>
                      <a:pt x="35" y="162"/>
                      <a:pt x="35" y="162"/>
                      <a:pt x="35" y="162"/>
                    </a:cubicBezTo>
                    <a:cubicBezTo>
                      <a:pt x="36" y="129"/>
                      <a:pt x="49" y="99"/>
                      <a:pt x="70" y="77"/>
                    </a:cubicBezTo>
                    <a:close/>
                    <a:moveTo>
                      <a:pt x="35" y="173"/>
                    </a:moveTo>
                    <a:cubicBezTo>
                      <a:pt x="122" y="173"/>
                      <a:pt x="122" y="173"/>
                      <a:pt x="122" y="173"/>
                    </a:cubicBezTo>
                    <a:cubicBezTo>
                      <a:pt x="123" y="182"/>
                      <a:pt x="127" y="190"/>
                      <a:pt x="132" y="197"/>
                    </a:cubicBezTo>
                    <a:cubicBezTo>
                      <a:pt x="70" y="259"/>
                      <a:pt x="70" y="259"/>
                      <a:pt x="70" y="259"/>
                    </a:cubicBezTo>
                    <a:cubicBezTo>
                      <a:pt x="49" y="236"/>
                      <a:pt x="36" y="206"/>
                      <a:pt x="35" y="173"/>
                    </a:cubicBezTo>
                    <a:close/>
                    <a:moveTo>
                      <a:pt x="77" y="266"/>
                    </a:moveTo>
                    <a:cubicBezTo>
                      <a:pt x="139" y="204"/>
                      <a:pt x="139" y="204"/>
                      <a:pt x="139" y="204"/>
                    </a:cubicBezTo>
                    <a:cubicBezTo>
                      <a:pt x="146" y="210"/>
                      <a:pt x="154" y="213"/>
                      <a:pt x="163" y="214"/>
                    </a:cubicBezTo>
                    <a:cubicBezTo>
                      <a:pt x="163" y="302"/>
                      <a:pt x="163" y="302"/>
                      <a:pt x="163" y="302"/>
                    </a:cubicBezTo>
                    <a:cubicBezTo>
                      <a:pt x="130" y="301"/>
                      <a:pt x="100" y="287"/>
                      <a:pt x="77" y="266"/>
                    </a:cubicBezTo>
                    <a:close/>
                    <a:moveTo>
                      <a:pt x="174" y="302"/>
                    </a:moveTo>
                    <a:cubicBezTo>
                      <a:pt x="174" y="214"/>
                      <a:pt x="174" y="214"/>
                      <a:pt x="174" y="214"/>
                    </a:cubicBezTo>
                    <a:cubicBezTo>
                      <a:pt x="183" y="213"/>
                      <a:pt x="191" y="210"/>
                      <a:pt x="198" y="204"/>
                    </a:cubicBezTo>
                    <a:cubicBezTo>
                      <a:pt x="260" y="266"/>
                      <a:pt x="260" y="266"/>
                      <a:pt x="260" y="266"/>
                    </a:cubicBezTo>
                    <a:cubicBezTo>
                      <a:pt x="237" y="287"/>
                      <a:pt x="207" y="301"/>
                      <a:pt x="174" y="302"/>
                    </a:cubicBezTo>
                    <a:close/>
                    <a:moveTo>
                      <a:pt x="267" y="259"/>
                    </a:moveTo>
                    <a:cubicBezTo>
                      <a:pt x="205" y="197"/>
                      <a:pt x="205" y="197"/>
                      <a:pt x="205" y="197"/>
                    </a:cubicBezTo>
                    <a:cubicBezTo>
                      <a:pt x="210" y="190"/>
                      <a:pt x="214" y="182"/>
                      <a:pt x="215" y="173"/>
                    </a:cubicBezTo>
                    <a:cubicBezTo>
                      <a:pt x="302" y="173"/>
                      <a:pt x="302" y="173"/>
                      <a:pt x="302" y="173"/>
                    </a:cubicBezTo>
                    <a:cubicBezTo>
                      <a:pt x="301" y="206"/>
                      <a:pt x="288" y="236"/>
                      <a:pt x="26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33"/>
              <p:cNvSpPr>
                <a:spLocks noEditPoints="1"/>
              </p:cNvSpPr>
              <p:nvPr/>
            </p:nvSpPr>
            <p:spPr bwMode="auto">
              <a:xfrm>
                <a:off x="3246438" y="5946775"/>
                <a:ext cx="1354138" cy="1354138"/>
              </a:xfrm>
              <a:custGeom>
                <a:avLst/>
                <a:gdLst>
                  <a:gd name="T0" fmla="*/ 361 w 361"/>
                  <a:gd name="T1" fmla="*/ 183 h 361"/>
                  <a:gd name="T2" fmla="*/ 341 w 361"/>
                  <a:gd name="T3" fmla="*/ 169 h 361"/>
                  <a:gd name="T4" fmla="*/ 352 w 361"/>
                  <a:gd name="T5" fmla="*/ 125 h 361"/>
                  <a:gd name="T6" fmla="*/ 329 w 361"/>
                  <a:gd name="T7" fmla="*/ 117 h 361"/>
                  <a:gd name="T8" fmla="*/ 325 w 361"/>
                  <a:gd name="T9" fmla="*/ 72 h 361"/>
                  <a:gd name="T10" fmla="*/ 300 w 361"/>
                  <a:gd name="T11" fmla="*/ 72 h 361"/>
                  <a:gd name="T12" fmla="*/ 282 w 361"/>
                  <a:gd name="T13" fmla="*/ 31 h 361"/>
                  <a:gd name="T14" fmla="*/ 258 w 361"/>
                  <a:gd name="T15" fmla="*/ 39 h 361"/>
                  <a:gd name="T16" fmla="*/ 227 w 361"/>
                  <a:gd name="T17" fmla="*/ 6 h 361"/>
                  <a:gd name="T18" fmla="*/ 208 w 361"/>
                  <a:gd name="T19" fmla="*/ 22 h 361"/>
                  <a:gd name="T20" fmla="*/ 181 w 361"/>
                  <a:gd name="T21" fmla="*/ 0 h 361"/>
                  <a:gd name="T22" fmla="*/ 164 w 361"/>
                  <a:gd name="T23" fmla="*/ 20 h 361"/>
                  <a:gd name="T24" fmla="*/ 145 w 361"/>
                  <a:gd name="T25" fmla="*/ 4 h 361"/>
                  <a:gd name="T26" fmla="*/ 112 w 361"/>
                  <a:gd name="T27" fmla="*/ 35 h 361"/>
                  <a:gd name="T28" fmla="*/ 89 w 361"/>
                  <a:gd name="T29" fmla="*/ 25 h 361"/>
                  <a:gd name="T30" fmla="*/ 68 w 361"/>
                  <a:gd name="T31" fmla="*/ 65 h 361"/>
                  <a:gd name="T32" fmla="*/ 43 w 361"/>
                  <a:gd name="T33" fmla="*/ 64 h 361"/>
                  <a:gd name="T34" fmla="*/ 37 w 361"/>
                  <a:gd name="T35" fmla="*/ 108 h 361"/>
                  <a:gd name="T36" fmla="*/ 13 w 361"/>
                  <a:gd name="T37" fmla="*/ 115 h 361"/>
                  <a:gd name="T38" fmla="*/ 21 w 361"/>
                  <a:gd name="T39" fmla="*/ 160 h 361"/>
                  <a:gd name="T40" fmla="*/ 0 w 361"/>
                  <a:gd name="T41" fmla="*/ 174 h 361"/>
                  <a:gd name="T42" fmla="*/ 3 w 361"/>
                  <a:gd name="T43" fmla="*/ 211 h 361"/>
                  <a:gd name="T44" fmla="*/ 25 w 361"/>
                  <a:gd name="T45" fmla="*/ 222 h 361"/>
                  <a:gd name="T46" fmla="*/ 22 w 361"/>
                  <a:gd name="T47" fmla="*/ 267 h 361"/>
                  <a:gd name="T48" fmla="*/ 47 w 361"/>
                  <a:gd name="T49" fmla="*/ 270 h 361"/>
                  <a:gd name="T50" fmla="*/ 59 w 361"/>
                  <a:gd name="T51" fmla="*/ 314 h 361"/>
                  <a:gd name="T52" fmla="*/ 83 w 361"/>
                  <a:gd name="T53" fmla="*/ 309 h 361"/>
                  <a:gd name="T54" fmla="*/ 109 w 361"/>
                  <a:gd name="T55" fmla="*/ 346 h 361"/>
                  <a:gd name="T56" fmla="*/ 129 w 361"/>
                  <a:gd name="T57" fmla="*/ 334 h 361"/>
                  <a:gd name="T58" fmla="*/ 166 w 361"/>
                  <a:gd name="T59" fmla="*/ 361 h 361"/>
                  <a:gd name="T60" fmla="*/ 181 w 361"/>
                  <a:gd name="T61" fmla="*/ 342 h 361"/>
                  <a:gd name="T62" fmla="*/ 187 w 361"/>
                  <a:gd name="T63" fmla="*/ 361 h 361"/>
                  <a:gd name="T64" fmla="*/ 225 w 361"/>
                  <a:gd name="T65" fmla="*/ 336 h 361"/>
                  <a:gd name="T66" fmla="*/ 245 w 361"/>
                  <a:gd name="T67" fmla="*/ 349 h 361"/>
                  <a:gd name="T68" fmla="*/ 273 w 361"/>
                  <a:gd name="T69" fmla="*/ 313 h 361"/>
                  <a:gd name="T70" fmla="*/ 296 w 361"/>
                  <a:gd name="T71" fmla="*/ 320 h 361"/>
                  <a:gd name="T72" fmla="*/ 310 w 361"/>
                  <a:gd name="T73" fmla="*/ 277 h 361"/>
                  <a:gd name="T74" fmla="*/ 334 w 361"/>
                  <a:gd name="T75" fmla="*/ 275 h 361"/>
                  <a:gd name="T76" fmla="*/ 334 w 361"/>
                  <a:gd name="T77" fmla="*/ 230 h 361"/>
                  <a:gd name="T78" fmla="*/ 357 w 361"/>
                  <a:gd name="T79" fmla="*/ 221 h 361"/>
                  <a:gd name="T80" fmla="*/ 230 w 361"/>
                  <a:gd name="T81" fmla="*/ 175 h 361"/>
                  <a:gd name="T82" fmla="*/ 286 w 361"/>
                  <a:gd name="T83" fmla="*/ 83 h 361"/>
                  <a:gd name="T84" fmla="*/ 181 w 361"/>
                  <a:gd name="T85" fmla="*/ 206 h 361"/>
                  <a:gd name="T86" fmla="*/ 181 w 361"/>
                  <a:gd name="T87" fmla="*/ 155 h 361"/>
                  <a:gd name="T88" fmla="*/ 181 w 361"/>
                  <a:gd name="T89" fmla="*/ 206 h 361"/>
                  <a:gd name="T90" fmla="*/ 212 w 361"/>
                  <a:gd name="T91" fmla="*/ 141 h 361"/>
                  <a:gd name="T92" fmla="*/ 186 w 361"/>
                  <a:gd name="T93" fmla="*/ 37 h 361"/>
                  <a:gd name="T94" fmla="*/ 175 w 361"/>
                  <a:gd name="T95" fmla="*/ 37 h 361"/>
                  <a:gd name="T96" fmla="*/ 150 w 361"/>
                  <a:gd name="T97" fmla="*/ 141 h 361"/>
                  <a:gd name="T98" fmla="*/ 175 w 361"/>
                  <a:gd name="T99" fmla="*/ 37 h 361"/>
                  <a:gd name="T100" fmla="*/ 142 w 361"/>
                  <a:gd name="T101" fmla="*/ 149 h 361"/>
                  <a:gd name="T102" fmla="*/ 37 w 361"/>
                  <a:gd name="T103" fmla="*/ 175 h 361"/>
                  <a:gd name="T104" fmla="*/ 37 w 361"/>
                  <a:gd name="T105" fmla="*/ 186 h 361"/>
                  <a:gd name="T106" fmla="*/ 141 w 361"/>
                  <a:gd name="T107" fmla="*/ 212 h 361"/>
                  <a:gd name="T108" fmla="*/ 37 w 361"/>
                  <a:gd name="T109" fmla="*/ 186 h 361"/>
                  <a:gd name="T110" fmla="*/ 149 w 361"/>
                  <a:gd name="T111" fmla="*/ 219 h 361"/>
                  <a:gd name="T112" fmla="*/ 175 w 361"/>
                  <a:gd name="T113" fmla="*/ 324 h 361"/>
                  <a:gd name="T114" fmla="*/ 186 w 361"/>
                  <a:gd name="T115" fmla="*/ 324 h 361"/>
                  <a:gd name="T116" fmla="*/ 212 w 361"/>
                  <a:gd name="T117" fmla="*/ 219 h 361"/>
                  <a:gd name="T118" fmla="*/ 186 w 361"/>
                  <a:gd name="T119" fmla="*/ 324 h 361"/>
                  <a:gd name="T120" fmla="*/ 220 w 361"/>
                  <a:gd name="T121" fmla="*/ 212 h 361"/>
                  <a:gd name="T122" fmla="*/ 324 w 361"/>
                  <a:gd name="T123" fmla="*/ 18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361">
                    <a:moveTo>
                      <a:pt x="357" y="221"/>
                    </a:moveTo>
                    <a:cubicBezTo>
                      <a:pt x="359" y="208"/>
                      <a:pt x="361" y="196"/>
                      <a:pt x="361" y="183"/>
                    </a:cubicBezTo>
                    <a:cubicBezTo>
                      <a:pt x="342" y="178"/>
                      <a:pt x="342" y="178"/>
                      <a:pt x="342" y="178"/>
                    </a:cubicBezTo>
                    <a:cubicBezTo>
                      <a:pt x="342" y="175"/>
                      <a:pt x="342" y="172"/>
                      <a:pt x="341" y="169"/>
                    </a:cubicBezTo>
                    <a:cubicBezTo>
                      <a:pt x="360" y="161"/>
                      <a:pt x="360" y="161"/>
                      <a:pt x="360" y="161"/>
                    </a:cubicBezTo>
                    <a:cubicBezTo>
                      <a:pt x="359" y="149"/>
                      <a:pt x="356" y="136"/>
                      <a:pt x="352" y="125"/>
                    </a:cubicBezTo>
                    <a:cubicBezTo>
                      <a:pt x="332" y="126"/>
                      <a:pt x="332" y="126"/>
                      <a:pt x="332" y="126"/>
                    </a:cubicBezTo>
                    <a:cubicBezTo>
                      <a:pt x="331" y="123"/>
                      <a:pt x="330" y="120"/>
                      <a:pt x="329" y="117"/>
                    </a:cubicBezTo>
                    <a:cubicBezTo>
                      <a:pt x="344" y="104"/>
                      <a:pt x="344" y="104"/>
                      <a:pt x="344" y="104"/>
                    </a:cubicBezTo>
                    <a:cubicBezTo>
                      <a:pt x="339" y="93"/>
                      <a:pt x="332" y="82"/>
                      <a:pt x="325" y="72"/>
                    </a:cubicBezTo>
                    <a:cubicBezTo>
                      <a:pt x="306" y="80"/>
                      <a:pt x="306" y="80"/>
                      <a:pt x="306" y="80"/>
                    </a:cubicBezTo>
                    <a:cubicBezTo>
                      <a:pt x="304" y="77"/>
                      <a:pt x="302" y="75"/>
                      <a:pt x="300" y="72"/>
                    </a:cubicBezTo>
                    <a:cubicBezTo>
                      <a:pt x="310" y="55"/>
                      <a:pt x="310" y="55"/>
                      <a:pt x="310" y="55"/>
                    </a:cubicBezTo>
                    <a:cubicBezTo>
                      <a:pt x="301" y="46"/>
                      <a:pt x="292" y="38"/>
                      <a:pt x="282" y="31"/>
                    </a:cubicBezTo>
                    <a:cubicBezTo>
                      <a:pt x="266" y="44"/>
                      <a:pt x="266" y="44"/>
                      <a:pt x="266" y="44"/>
                    </a:cubicBezTo>
                    <a:cubicBezTo>
                      <a:pt x="264" y="43"/>
                      <a:pt x="261" y="41"/>
                      <a:pt x="258" y="39"/>
                    </a:cubicBezTo>
                    <a:cubicBezTo>
                      <a:pt x="262" y="20"/>
                      <a:pt x="262" y="20"/>
                      <a:pt x="262" y="20"/>
                    </a:cubicBezTo>
                    <a:cubicBezTo>
                      <a:pt x="251" y="14"/>
                      <a:pt x="239" y="10"/>
                      <a:pt x="227" y="6"/>
                    </a:cubicBezTo>
                    <a:cubicBezTo>
                      <a:pt x="217" y="24"/>
                      <a:pt x="217" y="24"/>
                      <a:pt x="217" y="24"/>
                    </a:cubicBezTo>
                    <a:cubicBezTo>
                      <a:pt x="214" y="23"/>
                      <a:pt x="211" y="22"/>
                      <a:pt x="208" y="22"/>
                    </a:cubicBezTo>
                    <a:cubicBezTo>
                      <a:pt x="205" y="2"/>
                      <a:pt x="205" y="2"/>
                      <a:pt x="205" y="2"/>
                    </a:cubicBezTo>
                    <a:cubicBezTo>
                      <a:pt x="197" y="1"/>
                      <a:pt x="189" y="0"/>
                      <a:pt x="181" y="0"/>
                    </a:cubicBezTo>
                    <a:cubicBezTo>
                      <a:pt x="176" y="0"/>
                      <a:pt x="172" y="1"/>
                      <a:pt x="168" y="1"/>
                    </a:cubicBezTo>
                    <a:cubicBezTo>
                      <a:pt x="164" y="20"/>
                      <a:pt x="164" y="20"/>
                      <a:pt x="164" y="20"/>
                    </a:cubicBezTo>
                    <a:cubicBezTo>
                      <a:pt x="161" y="21"/>
                      <a:pt x="157" y="21"/>
                      <a:pt x="154" y="22"/>
                    </a:cubicBezTo>
                    <a:cubicBezTo>
                      <a:pt x="145" y="4"/>
                      <a:pt x="145" y="4"/>
                      <a:pt x="145" y="4"/>
                    </a:cubicBezTo>
                    <a:cubicBezTo>
                      <a:pt x="133" y="6"/>
                      <a:pt x="121" y="10"/>
                      <a:pt x="110" y="15"/>
                    </a:cubicBezTo>
                    <a:cubicBezTo>
                      <a:pt x="112" y="35"/>
                      <a:pt x="112" y="35"/>
                      <a:pt x="112" y="35"/>
                    </a:cubicBezTo>
                    <a:cubicBezTo>
                      <a:pt x="109" y="36"/>
                      <a:pt x="106" y="38"/>
                      <a:pt x="103" y="39"/>
                    </a:cubicBezTo>
                    <a:cubicBezTo>
                      <a:pt x="89" y="25"/>
                      <a:pt x="89" y="25"/>
                      <a:pt x="89" y="25"/>
                    </a:cubicBezTo>
                    <a:cubicBezTo>
                      <a:pt x="78" y="32"/>
                      <a:pt x="68" y="39"/>
                      <a:pt x="59" y="47"/>
                    </a:cubicBezTo>
                    <a:cubicBezTo>
                      <a:pt x="68" y="65"/>
                      <a:pt x="68" y="65"/>
                      <a:pt x="68" y="65"/>
                    </a:cubicBezTo>
                    <a:cubicBezTo>
                      <a:pt x="66" y="68"/>
                      <a:pt x="64" y="70"/>
                      <a:pt x="61" y="73"/>
                    </a:cubicBezTo>
                    <a:cubicBezTo>
                      <a:pt x="43" y="64"/>
                      <a:pt x="43" y="64"/>
                      <a:pt x="43" y="64"/>
                    </a:cubicBezTo>
                    <a:cubicBezTo>
                      <a:pt x="35" y="73"/>
                      <a:pt x="28" y="84"/>
                      <a:pt x="22" y="94"/>
                    </a:cubicBezTo>
                    <a:cubicBezTo>
                      <a:pt x="37" y="108"/>
                      <a:pt x="37" y="108"/>
                      <a:pt x="37" y="108"/>
                    </a:cubicBezTo>
                    <a:cubicBezTo>
                      <a:pt x="35" y="111"/>
                      <a:pt x="34" y="114"/>
                      <a:pt x="32" y="117"/>
                    </a:cubicBezTo>
                    <a:cubicBezTo>
                      <a:pt x="13" y="115"/>
                      <a:pt x="13" y="115"/>
                      <a:pt x="13" y="115"/>
                    </a:cubicBezTo>
                    <a:cubicBezTo>
                      <a:pt x="8" y="127"/>
                      <a:pt x="5" y="139"/>
                      <a:pt x="3" y="151"/>
                    </a:cubicBezTo>
                    <a:cubicBezTo>
                      <a:pt x="21" y="160"/>
                      <a:pt x="21" y="160"/>
                      <a:pt x="21" y="160"/>
                    </a:cubicBezTo>
                    <a:cubicBezTo>
                      <a:pt x="21" y="163"/>
                      <a:pt x="20" y="166"/>
                      <a:pt x="20" y="169"/>
                    </a:cubicBezTo>
                    <a:cubicBezTo>
                      <a:pt x="0" y="174"/>
                      <a:pt x="0" y="174"/>
                      <a:pt x="0" y="174"/>
                    </a:cubicBezTo>
                    <a:cubicBezTo>
                      <a:pt x="0" y="176"/>
                      <a:pt x="0" y="178"/>
                      <a:pt x="0" y="181"/>
                    </a:cubicBezTo>
                    <a:cubicBezTo>
                      <a:pt x="0" y="191"/>
                      <a:pt x="1" y="201"/>
                      <a:pt x="3" y="211"/>
                    </a:cubicBezTo>
                    <a:cubicBezTo>
                      <a:pt x="23" y="213"/>
                      <a:pt x="23" y="213"/>
                      <a:pt x="23" y="213"/>
                    </a:cubicBezTo>
                    <a:cubicBezTo>
                      <a:pt x="23" y="216"/>
                      <a:pt x="24" y="219"/>
                      <a:pt x="25" y="222"/>
                    </a:cubicBezTo>
                    <a:cubicBezTo>
                      <a:pt x="8" y="232"/>
                      <a:pt x="8" y="232"/>
                      <a:pt x="8" y="232"/>
                    </a:cubicBezTo>
                    <a:cubicBezTo>
                      <a:pt x="11" y="245"/>
                      <a:pt x="16" y="256"/>
                      <a:pt x="22" y="267"/>
                    </a:cubicBezTo>
                    <a:cubicBezTo>
                      <a:pt x="42" y="263"/>
                      <a:pt x="42" y="263"/>
                      <a:pt x="42" y="263"/>
                    </a:cubicBezTo>
                    <a:cubicBezTo>
                      <a:pt x="43" y="265"/>
                      <a:pt x="45" y="268"/>
                      <a:pt x="47" y="270"/>
                    </a:cubicBezTo>
                    <a:cubicBezTo>
                      <a:pt x="34" y="286"/>
                      <a:pt x="34" y="286"/>
                      <a:pt x="34" y="286"/>
                    </a:cubicBezTo>
                    <a:cubicBezTo>
                      <a:pt x="41" y="296"/>
                      <a:pt x="50" y="305"/>
                      <a:pt x="59" y="314"/>
                    </a:cubicBezTo>
                    <a:cubicBezTo>
                      <a:pt x="76" y="303"/>
                      <a:pt x="76" y="303"/>
                      <a:pt x="76" y="303"/>
                    </a:cubicBezTo>
                    <a:cubicBezTo>
                      <a:pt x="78" y="305"/>
                      <a:pt x="80" y="307"/>
                      <a:pt x="83" y="309"/>
                    </a:cubicBezTo>
                    <a:cubicBezTo>
                      <a:pt x="76" y="328"/>
                      <a:pt x="76" y="328"/>
                      <a:pt x="76" y="328"/>
                    </a:cubicBezTo>
                    <a:cubicBezTo>
                      <a:pt x="86" y="335"/>
                      <a:pt x="97" y="341"/>
                      <a:pt x="109" y="346"/>
                    </a:cubicBezTo>
                    <a:cubicBezTo>
                      <a:pt x="121" y="331"/>
                      <a:pt x="121" y="331"/>
                      <a:pt x="121" y="331"/>
                    </a:cubicBezTo>
                    <a:cubicBezTo>
                      <a:pt x="124" y="332"/>
                      <a:pt x="127" y="333"/>
                      <a:pt x="129" y="334"/>
                    </a:cubicBezTo>
                    <a:cubicBezTo>
                      <a:pt x="129" y="354"/>
                      <a:pt x="129" y="354"/>
                      <a:pt x="129" y="354"/>
                    </a:cubicBezTo>
                    <a:cubicBezTo>
                      <a:pt x="141" y="357"/>
                      <a:pt x="153" y="360"/>
                      <a:pt x="166" y="361"/>
                    </a:cubicBezTo>
                    <a:cubicBezTo>
                      <a:pt x="173" y="342"/>
                      <a:pt x="173" y="342"/>
                      <a:pt x="173" y="342"/>
                    </a:cubicBezTo>
                    <a:cubicBezTo>
                      <a:pt x="175" y="342"/>
                      <a:pt x="178" y="342"/>
                      <a:pt x="181" y="342"/>
                    </a:cubicBezTo>
                    <a:cubicBezTo>
                      <a:pt x="181" y="342"/>
                      <a:pt x="181" y="342"/>
                      <a:pt x="181" y="342"/>
                    </a:cubicBezTo>
                    <a:cubicBezTo>
                      <a:pt x="187" y="361"/>
                      <a:pt x="187" y="361"/>
                      <a:pt x="187" y="361"/>
                    </a:cubicBezTo>
                    <a:cubicBezTo>
                      <a:pt x="200" y="361"/>
                      <a:pt x="213" y="359"/>
                      <a:pt x="225" y="356"/>
                    </a:cubicBezTo>
                    <a:cubicBezTo>
                      <a:pt x="225" y="336"/>
                      <a:pt x="225" y="336"/>
                      <a:pt x="225" y="336"/>
                    </a:cubicBezTo>
                    <a:cubicBezTo>
                      <a:pt x="228" y="335"/>
                      <a:pt x="230" y="334"/>
                      <a:pt x="233" y="333"/>
                    </a:cubicBezTo>
                    <a:cubicBezTo>
                      <a:pt x="245" y="349"/>
                      <a:pt x="245" y="349"/>
                      <a:pt x="245" y="349"/>
                    </a:cubicBezTo>
                    <a:cubicBezTo>
                      <a:pt x="257" y="345"/>
                      <a:pt x="268" y="339"/>
                      <a:pt x="279" y="332"/>
                    </a:cubicBezTo>
                    <a:cubicBezTo>
                      <a:pt x="273" y="313"/>
                      <a:pt x="273" y="313"/>
                      <a:pt x="273" y="313"/>
                    </a:cubicBezTo>
                    <a:cubicBezTo>
                      <a:pt x="275" y="312"/>
                      <a:pt x="277" y="310"/>
                      <a:pt x="279" y="308"/>
                    </a:cubicBezTo>
                    <a:cubicBezTo>
                      <a:pt x="296" y="320"/>
                      <a:pt x="296" y="320"/>
                      <a:pt x="296" y="320"/>
                    </a:cubicBezTo>
                    <a:cubicBezTo>
                      <a:pt x="306" y="312"/>
                      <a:pt x="314" y="303"/>
                      <a:pt x="322" y="293"/>
                    </a:cubicBezTo>
                    <a:cubicBezTo>
                      <a:pt x="310" y="277"/>
                      <a:pt x="310" y="277"/>
                      <a:pt x="310" y="277"/>
                    </a:cubicBezTo>
                    <a:cubicBezTo>
                      <a:pt x="312" y="274"/>
                      <a:pt x="314" y="272"/>
                      <a:pt x="315" y="270"/>
                    </a:cubicBezTo>
                    <a:cubicBezTo>
                      <a:pt x="334" y="275"/>
                      <a:pt x="334" y="275"/>
                      <a:pt x="334" y="275"/>
                    </a:cubicBezTo>
                    <a:cubicBezTo>
                      <a:pt x="341" y="265"/>
                      <a:pt x="347" y="253"/>
                      <a:pt x="351" y="241"/>
                    </a:cubicBezTo>
                    <a:cubicBezTo>
                      <a:pt x="334" y="230"/>
                      <a:pt x="334" y="230"/>
                      <a:pt x="334" y="230"/>
                    </a:cubicBezTo>
                    <a:cubicBezTo>
                      <a:pt x="335" y="227"/>
                      <a:pt x="336" y="224"/>
                      <a:pt x="337" y="222"/>
                    </a:cubicBezTo>
                    <a:lnTo>
                      <a:pt x="357" y="221"/>
                    </a:lnTo>
                    <a:close/>
                    <a:moveTo>
                      <a:pt x="324" y="175"/>
                    </a:moveTo>
                    <a:cubicBezTo>
                      <a:pt x="230" y="175"/>
                      <a:pt x="230" y="175"/>
                      <a:pt x="230" y="175"/>
                    </a:cubicBezTo>
                    <a:cubicBezTo>
                      <a:pt x="229" y="165"/>
                      <a:pt x="225" y="156"/>
                      <a:pt x="219" y="149"/>
                    </a:cubicBezTo>
                    <a:cubicBezTo>
                      <a:pt x="286" y="83"/>
                      <a:pt x="286" y="83"/>
                      <a:pt x="286" y="83"/>
                    </a:cubicBezTo>
                    <a:cubicBezTo>
                      <a:pt x="309" y="107"/>
                      <a:pt x="323" y="139"/>
                      <a:pt x="324" y="175"/>
                    </a:cubicBezTo>
                    <a:close/>
                    <a:moveTo>
                      <a:pt x="181" y="206"/>
                    </a:moveTo>
                    <a:cubicBezTo>
                      <a:pt x="167" y="206"/>
                      <a:pt x="155" y="195"/>
                      <a:pt x="155" y="181"/>
                    </a:cubicBezTo>
                    <a:cubicBezTo>
                      <a:pt x="155" y="167"/>
                      <a:pt x="167" y="155"/>
                      <a:pt x="181" y="155"/>
                    </a:cubicBezTo>
                    <a:cubicBezTo>
                      <a:pt x="195" y="155"/>
                      <a:pt x="206" y="167"/>
                      <a:pt x="206" y="181"/>
                    </a:cubicBezTo>
                    <a:cubicBezTo>
                      <a:pt x="206" y="195"/>
                      <a:pt x="195" y="206"/>
                      <a:pt x="181" y="206"/>
                    </a:cubicBezTo>
                    <a:close/>
                    <a:moveTo>
                      <a:pt x="278" y="75"/>
                    </a:moveTo>
                    <a:cubicBezTo>
                      <a:pt x="212" y="141"/>
                      <a:pt x="212" y="141"/>
                      <a:pt x="212" y="141"/>
                    </a:cubicBezTo>
                    <a:cubicBezTo>
                      <a:pt x="204" y="136"/>
                      <a:pt x="196" y="132"/>
                      <a:pt x="186" y="131"/>
                    </a:cubicBezTo>
                    <a:cubicBezTo>
                      <a:pt x="186" y="37"/>
                      <a:pt x="186" y="37"/>
                      <a:pt x="186" y="37"/>
                    </a:cubicBezTo>
                    <a:cubicBezTo>
                      <a:pt x="222" y="38"/>
                      <a:pt x="254" y="52"/>
                      <a:pt x="278" y="75"/>
                    </a:cubicBezTo>
                    <a:close/>
                    <a:moveTo>
                      <a:pt x="175" y="37"/>
                    </a:moveTo>
                    <a:cubicBezTo>
                      <a:pt x="175" y="131"/>
                      <a:pt x="175" y="131"/>
                      <a:pt x="175" y="131"/>
                    </a:cubicBezTo>
                    <a:cubicBezTo>
                      <a:pt x="166" y="132"/>
                      <a:pt x="157" y="136"/>
                      <a:pt x="150" y="141"/>
                    </a:cubicBezTo>
                    <a:cubicBezTo>
                      <a:pt x="83" y="75"/>
                      <a:pt x="83" y="75"/>
                      <a:pt x="83" y="75"/>
                    </a:cubicBezTo>
                    <a:cubicBezTo>
                      <a:pt x="108" y="52"/>
                      <a:pt x="140" y="38"/>
                      <a:pt x="175" y="37"/>
                    </a:cubicBezTo>
                    <a:close/>
                    <a:moveTo>
                      <a:pt x="75" y="83"/>
                    </a:moveTo>
                    <a:cubicBezTo>
                      <a:pt x="142" y="149"/>
                      <a:pt x="142" y="149"/>
                      <a:pt x="142" y="149"/>
                    </a:cubicBezTo>
                    <a:cubicBezTo>
                      <a:pt x="136" y="156"/>
                      <a:pt x="132" y="165"/>
                      <a:pt x="131" y="175"/>
                    </a:cubicBezTo>
                    <a:cubicBezTo>
                      <a:pt x="37" y="175"/>
                      <a:pt x="37" y="175"/>
                      <a:pt x="37" y="175"/>
                    </a:cubicBezTo>
                    <a:cubicBezTo>
                      <a:pt x="38" y="139"/>
                      <a:pt x="53" y="107"/>
                      <a:pt x="75" y="83"/>
                    </a:cubicBezTo>
                    <a:close/>
                    <a:moveTo>
                      <a:pt x="37" y="186"/>
                    </a:moveTo>
                    <a:cubicBezTo>
                      <a:pt x="131" y="186"/>
                      <a:pt x="131" y="186"/>
                      <a:pt x="131" y="186"/>
                    </a:cubicBezTo>
                    <a:cubicBezTo>
                      <a:pt x="132" y="195"/>
                      <a:pt x="136" y="204"/>
                      <a:pt x="141" y="212"/>
                    </a:cubicBezTo>
                    <a:cubicBezTo>
                      <a:pt x="75" y="278"/>
                      <a:pt x="75" y="278"/>
                      <a:pt x="75" y="278"/>
                    </a:cubicBezTo>
                    <a:cubicBezTo>
                      <a:pt x="52" y="254"/>
                      <a:pt x="38" y="221"/>
                      <a:pt x="37" y="186"/>
                    </a:cubicBezTo>
                    <a:close/>
                    <a:moveTo>
                      <a:pt x="83" y="286"/>
                    </a:moveTo>
                    <a:cubicBezTo>
                      <a:pt x="149" y="219"/>
                      <a:pt x="149" y="219"/>
                      <a:pt x="149" y="219"/>
                    </a:cubicBezTo>
                    <a:cubicBezTo>
                      <a:pt x="156" y="225"/>
                      <a:pt x="165" y="229"/>
                      <a:pt x="175" y="230"/>
                    </a:cubicBezTo>
                    <a:cubicBezTo>
                      <a:pt x="175" y="324"/>
                      <a:pt x="175" y="324"/>
                      <a:pt x="175" y="324"/>
                    </a:cubicBezTo>
                    <a:cubicBezTo>
                      <a:pt x="139" y="323"/>
                      <a:pt x="107" y="309"/>
                      <a:pt x="83" y="286"/>
                    </a:cubicBezTo>
                    <a:close/>
                    <a:moveTo>
                      <a:pt x="186" y="324"/>
                    </a:moveTo>
                    <a:cubicBezTo>
                      <a:pt x="186" y="230"/>
                      <a:pt x="186" y="230"/>
                      <a:pt x="186" y="230"/>
                    </a:cubicBezTo>
                    <a:cubicBezTo>
                      <a:pt x="196" y="229"/>
                      <a:pt x="205" y="225"/>
                      <a:pt x="212" y="219"/>
                    </a:cubicBezTo>
                    <a:cubicBezTo>
                      <a:pt x="279" y="286"/>
                      <a:pt x="279" y="286"/>
                      <a:pt x="279" y="286"/>
                    </a:cubicBezTo>
                    <a:cubicBezTo>
                      <a:pt x="254" y="309"/>
                      <a:pt x="222" y="323"/>
                      <a:pt x="186" y="324"/>
                    </a:cubicBezTo>
                    <a:close/>
                    <a:moveTo>
                      <a:pt x="287" y="278"/>
                    </a:moveTo>
                    <a:cubicBezTo>
                      <a:pt x="220" y="212"/>
                      <a:pt x="220" y="212"/>
                      <a:pt x="220" y="212"/>
                    </a:cubicBezTo>
                    <a:cubicBezTo>
                      <a:pt x="226" y="204"/>
                      <a:pt x="229" y="195"/>
                      <a:pt x="230" y="186"/>
                    </a:cubicBezTo>
                    <a:cubicBezTo>
                      <a:pt x="324" y="186"/>
                      <a:pt x="324" y="186"/>
                      <a:pt x="324" y="186"/>
                    </a:cubicBezTo>
                    <a:cubicBezTo>
                      <a:pt x="323" y="221"/>
                      <a:pt x="309" y="254"/>
                      <a:pt x="287" y="2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35"/>
              <p:cNvSpPr>
                <a:spLocks noEditPoints="1"/>
              </p:cNvSpPr>
              <p:nvPr/>
            </p:nvSpPr>
            <p:spPr bwMode="auto">
              <a:xfrm>
                <a:off x="5981700" y="6227763"/>
                <a:ext cx="811213" cy="808038"/>
              </a:xfrm>
              <a:custGeom>
                <a:avLst/>
                <a:gdLst>
                  <a:gd name="T0" fmla="*/ 216 w 216"/>
                  <a:gd name="T1" fmla="*/ 109 h 215"/>
                  <a:gd name="T2" fmla="*/ 204 w 216"/>
                  <a:gd name="T3" fmla="*/ 100 h 215"/>
                  <a:gd name="T4" fmla="*/ 210 w 216"/>
                  <a:gd name="T5" fmla="*/ 74 h 215"/>
                  <a:gd name="T6" fmla="*/ 196 w 216"/>
                  <a:gd name="T7" fmla="*/ 70 h 215"/>
                  <a:gd name="T8" fmla="*/ 194 w 216"/>
                  <a:gd name="T9" fmla="*/ 43 h 215"/>
                  <a:gd name="T10" fmla="*/ 179 w 216"/>
                  <a:gd name="T11" fmla="*/ 43 h 215"/>
                  <a:gd name="T12" fmla="*/ 168 w 216"/>
                  <a:gd name="T13" fmla="*/ 18 h 215"/>
                  <a:gd name="T14" fmla="*/ 154 w 216"/>
                  <a:gd name="T15" fmla="*/ 23 h 215"/>
                  <a:gd name="T16" fmla="*/ 136 w 216"/>
                  <a:gd name="T17" fmla="*/ 3 h 215"/>
                  <a:gd name="T18" fmla="*/ 124 w 216"/>
                  <a:gd name="T19" fmla="*/ 13 h 215"/>
                  <a:gd name="T20" fmla="*/ 108 w 216"/>
                  <a:gd name="T21" fmla="*/ 0 h 215"/>
                  <a:gd name="T22" fmla="*/ 98 w 216"/>
                  <a:gd name="T23" fmla="*/ 12 h 215"/>
                  <a:gd name="T24" fmla="*/ 86 w 216"/>
                  <a:gd name="T25" fmla="*/ 2 h 215"/>
                  <a:gd name="T26" fmla="*/ 67 w 216"/>
                  <a:gd name="T27" fmla="*/ 20 h 215"/>
                  <a:gd name="T28" fmla="*/ 53 w 216"/>
                  <a:gd name="T29" fmla="*/ 15 h 215"/>
                  <a:gd name="T30" fmla="*/ 41 w 216"/>
                  <a:gd name="T31" fmla="*/ 39 h 215"/>
                  <a:gd name="T32" fmla="*/ 26 w 216"/>
                  <a:gd name="T33" fmla="*/ 38 h 215"/>
                  <a:gd name="T34" fmla="*/ 22 w 216"/>
                  <a:gd name="T35" fmla="*/ 64 h 215"/>
                  <a:gd name="T36" fmla="*/ 7 w 216"/>
                  <a:gd name="T37" fmla="*/ 68 h 215"/>
                  <a:gd name="T38" fmla="*/ 12 w 216"/>
                  <a:gd name="T39" fmla="*/ 95 h 215"/>
                  <a:gd name="T40" fmla="*/ 0 w 216"/>
                  <a:gd name="T41" fmla="*/ 103 h 215"/>
                  <a:gd name="T42" fmla="*/ 1 w 216"/>
                  <a:gd name="T43" fmla="*/ 126 h 215"/>
                  <a:gd name="T44" fmla="*/ 15 w 216"/>
                  <a:gd name="T45" fmla="*/ 132 h 215"/>
                  <a:gd name="T46" fmla="*/ 13 w 216"/>
                  <a:gd name="T47" fmla="*/ 159 h 215"/>
                  <a:gd name="T48" fmla="*/ 28 w 216"/>
                  <a:gd name="T49" fmla="*/ 161 h 215"/>
                  <a:gd name="T50" fmla="*/ 35 w 216"/>
                  <a:gd name="T51" fmla="*/ 187 h 215"/>
                  <a:gd name="T52" fmla="*/ 49 w 216"/>
                  <a:gd name="T53" fmla="*/ 184 h 215"/>
                  <a:gd name="T54" fmla="*/ 65 w 216"/>
                  <a:gd name="T55" fmla="*/ 207 h 215"/>
                  <a:gd name="T56" fmla="*/ 77 w 216"/>
                  <a:gd name="T57" fmla="*/ 199 h 215"/>
                  <a:gd name="T58" fmla="*/ 99 w 216"/>
                  <a:gd name="T59" fmla="*/ 215 h 215"/>
                  <a:gd name="T60" fmla="*/ 108 w 216"/>
                  <a:gd name="T61" fmla="*/ 204 h 215"/>
                  <a:gd name="T62" fmla="*/ 111 w 216"/>
                  <a:gd name="T63" fmla="*/ 215 h 215"/>
                  <a:gd name="T64" fmla="*/ 134 w 216"/>
                  <a:gd name="T65" fmla="*/ 200 h 215"/>
                  <a:gd name="T66" fmla="*/ 146 w 216"/>
                  <a:gd name="T67" fmla="*/ 208 h 215"/>
                  <a:gd name="T68" fmla="*/ 163 w 216"/>
                  <a:gd name="T69" fmla="*/ 187 h 215"/>
                  <a:gd name="T70" fmla="*/ 176 w 216"/>
                  <a:gd name="T71" fmla="*/ 191 h 215"/>
                  <a:gd name="T72" fmla="*/ 185 w 216"/>
                  <a:gd name="T73" fmla="*/ 165 h 215"/>
                  <a:gd name="T74" fmla="*/ 200 w 216"/>
                  <a:gd name="T75" fmla="*/ 164 h 215"/>
                  <a:gd name="T76" fmla="*/ 199 w 216"/>
                  <a:gd name="T77" fmla="*/ 137 h 215"/>
                  <a:gd name="T78" fmla="*/ 213 w 216"/>
                  <a:gd name="T79" fmla="*/ 131 h 215"/>
                  <a:gd name="T80" fmla="*/ 137 w 216"/>
                  <a:gd name="T81" fmla="*/ 104 h 215"/>
                  <a:gd name="T82" fmla="*/ 171 w 216"/>
                  <a:gd name="T83" fmla="*/ 49 h 215"/>
                  <a:gd name="T84" fmla="*/ 108 w 216"/>
                  <a:gd name="T85" fmla="*/ 123 h 215"/>
                  <a:gd name="T86" fmla="*/ 108 w 216"/>
                  <a:gd name="T87" fmla="*/ 92 h 215"/>
                  <a:gd name="T88" fmla="*/ 108 w 216"/>
                  <a:gd name="T89" fmla="*/ 123 h 215"/>
                  <a:gd name="T90" fmla="*/ 126 w 216"/>
                  <a:gd name="T91" fmla="*/ 84 h 215"/>
                  <a:gd name="T92" fmla="*/ 111 w 216"/>
                  <a:gd name="T93" fmla="*/ 22 h 215"/>
                  <a:gd name="T94" fmla="*/ 104 w 216"/>
                  <a:gd name="T95" fmla="*/ 22 h 215"/>
                  <a:gd name="T96" fmla="*/ 89 w 216"/>
                  <a:gd name="T97" fmla="*/ 84 h 215"/>
                  <a:gd name="T98" fmla="*/ 104 w 216"/>
                  <a:gd name="T99" fmla="*/ 22 h 215"/>
                  <a:gd name="T100" fmla="*/ 84 w 216"/>
                  <a:gd name="T101" fmla="*/ 89 h 215"/>
                  <a:gd name="T102" fmla="*/ 22 w 216"/>
                  <a:gd name="T103" fmla="*/ 104 h 215"/>
                  <a:gd name="T104" fmla="*/ 22 w 216"/>
                  <a:gd name="T105" fmla="*/ 111 h 215"/>
                  <a:gd name="T106" fmla="*/ 84 w 216"/>
                  <a:gd name="T107" fmla="*/ 126 h 215"/>
                  <a:gd name="T108" fmla="*/ 22 w 216"/>
                  <a:gd name="T109" fmla="*/ 111 h 215"/>
                  <a:gd name="T110" fmla="*/ 89 w 216"/>
                  <a:gd name="T111" fmla="*/ 131 h 215"/>
                  <a:gd name="T112" fmla="*/ 104 w 216"/>
                  <a:gd name="T113" fmla="*/ 194 h 215"/>
                  <a:gd name="T114" fmla="*/ 111 w 216"/>
                  <a:gd name="T115" fmla="*/ 194 h 215"/>
                  <a:gd name="T116" fmla="*/ 127 w 216"/>
                  <a:gd name="T117" fmla="*/ 131 h 215"/>
                  <a:gd name="T118" fmla="*/ 111 w 216"/>
                  <a:gd name="T119" fmla="*/ 194 h 215"/>
                  <a:gd name="T120" fmla="*/ 131 w 216"/>
                  <a:gd name="T121" fmla="*/ 126 h 215"/>
                  <a:gd name="T122" fmla="*/ 194 w 216"/>
                  <a:gd name="T123" fmla="*/ 1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5">
                    <a:moveTo>
                      <a:pt x="213" y="131"/>
                    </a:moveTo>
                    <a:cubicBezTo>
                      <a:pt x="215" y="124"/>
                      <a:pt x="215" y="117"/>
                      <a:pt x="216" y="109"/>
                    </a:cubicBezTo>
                    <a:cubicBezTo>
                      <a:pt x="204" y="106"/>
                      <a:pt x="204" y="106"/>
                      <a:pt x="204" y="106"/>
                    </a:cubicBezTo>
                    <a:cubicBezTo>
                      <a:pt x="204" y="104"/>
                      <a:pt x="204" y="102"/>
                      <a:pt x="204" y="100"/>
                    </a:cubicBezTo>
                    <a:cubicBezTo>
                      <a:pt x="215" y="96"/>
                      <a:pt x="215" y="96"/>
                      <a:pt x="215" y="96"/>
                    </a:cubicBezTo>
                    <a:cubicBezTo>
                      <a:pt x="214" y="88"/>
                      <a:pt x="213" y="81"/>
                      <a:pt x="210" y="74"/>
                    </a:cubicBezTo>
                    <a:cubicBezTo>
                      <a:pt x="198" y="75"/>
                      <a:pt x="198" y="75"/>
                      <a:pt x="198" y="75"/>
                    </a:cubicBezTo>
                    <a:cubicBezTo>
                      <a:pt x="198" y="73"/>
                      <a:pt x="197" y="71"/>
                      <a:pt x="196" y="70"/>
                    </a:cubicBezTo>
                    <a:cubicBezTo>
                      <a:pt x="205" y="62"/>
                      <a:pt x="205" y="62"/>
                      <a:pt x="205" y="62"/>
                    </a:cubicBezTo>
                    <a:cubicBezTo>
                      <a:pt x="202" y="55"/>
                      <a:pt x="198" y="49"/>
                      <a:pt x="194" y="43"/>
                    </a:cubicBezTo>
                    <a:cubicBezTo>
                      <a:pt x="183" y="47"/>
                      <a:pt x="183" y="47"/>
                      <a:pt x="183" y="47"/>
                    </a:cubicBezTo>
                    <a:cubicBezTo>
                      <a:pt x="181" y="46"/>
                      <a:pt x="180" y="44"/>
                      <a:pt x="179" y="43"/>
                    </a:cubicBezTo>
                    <a:cubicBezTo>
                      <a:pt x="185" y="32"/>
                      <a:pt x="185" y="32"/>
                      <a:pt x="185" y="32"/>
                    </a:cubicBezTo>
                    <a:cubicBezTo>
                      <a:pt x="180" y="27"/>
                      <a:pt x="174" y="22"/>
                      <a:pt x="168" y="18"/>
                    </a:cubicBezTo>
                    <a:cubicBezTo>
                      <a:pt x="159" y="26"/>
                      <a:pt x="159" y="26"/>
                      <a:pt x="159" y="26"/>
                    </a:cubicBezTo>
                    <a:cubicBezTo>
                      <a:pt x="157" y="25"/>
                      <a:pt x="156" y="24"/>
                      <a:pt x="154" y="23"/>
                    </a:cubicBezTo>
                    <a:cubicBezTo>
                      <a:pt x="156" y="11"/>
                      <a:pt x="156" y="11"/>
                      <a:pt x="156" y="11"/>
                    </a:cubicBezTo>
                    <a:cubicBezTo>
                      <a:pt x="150" y="8"/>
                      <a:pt x="143" y="5"/>
                      <a:pt x="136" y="3"/>
                    </a:cubicBezTo>
                    <a:cubicBezTo>
                      <a:pt x="130" y="14"/>
                      <a:pt x="130" y="14"/>
                      <a:pt x="130" y="14"/>
                    </a:cubicBezTo>
                    <a:cubicBezTo>
                      <a:pt x="128" y="13"/>
                      <a:pt x="126" y="13"/>
                      <a:pt x="124" y="13"/>
                    </a:cubicBezTo>
                    <a:cubicBezTo>
                      <a:pt x="122" y="1"/>
                      <a:pt x="122" y="1"/>
                      <a:pt x="122" y="1"/>
                    </a:cubicBezTo>
                    <a:cubicBezTo>
                      <a:pt x="117" y="0"/>
                      <a:pt x="113" y="0"/>
                      <a:pt x="108" y="0"/>
                    </a:cubicBezTo>
                    <a:cubicBezTo>
                      <a:pt x="105" y="0"/>
                      <a:pt x="103" y="0"/>
                      <a:pt x="100" y="0"/>
                    </a:cubicBezTo>
                    <a:cubicBezTo>
                      <a:pt x="98" y="12"/>
                      <a:pt x="98" y="12"/>
                      <a:pt x="98" y="12"/>
                    </a:cubicBezTo>
                    <a:cubicBezTo>
                      <a:pt x="96" y="12"/>
                      <a:pt x="94" y="12"/>
                      <a:pt x="92" y="13"/>
                    </a:cubicBezTo>
                    <a:cubicBezTo>
                      <a:pt x="86" y="2"/>
                      <a:pt x="86" y="2"/>
                      <a:pt x="86" y="2"/>
                    </a:cubicBezTo>
                    <a:cubicBezTo>
                      <a:pt x="79" y="3"/>
                      <a:pt x="72" y="6"/>
                      <a:pt x="65" y="8"/>
                    </a:cubicBezTo>
                    <a:cubicBezTo>
                      <a:pt x="67" y="20"/>
                      <a:pt x="67" y="20"/>
                      <a:pt x="67" y="20"/>
                    </a:cubicBezTo>
                    <a:cubicBezTo>
                      <a:pt x="65" y="21"/>
                      <a:pt x="63" y="22"/>
                      <a:pt x="61" y="23"/>
                    </a:cubicBezTo>
                    <a:cubicBezTo>
                      <a:pt x="53" y="15"/>
                      <a:pt x="53" y="15"/>
                      <a:pt x="53" y="15"/>
                    </a:cubicBezTo>
                    <a:cubicBezTo>
                      <a:pt x="46" y="18"/>
                      <a:pt x="41" y="23"/>
                      <a:pt x="35" y="28"/>
                    </a:cubicBezTo>
                    <a:cubicBezTo>
                      <a:pt x="41" y="39"/>
                      <a:pt x="41" y="39"/>
                      <a:pt x="41" y="39"/>
                    </a:cubicBezTo>
                    <a:cubicBezTo>
                      <a:pt x="39" y="40"/>
                      <a:pt x="38" y="41"/>
                      <a:pt x="36" y="43"/>
                    </a:cubicBezTo>
                    <a:cubicBezTo>
                      <a:pt x="26" y="38"/>
                      <a:pt x="26" y="38"/>
                      <a:pt x="26" y="38"/>
                    </a:cubicBezTo>
                    <a:cubicBezTo>
                      <a:pt x="21" y="43"/>
                      <a:pt x="17" y="49"/>
                      <a:pt x="13" y="56"/>
                    </a:cubicBezTo>
                    <a:cubicBezTo>
                      <a:pt x="22" y="64"/>
                      <a:pt x="22" y="64"/>
                      <a:pt x="22" y="64"/>
                    </a:cubicBezTo>
                    <a:cubicBezTo>
                      <a:pt x="21" y="66"/>
                      <a:pt x="20" y="68"/>
                      <a:pt x="19" y="70"/>
                    </a:cubicBezTo>
                    <a:cubicBezTo>
                      <a:pt x="7" y="68"/>
                      <a:pt x="7" y="68"/>
                      <a:pt x="7" y="68"/>
                    </a:cubicBezTo>
                    <a:cubicBezTo>
                      <a:pt x="4" y="75"/>
                      <a:pt x="3" y="82"/>
                      <a:pt x="1" y="90"/>
                    </a:cubicBezTo>
                    <a:cubicBezTo>
                      <a:pt x="12" y="95"/>
                      <a:pt x="12" y="95"/>
                      <a:pt x="12" y="95"/>
                    </a:cubicBezTo>
                    <a:cubicBezTo>
                      <a:pt x="12" y="97"/>
                      <a:pt x="12" y="99"/>
                      <a:pt x="12" y="101"/>
                    </a:cubicBezTo>
                    <a:cubicBezTo>
                      <a:pt x="0" y="103"/>
                      <a:pt x="0" y="103"/>
                      <a:pt x="0" y="103"/>
                    </a:cubicBezTo>
                    <a:cubicBezTo>
                      <a:pt x="0" y="105"/>
                      <a:pt x="0" y="106"/>
                      <a:pt x="0" y="108"/>
                    </a:cubicBezTo>
                    <a:cubicBezTo>
                      <a:pt x="0" y="114"/>
                      <a:pt x="0" y="120"/>
                      <a:pt x="1" y="126"/>
                    </a:cubicBezTo>
                    <a:cubicBezTo>
                      <a:pt x="13" y="127"/>
                      <a:pt x="13" y="127"/>
                      <a:pt x="13" y="127"/>
                    </a:cubicBezTo>
                    <a:cubicBezTo>
                      <a:pt x="14" y="129"/>
                      <a:pt x="14" y="131"/>
                      <a:pt x="15" y="132"/>
                    </a:cubicBezTo>
                    <a:cubicBezTo>
                      <a:pt x="4" y="139"/>
                      <a:pt x="4" y="139"/>
                      <a:pt x="4" y="139"/>
                    </a:cubicBezTo>
                    <a:cubicBezTo>
                      <a:pt x="6" y="146"/>
                      <a:pt x="9" y="153"/>
                      <a:pt x="13" y="159"/>
                    </a:cubicBezTo>
                    <a:cubicBezTo>
                      <a:pt x="25" y="157"/>
                      <a:pt x="25" y="157"/>
                      <a:pt x="25" y="157"/>
                    </a:cubicBezTo>
                    <a:cubicBezTo>
                      <a:pt x="26" y="158"/>
                      <a:pt x="27" y="160"/>
                      <a:pt x="28" y="161"/>
                    </a:cubicBezTo>
                    <a:cubicBezTo>
                      <a:pt x="20" y="170"/>
                      <a:pt x="20" y="170"/>
                      <a:pt x="20" y="170"/>
                    </a:cubicBezTo>
                    <a:cubicBezTo>
                      <a:pt x="24" y="176"/>
                      <a:pt x="29" y="182"/>
                      <a:pt x="35" y="187"/>
                    </a:cubicBezTo>
                    <a:cubicBezTo>
                      <a:pt x="45" y="181"/>
                      <a:pt x="45" y="181"/>
                      <a:pt x="45" y="181"/>
                    </a:cubicBezTo>
                    <a:cubicBezTo>
                      <a:pt x="46" y="182"/>
                      <a:pt x="48" y="183"/>
                      <a:pt x="49" y="184"/>
                    </a:cubicBezTo>
                    <a:cubicBezTo>
                      <a:pt x="45" y="195"/>
                      <a:pt x="45" y="195"/>
                      <a:pt x="45" y="195"/>
                    </a:cubicBezTo>
                    <a:cubicBezTo>
                      <a:pt x="51" y="200"/>
                      <a:pt x="58" y="203"/>
                      <a:pt x="65" y="207"/>
                    </a:cubicBezTo>
                    <a:cubicBezTo>
                      <a:pt x="72" y="197"/>
                      <a:pt x="72" y="197"/>
                      <a:pt x="72" y="197"/>
                    </a:cubicBezTo>
                    <a:cubicBezTo>
                      <a:pt x="74" y="198"/>
                      <a:pt x="75" y="198"/>
                      <a:pt x="77" y="199"/>
                    </a:cubicBezTo>
                    <a:cubicBezTo>
                      <a:pt x="77" y="211"/>
                      <a:pt x="77" y="211"/>
                      <a:pt x="77" y="211"/>
                    </a:cubicBezTo>
                    <a:cubicBezTo>
                      <a:pt x="84" y="213"/>
                      <a:pt x="91" y="215"/>
                      <a:pt x="99" y="215"/>
                    </a:cubicBezTo>
                    <a:cubicBezTo>
                      <a:pt x="103" y="204"/>
                      <a:pt x="103" y="204"/>
                      <a:pt x="103" y="204"/>
                    </a:cubicBezTo>
                    <a:cubicBezTo>
                      <a:pt x="105" y="204"/>
                      <a:pt x="106" y="204"/>
                      <a:pt x="108" y="204"/>
                    </a:cubicBezTo>
                    <a:cubicBezTo>
                      <a:pt x="108" y="204"/>
                      <a:pt x="108" y="204"/>
                      <a:pt x="108" y="204"/>
                    </a:cubicBezTo>
                    <a:cubicBezTo>
                      <a:pt x="111" y="215"/>
                      <a:pt x="111" y="215"/>
                      <a:pt x="111" y="215"/>
                    </a:cubicBezTo>
                    <a:cubicBezTo>
                      <a:pt x="119" y="215"/>
                      <a:pt x="127" y="214"/>
                      <a:pt x="134" y="212"/>
                    </a:cubicBezTo>
                    <a:cubicBezTo>
                      <a:pt x="134" y="200"/>
                      <a:pt x="134" y="200"/>
                      <a:pt x="134" y="200"/>
                    </a:cubicBezTo>
                    <a:cubicBezTo>
                      <a:pt x="136" y="200"/>
                      <a:pt x="137" y="199"/>
                      <a:pt x="139" y="199"/>
                    </a:cubicBezTo>
                    <a:cubicBezTo>
                      <a:pt x="146" y="208"/>
                      <a:pt x="146" y="208"/>
                      <a:pt x="146" y="208"/>
                    </a:cubicBezTo>
                    <a:cubicBezTo>
                      <a:pt x="153" y="206"/>
                      <a:pt x="160" y="202"/>
                      <a:pt x="166" y="198"/>
                    </a:cubicBezTo>
                    <a:cubicBezTo>
                      <a:pt x="163" y="187"/>
                      <a:pt x="163" y="187"/>
                      <a:pt x="163" y="187"/>
                    </a:cubicBezTo>
                    <a:cubicBezTo>
                      <a:pt x="164" y="186"/>
                      <a:pt x="165" y="185"/>
                      <a:pt x="167" y="184"/>
                    </a:cubicBezTo>
                    <a:cubicBezTo>
                      <a:pt x="176" y="191"/>
                      <a:pt x="176" y="191"/>
                      <a:pt x="176" y="191"/>
                    </a:cubicBezTo>
                    <a:cubicBezTo>
                      <a:pt x="182" y="186"/>
                      <a:pt x="188" y="180"/>
                      <a:pt x="192" y="175"/>
                    </a:cubicBezTo>
                    <a:cubicBezTo>
                      <a:pt x="185" y="165"/>
                      <a:pt x="185" y="165"/>
                      <a:pt x="185" y="165"/>
                    </a:cubicBezTo>
                    <a:cubicBezTo>
                      <a:pt x="186" y="164"/>
                      <a:pt x="187" y="162"/>
                      <a:pt x="188" y="161"/>
                    </a:cubicBezTo>
                    <a:cubicBezTo>
                      <a:pt x="200" y="164"/>
                      <a:pt x="200" y="164"/>
                      <a:pt x="200" y="164"/>
                    </a:cubicBezTo>
                    <a:cubicBezTo>
                      <a:pt x="204" y="158"/>
                      <a:pt x="207" y="151"/>
                      <a:pt x="209" y="144"/>
                    </a:cubicBezTo>
                    <a:cubicBezTo>
                      <a:pt x="199" y="137"/>
                      <a:pt x="199" y="137"/>
                      <a:pt x="199" y="137"/>
                    </a:cubicBezTo>
                    <a:cubicBezTo>
                      <a:pt x="200" y="135"/>
                      <a:pt x="200" y="134"/>
                      <a:pt x="201" y="132"/>
                    </a:cubicBezTo>
                    <a:lnTo>
                      <a:pt x="213" y="131"/>
                    </a:lnTo>
                    <a:close/>
                    <a:moveTo>
                      <a:pt x="194" y="104"/>
                    </a:moveTo>
                    <a:cubicBezTo>
                      <a:pt x="137" y="104"/>
                      <a:pt x="137" y="104"/>
                      <a:pt x="137" y="104"/>
                    </a:cubicBezTo>
                    <a:cubicBezTo>
                      <a:pt x="137" y="98"/>
                      <a:pt x="134" y="93"/>
                      <a:pt x="131" y="89"/>
                    </a:cubicBezTo>
                    <a:cubicBezTo>
                      <a:pt x="171" y="49"/>
                      <a:pt x="171" y="49"/>
                      <a:pt x="171" y="49"/>
                    </a:cubicBezTo>
                    <a:cubicBezTo>
                      <a:pt x="184" y="64"/>
                      <a:pt x="193" y="83"/>
                      <a:pt x="194" y="104"/>
                    </a:cubicBezTo>
                    <a:close/>
                    <a:moveTo>
                      <a:pt x="108" y="123"/>
                    </a:moveTo>
                    <a:cubicBezTo>
                      <a:pt x="99" y="123"/>
                      <a:pt x="92" y="116"/>
                      <a:pt x="92" y="108"/>
                    </a:cubicBezTo>
                    <a:cubicBezTo>
                      <a:pt x="92" y="99"/>
                      <a:pt x="99" y="92"/>
                      <a:pt x="108" y="92"/>
                    </a:cubicBezTo>
                    <a:cubicBezTo>
                      <a:pt x="116" y="92"/>
                      <a:pt x="123" y="99"/>
                      <a:pt x="123" y="108"/>
                    </a:cubicBezTo>
                    <a:cubicBezTo>
                      <a:pt x="123" y="116"/>
                      <a:pt x="116" y="123"/>
                      <a:pt x="108" y="123"/>
                    </a:cubicBezTo>
                    <a:close/>
                    <a:moveTo>
                      <a:pt x="166" y="44"/>
                    </a:moveTo>
                    <a:cubicBezTo>
                      <a:pt x="126" y="84"/>
                      <a:pt x="126" y="84"/>
                      <a:pt x="126" y="84"/>
                    </a:cubicBezTo>
                    <a:cubicBezTo>
                      <a:pt x="122" y="81"/>
                      <a:pt x="117" y="79"/>
                      <a:pt x="111" y="78"/>
                    </a:cubicBezTo>
                    <a:cubicBezTo>
                      <a:pt x="111" y="22"/>
                      <a:pt x="111" y="22"/>
                      <a:pt x="111" y="22"/>
                    </a:cubicBezTo>
                    <a:cubicBezTo>
                      <a:pt x="132" y="22"/>
                      <a:pt x="151" y="31"/>
                      <a:pt x="166" y="44"/>
                    </a:cubicBezTo>
                    <a:close/>
                    <a:moveTo>
                      <a:pt x="104" y="22"/>
                    </a:moveTo>
                    <a:cubicBezTo>
                      <a:pt x="104" y="78"/>
                      <a:pt x="104" y="78"/>
                      <a:pt x="104" y="78"/>
                    </a:cubicBezTo>
                    <a:cubicBezTo>
                      <a:pt x="99" y="79"/>
                      <a:pt x="93" y="81"/>
                      <a:pt x="89" y="84"/>
                    </a:cubicBezTo>
                    <a:cubicBezTo>
                      <a:pt x="49" y="44"/>
                      <a:pt x="49" y="44"/>
                      <a:pt x="49" y="44"/>
                    </a:cubicBezTo>
                    <a:cubicBezTo>
                      <a:pt x="64" y="31"/>
                      <a:pt x="83" y="22"/>
                      <a:pt x="104" y="22"/>
                    </a:cubicBezTo>
                    <a:close/>
                    <a:moveTo>
                      <a:pt x="45" y="49"/>
                    </a:moveTo>
                    <a:cubicBezTo>
                      <a:pt x="84" y="89"/>
                      <a:pt x="84" y="89"/>
                      <a:pt x="84" y="89"/>
                    </a:cubicBezTo>
                    <a:cubicBezTo>
                      <a:pt x="81" y="93"/>
                      <a:pt x="79" y="98"/>
                      <a:pt x="78" y="104"/>
                    </a:cubicBezTo>
                    <a:cubicBezTo>
                      <a:pt x="22" y="104"/>
                      <a:pt x="22" y="104"/>
                      <a:pt x="22" y="104"/>
                    </a:cubicBezTo>
                    <a:cubicBezTo>
                      <a:pt x="23" y="83"/>
                      <a:pt x="31" y="64"/>
                      <a:pt x="45" y="49"/>
                    </a:cubicBezTo>
                    <a:close/>
                    <a:moveTo>
                      <a:pt x="22" y="111"/>
                    </a:moveTo>
                    <a:cubicBezTo>
                      <a:pt x="78" y="111"/>
                      <a:pt x="78" y="111"/>
                      <a:pt x="78" y="111"/>
                    </a:cubicBezTo>
                    <a:cubicBezTo>
                      <a:pt x="79" y="116"/>
                      <a:pt x="81" y="122"/>
                      <a:pt x="84" y="126"/>
                    </a:cubicBezTo>
                    <a:cubicBezTo>
                      <a:pt x="44" y="166"/>
                      <a:pt x="44" y="166"/>
                      <a:pt x="44" y="166"/>
                    </a:cubicBezTo>
                    <a:cubicBezTo>
                      <a:pt x="31" y="151"/>
                      <a:pt x="22" y="132"/>
                      <a:pt x="22" y="111"/>
                    </a:cubicBezTo>
                    <a:close/>
                    <a:moveTo>
                      <a:pt x="49" y="171"/>
                    </a:moveTo>
                    <a:cubicBezTo>
                      <a:pt x="89" y="131"/>
                      <a:pt x="89" y="131"/>
                      <a:pt x="89" y="131"/>
                    </a:cubicBezTo>
                    <a:cubicBezTo>
                      <a:pt x="93" y="134"/>
                      <a:pt x="99" y="137"/>
                      <a:pt x="104" y="137"/>
                    </a:cubicBezTo>
                    <a:cubicBezTo>
                      <a:pt x="104" y="194"/>
                      <a:pt x="104" y="194"/>
                      <a:pt x="104" y="194"/>
                    </a:cubicBezTo>
                    <a:cubicBezTo>
                      <a:pt x="83" y="193"/>
                      <a:pt x="64" y="184"/>
                      <a:pt x="49" y="171"/>
                    </a:cubicBezTo>
                    <a:close/>
                    <a:moveTo>
                      <a:pt x="111" y="194"/>
                    </a:moveTo>
                    <a:cubicBezTo>
                      <a:pt x="111" y="137"/>
                      <a:pt x="111" y="137"/>
                      <a:pt x="111" y="137"/>
                    </a:cubicBezTo>
                    <a:cubicBezTo>
                      <a:pt x="117" y="137"/>
                      <a:pt x="122" y="134"/>
                      <a:pt x="127" y="131"/>
                    </a:cubicBezTo>
                    <a:cubicBezTo>
                      <a:pt x="166" y="171"/>
                      <a:pt x="166" y="171"/>
                      <a:pt x="166" y="171"/>
                    </a:cubicBezTo>
                    <a:cubicBezTo>
                      <a:pt x="152" y="184"/>
                      <a:pt x="132" y="193"/>
                      <a:pt x="111" y="194"/>
                    </a:cubicBezTo>
                    <a:close/>
                    <a:moveTo>
                      <a:pt x="171" y="166"/>
                    </a:moveTo>
                    <a:cubicBezTo>
                      <a:pt x="131" y="126"/>
                      <a:pt x="131" y="126"/>
                      <a:pt x="131" y="126"/>
                    </a:cubicBezTo>
                    <a:cubicBezTo>
                      <a:pt x="135" y="122"/>
                      <a:pt x="137" y="116"/>
                      <a:pt x="137" y="111"/>
                    </a:cubicBezTo>
                    <a:cubicBezTo>
                      <a:pt x="194" y="111"/>
                      <a:pt x="194" y="111"/>
                      <a:pt x="194" y="111"/>
                    </a:cubicBezTo>
                    <a:cubicBezTo>
                      <a:pt x="193" y="132"/>
                      <a:pt x="184" y="151"/>
                      <a:pt x="171" y="16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37"/>
              <p:cNvSpPr>
                <a:spLocks noEditPoints="1"/>
              </p:cNvSpPr>
              <p:nvPr/>
            </p:nvSpPr>
            <p:spPr bwMode="auto">
              <a:xfrm>
                <a:off x="1095375" y="5699125"/>
                <a:ext cx="1970088" cy="1970088"/>
              </a:xfrm>
              <a:custGeom>
                <a:avLst/>
                <a:gdLst>
                  <a:gd name="T0" fmla="*/ 470 w 525"/>
                  <a:gd name="T1" fmla="*/ 426 h 525"/>
                  <a:gd name="T2" fmla="*/ 492 w 525"/>
                  <a:gd name="T3" fmla="*/ 393 h 525"/>
                  <a:gd name="T4" fmla="*/ 517 w 525"/>
                  <a:gd name="T5" fmla="*/ 329 h 525"/>
                  <a:gd name="T6" fmla="*/ 524 w 525"/>
                  <a:gd name="T7" fmla="*/ 298 h 525"/>
                  <a:gd name="T8" fmla="*/ 489 w 525"/>
                  <a:gd name="T9" fmla="*/ 264 h 525"/>
                  <a:gd name="T10" fmla="*/ 525 w 525"/>
                  <a:gd name="T11" fmla="*/ 230 h 525"/>
                  <a:gd name="T12" fmla="*/ 515 w 525"/>
                  <a:gd name="T13" fmla="*/ 191 h 525"/>
                  <a:gd name="T14" fmla="*/ 488 w 525"/>
                  <a:gd name="T15" fmla="*/ 129 h 525"/>
                  <a:gd name="T16" fmla="*/ 472 w 525"/>
                  <a:gd name="T17" fmla="*/ 101 h 525"/>
                  <a:gd name="T18" fmla="*/ 422 w 525"/>
                  <a:gd name="T19" fmla="*/ 102 h 525"/>
                  <a:gd name="T20" fmla="*/ 424 w 525"/>
                  <a:gd name="T21" fmla="*/ 53 h 525"/>
                  <a:gd name="T22" fmla="*/ 389 w 525"/>
                  <a:gd name="T23" fmla="*/ 33 h 525"/>
                  <a:gd name="T24" fmla="*/ 326 w 525"/>
                  <a:gd name="T25" fmla="*/ 8 h 525"/>
                  <a:gd name="T26" fmla="*/ 294 w 525"/>
                  <a:gd name="T27" fmla="*/ 0 h 525"/>
                  <a:gd name="T28" fmla="*/ 261 w 525"/>
                  <a:gd name="T29" fmla="*/ 35 h 525"/>
                  <a:gd name="T30" fmla="*/ 227 w 525"/>
                  <a:gd name="T31" fmla="*/ 0 h 525"/>
                  <a:gd name="T32" fmla="*/ 188 w 525"/>
                  <a:gd name="T33" fmla="*/ 9 h 525"/>
                  <a:gd name="T34" fmla="*/ 126 w 525"/>
                  <a:gd name="T35" fmla="*/ 36 h 525"/>
                  <a:gd name="T36" fmla="*/ 99 w 525"/>
                  <a:gd name="T37" fmla="*/ 54 h 525"/>
                  <a:gd name="T38" fmla="*/ 99 w 525"/>
                  <a:gd name="T39" fmla="*/ 102 h 525"/>
                  <a:gd name="T40" fmla="*/ 30 w 525"/>
                  <a:gd name="T41" fmla="*/ 135 h 525"/>
                  <a:gd name="T42" fmla="*/ 5 w 525"/>
                  <a:gd name="T43" fmla="*/ 198 h 525"/>
                  <a:gd name="T44" fmla="*/ 32 w 525"/>
                  <a:gd name="T45" fmla="*/ 264 h 525"/>
                  <a:gd name="T46" fmla="*/ 8 w 525"/>
                  <a:gd name="T47" fmla="*/ 335 h 525"/>
                  <a:gd name="T48" fmla="*/ 35 w 525"/>
                  <a:gd name="T49" fmla="*/ 398 h 525"/>
                  <a:gd name="T50" fmla="*/ 99 w 525"/>
                  <a:gd name="T51" fmla="*/ 425 h 525"/>
                  <a:gd name="T52" fmla="*/ 133 w 525"/>
                  <a:gd name="T53" fmla="*/ 493 h 525"/>
                  <a:gd name="T54" fmla="*/ 196 w 525"/>
                  <a:gd name="T55" fmla="*/ 518 h 525"/>
                  <a:gd name="T56" fmla="*/ 261 w 525"/>
                  <a:gd name="T57" fmla="*/ 492 h 525"/>
                  <a:gd name="T58" fmla="*/ 333 w 525"/>
                  <a:gd name="T59" fmla="*/ 517 h 525"/>
                  <a:gd name="T60" fmla="*/ 395 w 525"/>
                  <a:gd name="T61" fmla="*/ 491 h 525"/>
                  <a:gd name="T62" fmla="*/ 422 w 525"/>
                  <a:gd name="T63" fmla="*/ 425 h 525"/>
                  <a:gd name="T64" fmla="*/ 262 w 525"/>
                  <a:gd name="T65" fmla="*/ 121 h 525"/>
                  <a:gd name="T66" fmla="*/ 262 w 525"/>
                  <a:gd name="T67" fmla="*/ 218 h 525"/>
                  <a:gd name="T68" fmla="*/ 262 w 525"/>
                  <a:gd name="T69" fmla="*/ 121 h 525"/>
                  <a:gd name="T70" fmla="*/ 121 w 525"/>
                  <a:gd name="T71" fmla="*/ 262 h 525"/>
                  <a:gd name="T72" fmla="*/ 218 w 525"/>
                  <a:gd name="T73" fmla="*/ 262 h 525"/>
                  <a:gd name="T74" fmla="*/ 240 w 525"/>
                  <a:gd name="T75" fmla="*/ 262 h 525"/>
                  <a:gd name="T76" fmla="*/ 284 w 525"/>
                  <a:gd name="T77" fmla="*/ 262 h 525"/>
                  <a:gd name="T78" fmla="*/ 240 w 525"/>
                  <a:gd name="T79" fmla="*/ 262 h 525"/>
                  <a:gd name="T80" fmla="*/ 214 w 525"/>
                  <a:gd name="T81" fmla="*/ 355 h 525"/>
                  <a:gd name="T82" fmla="*/ 311 w 525"/>
                  <a:gd name="T83" fmla="*/ 355 h 525"/>
                  <a:gd name="T84" fmla="*/ 355 w 525"/>
                  <a:gd name="T85" fmla="*/ 311 h 525"/>
                  <a:gd name="T86" fmla="*/ 355 w 525"/>
                  <a:gd name="T87" fmla="*/ 214 h 525"/>
                  <a:gd name="T88" fmla="*/ 355 w 525"/>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525">
                    <a:moveTo>
                      <a:pt x="470" y="425"/>
                    </a:moveTo>
                    <a:cubicBezTo>
                      <a:pt x="470" y="425"/>
                      <a:pt x="470" y="425"/>
                      <a:pt x="470" y="426"/>
                    </a:cubicBezTo>
                    <a:cubicBezTo>
                      <a:pt x="479" y="415"/>
                      <a:pt x="486" y="404"/>
                      <a:pt x="492" y="393"/>
                    </a:cubicBezTo>
                    <a:cubicBezTo>
                      <a:pt x="492" y="393"/>
                      <a:pt x="492" y="393"/>
                      <a:pt x="492" y="393"/>
                    </a:cubicBezTo>
                    <a:cubicBezTo>
                      <a:pt x="474" y="386"/>
                      <a:pt x="466" y="366"/>
                      <a:pt x="473" y="348"/>
                    </a:cubicBezTo>
                    <a:cubicBezTo>
                      <a:pt x="480" y="331"/>
                      <a:pt x="499" y="323"/>
                      <a:pt x="517" y="329"/>
                    </a:cubicBezTo>
                    <a:cubicBezTo>
                      <a:pt x="517" y="330"/>
                      <a:pt x="518" y="330"/>
                      <a:pt x="518" y="330"/>
                    </a:cubicBezTo>
                    <a:cubicBezTo>
                      <a:pt x="521" y="319"/>
                      <a:pt x="523" y="309"/>
                      <a:pt x="524" y="298"/>
                    </a:cubicBezTo>
                    <a:cubicBezTo>
                      <a:pt x="524" y="298"/>
                      <a:pt x="523" y="298"/>
                      <a:pt x="523" y="298"/>
                    </a:cubicBezTo>
                    <a:cubicBezTo>
                      <a:pt x="504" y="298"/>
                      <a:pt x="489" y="283"/>
                      <a:pt x="489" y="264"/>
                    </a:cubicBezTo>
                    <a:cubicBezTo>
                      <a:pt x="489" y="245"/>
                      <a:pt x="504" y="230"/>
                      <a:pt x="523" y="230"/>
                    </a:cubicBezTo>
                    <a:cubicBezTo>
                      <a:pt x="524" y="230"/>
                      <a:pt x="524" y="230"/>
                      <a:pt x="525" y="230"/>
                    </a:cubicBezTo>
                    <a:cubicBezTo>
                      <a:pt x="523" y="217"/>
                      <a:pt x="521" y="203"/>
                      <a:pt x="517" y="191"/>
                    </a:cubicBezTo>
                    <a:cubicBezTo>
                      <a:pt x="516" y="191"/>
                      <a:pt x="516" y="191"/>
                      <a:pt x="515" y="191"/>
                    </a:cubicBezTo>
                    <a:cubicBezTo>
                      <a:pt x="498" y="199"/>
                      <a:pt x="478" y="191"/>
                      <a:pt x="470" y="174"/>
                    </a:cubicBezTo>
                    <a:cubicBezTo>
                      <a:pt x="463" y="156"/>
                      <a:pt x="471" y="137"/>
                      <a:pt x="488" y="129"/>
                    </a:cubicBezTo>
                    <a:cubicBezTo>
                      <a:pt x="489" y="129"/>
                      <a:pt x="490" y="129"/>
                      <a:pt x="491" y="128"/>
                    </a:cubicBezTo>
                    <a:cubicBezTo>
                      <a:pt x="485" y="119"/>
                      <a:pt x="479" y="109"/>
                      <a:pt x="472" y="101"/>
                    </a:cubicBezTo>
                    <a:cubicBezTo>
                      <a:pt x="471" y="101"/>
                      <a:pt x="471" y="102"/>
                      <a:pt x="470" y="102"/>
                    </a:cubicBezTo>
                    <a:cubicBezTo>
                      <a:pt x="457" y="116"/>
                      <a:pt x="435" y="116"/>
                      <a:pt x="422" y="102"/>
                    </a:cubicBezTo>
                    <a:cubicBezTo>
                      <a:pt x="409" y="89"/>
                      <a:pt x="409" y="68"/>
                      <a:pt x="422" y="54"/>
                    </a:cubicBezTo>
                    <a:cubicBezTo>
                      <a:pt x="423" y="54"/>
                      <a:pt x="423" y="53"/>
                      <a:pt x="424" y="53"/>
                    </a:cubicBezTo>
                    <a:cubicBezTo>
                      <a:pt x="413" y="44"/>
                      <a:pt x="402" y="37"/>
                      <a:pt x="390" y="31"/>
                    </a:cubicBezTo>
                    <a:cubicBezTo>
                      <a:pt x="390" y="31"/>
                      <a:pt x="390" y="32"/>
                      <a:pt x="389" y="33"/>
                    </a:cubicBezTo>
                    <a:cubicBezTo>
                      <a:pt x="382" y="50"/>
                      <a:pt x="363" y="59"/>
                      <a:pt x="345" y="52"/>
                    </a:cubicBezTo>
                    <a:cubicBezTo>
                      <a:pt x="328" y="45"/>
                      <a:pt x="319" y="25"/>
                      <a:pt x="326" y="8"/>
                    </a:cubicBezTo>
                    <a:cubicBezTo>
                      <a:pt x="327" y="7"/>
                      <a:pt x="327" y="6"/>
                      <a:pt x="327" y="6"/>
                    </a:cubicBezTo>
                    <a:cubicBezTo>
                      <a:pt x="316" y="3"/>
                      <a:pt x="306" y="1"/>
                      <a:pt x="294" y="0"/>
                    </a:cubicBezTo>
                    <a:cubicBezTo>
                      <a:pt x="295" y="0"/>
                      <a:pt x="295" y="1"/>
                      <a:pt x="295" y="2"/>
                    </a:cubicBezTo>
                    <a:cubicBezTo>
                      <a:pt x="295" y="20"/>
                      <a:pt x="279" y="35"/>
                      <a:pt x="261" y="35"/>
                    </a:cubicBezTo>
                    <a:cubicBezTo>
                      <a:pt x="242" y="35"/>
                      <a:pt x="227" y="20"/>
                      <a:pt x="227" y="2"/>
                    </a:cubicBezTo>
                    <a:cubicBezTo>
                      <a:pt x="227" y="1"/>
                      <a:pt x="227" y="1"/>
                      <a:pt x="227" y="0"/>
                    </a:cubicBezTo>
                    <a:cubicBezTo>
                      <a:pt x="214" y="2"/>
                      <a:pt x="201" y="5"/>
                      <a:pt x="188" y="8"/>
                    </a:cubicBezTo>
                    <a:cubicBezTo>
                      <a:pt x="188" y="9"/>
                      <a:pt x="188" y="9"/>
                      <a:pt x="188" y="9"/>
                    </a:cubicBezTo>
                    <a:cubicBezTo>
                      <a:pt x="196" y="27"/>
                      <a:pt x="188" y="47"/>
                      <a:pt x="171" y="54"/>
                    </a:cubicBezTo>
                    <a:cubicBezTo>
                      <a:pt x="153" y="61"/>
                      <a:pt x="133" y="53"/>
                      <a:pt x="126" y="36"/>
                    </a:cubicBezTo>
                    <a:cubicBezTo>
                      <a:pt x="126" y="36"/>
                      <a:pt x="126" y="36"/>
                      <a:pt x="126" y="36"/>
                    </a:cubicBezTo>
                    <a:cubicBezTo>
                      <a:pt x="117" y="41"/>
                      <a:pt x="108" y="47"/>
                      <a:pt x="99" y="54"/>
                    </a:cubicBezTo>
                    <a:cubicBezTo>
                      <a:pt x="99" y="54"/>
                      <a:pt x="99" y="54"/>
                      <a:pt x="99" y="54"/>
                    </a:cubicBezTo>
                    <a:cubicBezTo>
                      <a:pt x="112" y="68"/>
                      <a:pt x="112" y="89"/>
                      <a:pt x="99" y="102"/>
                    </a:cubicBezTo>
                    <a:cubicBezTo>
                      <a:pt x="86" y="116"/>
                      <a:pt x="65" y="116"/>
                      <a:pt x="51" y="102"/>
                    </a:cubicBezTo>
                    <a:cubicBezTo>
                      <a:pt x="43" y="113"/>
                      <a:pt x="36" y="124"/>
                      <a:pt x="30" y="135"/>
                    </a:cubicBezTo>
                    <a:cubicBezTo>
                      <a:pt x="47" y="142"/>
                      <a:pt x="55" y="162"/>
                      <a:pt x="49" y="179"/>
                    </a:cubicBezTo>
                    <a:cubicBezTo>
                      <a:pt x="42" y="196"/>
                      <a:pt x="23" y="205"/>
                      <a:pt x="5" y="198"/>
                    </a:cubicBezTo>
                    <a:cubicBezTo>
                      <a:pt x="3" y="209"/>
                      <a:pt x="1" y="219"/>
                      <a:pt x="0" y="230"/>
                    </a:cubicBezTo>
                    <a:cubicBezTo>
                      <a:pt x="18" y="231"/>
                      <a:pt x="32" y="245"/>
                      <a:pt x="32" y="264"/>
                    </a:cubicBezTo>
                    <a:cubicBezTo>
                      <a:pt x="32" y="282"/>
                      <a:pt x="18" y="297"/>
                      <a:pt x="0" y="298"/>
                    </a:cubicBezTo>
                    <a:cubicBezTo>
                      <a:pt x="2" y="310"/>
                      <a:pt x="4" y="323"/>
                      <a:pt x="8" y="335"/>
                    </a:cubicBezTo>
                    <a:cubicBezTo>
                      <a:pt x="25" y="329"/>
                      <a:pt x="44" y="337"/>
                      <a:pt x="51" y="354"/>
                    </a:cubicBezTo>
                    <a:cubicBezTo>
                      <a:pt x="58" y="370"/>
                      <a:pt x="51" y="390"/>
                      <a:pt x="35" y="398"/>
                    </a:cubicBezTo>
                    <a:cubicBezTo>
                      <a:pt x="40" y="407"/>
                      <a:pt x="46" y="415"/>
                      <a:pt x="53" y="424"/>
                    </a:cubicBezTo>
                    <a:cubicBezTo>
                      <a:pt x="66" y="412"/>
                      <a:pt x="86" y="413"/>
                      <a:pt x="99" y="425"/>
                    </a:cubicBezTo>
                    <a:cubicBezTo>
                      <a:pt x="112" y="438"/>
                      <a:pt x="112" y="458"/>
                      <a:pt x="101" y="472"/>
                    </a:cubicBezTo>
                    <a:cubicBezTo>
                      <a:pt x="111" y="480"/>
                      <a:pt x="122" y="487"/>
                      <a:pt x="133" y="493"/>
                    </a:cubicBezTo>
                    <a:cubicBezTo>
                      <a:pt x="140" y="477"/>
                      <a:pt x="159" y="469"/>
                      <a:pt x="176" y="476"/>
                    </a:cubicBezTo>
                    <a:cubicBezTo>
                      <a:pt x="193" y="483"/>
                      <a:pt x="201" y="501"/>
                      <a:pt x="196" y="518"/>
                    </a:cubicBezTo>
                    <a:cubicBezTo>
                      <a:pt x="206" y="521"/>
                      <a:pt x="216" y="523"/>
                      <a:pt x="227" y="524"/>
                    </a:cubicBezTo>
                    <a:cubicBezTo>
                      <a:pt x="228" y="506"/>
                      <a:pt x="243" y="492"/>
                      <a:pt x="261" y="492"/>
                    </a:cubicBezTo>
                    <a:cubicBezTo>
                      <a:pt x="279" y="492"/>
                      <a:pt x="294" y="507"/>
                      <a:pt x="295" y="525"/>
                    </a:cubicBezTo>
                    <a:cubicBezTo>
                      <a:pt x="307" y="523"/>
                      <a:pt x="320" y="521"/>
                      <a:pt x="333" y="517"/>
                    </a:cubicBezTo>
                    <a:cubicBezTo>
                      <a:pt x="326" y="500"/>
                      <a:pt x="334" y="481"/>
                      <a:pt x="351" y="474"/>
                    </a:cubicBezTo>
                    <a:cubicBezTo>
                      <a:pt x="368" y="466"/>
                      <a:pt x="388" y="474"/>
                      <a:pt x="395" y="491"/>
                    </a:cubicBezTo>
                    <a:cubicBezTo>
                      <a:pt x="404" y="486"/>
                      <a:pt x="413" y="480"/>
                      <a:pt x="422" y="473"/>
                    </a:cubicBezTo>
                    <a:cubicBezTo>
                      <a:pt x="409" y="460"/>
                      <a:pt x="409" y="438"/>
                      <a:pt x="422" y="425"/>
                    </a:cubicBezTo>
                    <a:cubicBezTo>
                      <a:pt x="435" y="412"/>
                      <a:pt x="457" y="412"/>
                      <a:pt x="470" y="425"/>
                    </a:cubicBezTo>
                    <a:close/>
                    <a:moveTo>
                      <a:pt x="262" y="121"/>
                    </a:moveTo>
                    <a:cubicBezTo>
                      <a:pt x="289" y="121"/>
                      <a:pt x="311" y="143"/>
                      <a:pt x="311" y="169"/>
                    </a:cubicBezTo>
                    <a:cubicBezTo>
                      <a:pt x="311" y="196"/>
                      <a:pt x="289" y="218"/>
                      <a:pt x="262" y="218"/>
                    </a:cubicBezTo>
                    <a:cubicBezTo>
                      <a:pt x="236" y="218"/>
                      <a:pt x="214" y="196"/>
                      <a:pt x="214" y="169"/>
                    </a:cubicBezTo>
                    <a:cubicBezTo>
                      <a:pt x="214" y="143"/>
                      <a:pt x="236" y="121"/>
                      <a:pt x="262" y="121"/>
                    </a:cubicBezTo>
                    <a:close/>
                    <a:moveTo>
                      <a:pt x="169" y="311"/>
                    </a:moveTo>
                    <a:cubicBezTo>
                      <a:pt x="143" y="311"/>
                      <a:pt x="121" y="289"/>
                      <a:pt x="121" y="262"/>
                    </a:cubicBezTo>
                    <a:cubicBezTo>
                      <a:pt x="121" y="235"/>
                      <a:pt x="143" y="214"/>
                      <a:pt x="169" y="214"/>
                    </a:cubicBezTo>
                    <a:cubicBezTo>
                      <a:pt x="196" y="214"/>
                      <a:pt x="218" y="235"/>
                      <a:pt x="218" y="262"/>
                    </a:cubicBezTo>
                    <a:cubicBezTo>
                      <a:pt x="218" y="289"/>
                      <a:pt x="196" y="311"/>
                      <a:pt x="169" y="311"/>
                    </a:cubicBezTo>
                    <a:close/>
                    <a:moveTo>
                      <a:pt x="240" y="262"/>
                    </a:moveTo>
                    <a:cubicBezTo>
                      <a:pt x="240" y="250"/>
                      <a:pt x="250" y="240"/>
                      <a:pt x="262" y="240"/>
                    </a:cubicBezTo>
                    <a:cubicBezTo>
                      <a:pt x="275" y="240"/>
                      <a:pt x="284" y="250"/>
                      <a:pt x="284" y="262"/>
                    </a:cubicBezTo>
                    <a:cubicBezTo>
                      <a:pt x="284" y="274"/>
                      <a:pt x="275" y="284"/>
                      <a:pt x="262" y="284"/>
                    </a:cubicBezTo>
                    <a:cubicBezTo>
                      <a:pt x="250" y="284"/>
                      <a:pt x="240" y="274"/>
                      <a:pt x="240" y="262"/>
                    </a:cubicBezTo>
                    <a:close/>
                    <a:moveTo>
                      <a:pt x="262" y="404"/>
                    </a:moveTo>
                    <a:cubicBezTo>
                      <a:pt x="236" y="404"/>
                      <a:pt x="214" y="382"/>
                      <a:pt x="214" y="355"/>
                    </a:cubicBezTo>
                    <a:cubicBezTo>
                      <a:pt x="214" y="328"/>
                      <a:pt x="236" y="307"/>
                      <a:pt x="262" y="307"/>
                    </a:cubicBezTo>
                    <a:cubicBezTo>
                      <a:pt x="289" y="307"/>
                      <a:pt x="311" y="328"/>
                      <a:pt x="311" y="355"/>
                    </a:cubicBezTo>
                    <a:cubicBezTo>
                      <a:pt x="311" y="382"/>
                      <a:pt x="289" y="404"/>
                      <a:pt x="262" y="404"/>
                    </a:cubicBezTo>
                    <a:close/>
                    <a:moveTo>
                      <a:pt x="355" y="311"/>
                    </a:moveTo>
                    <a:cubicBezTo>
                      <a:pt x="328" y="311"/>
                      <a:pt x="307" y="289"/>
                      <a:pt x="307" y="262"/>
                    </a:cubicBezTo>
                    <a:cubicBezTo>
                      <a:pt x="307" y="235"/>
                      <a:pt x="328" y="214"/>
                      <a:pt x="355" y="214"/>
                    </a:cubicBezTo>
                    <a:cubicBezTo>
                      <a:pt x="382" y="214"/>
                      <a:pt x="404" y="235"/>
                      <a:pt x="404" y="262"/>
                    </a:cubicBezTo>
                    <a:cubicBezTo>
                      <a:pt x="404" y="289"/>
                      <a:pt x="382" y="311"/>
                      <a:pt x="355"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38"/>
              <p:cNvSpPr>
                <a:spLocks noEditPoints="1"/>
              </p:cNvSpPr>
              <p:nvPr/>
            </p:nvSpPr>
            <p:spPr bwMode="auto">
              <a:xfrm>
                <a:off x="5861050" y="4249738"/>
                <a:ext cx="1974850" cy="1970088"/>
              </a:xfrm>
              <a:custGeom>
                <a:avLst/>
                <a:gdLst>
                  <a:gd name="T0" fmla="*/ 471 w 526"/>
                  <a:gd name="T1" fmla="*/ 426 h 525"/>
                  <a:gd name="T2" fmla="*/ 492 w 526"/>
                  <a:gd name="T3" fmla="*/ 393 h 525"/>
                  <a:gd name="T4" fmla="*/ 518 w 526"/>
                  <a:gd name="T5" fmla="*/ 330 h 525"/>
                  <a:gd name="T6" fmla="*/ 525 w 526"/>
                  <a:gd name="T7" fmla="*/ 298 h 525"/>
                  <a:gd name="T8" fmla="*/ 490 w 526"/>
                  <a:gd name="T9" fmla="*/ 264 h 525"/>
                  <a:gd name="T10" fmla="*/ 526 w 526"/>
                  <a:gd name="T11" fmla="*/ 230 h 525"/>
                  <a:gd name="T12" fmla="*/ 516 w 526"/>
                  <a:gd name="T13" fmla="*/ 192 h 525"/>
                  <a:gd name="T14" fmla="*/ 489 w 526"/>
                  <a:gd name="T15" fmla="*/ 129 h 525"/>
                  <a:gd name="T16" fmla="*/ 473 w 526"/>
                  <a:gd name="T17" fmla="*/ 101 h 525"/>
                  <a:gd name="T18" fmla="*/ 423 w 526"/>
                  <a:gd name="T19" fmla="*/ 102 h 525"/>
                  <a:gd name="T20" fmla="*/ 425 w 526"/>
                  <a:gd name="T21" fmla="*/ 53 h 525"/>
                  <a:gd name="T22" fmla="*/ 390 w 526"/>
                  <a:gd name="T23" fmla="*/ 33 h 525"/>
                  <a:gd name="T24" fmla="*/ 327 w 526"/>
                  <a:gd name="T25" fmla="*/ 8 h 525"/>
                  <a:gd name="T26" fmla="*/ 295 w 526"/>
                  <a:gd name="T27" fmla="*/ 0 h 525"/>
                  <a:gd name="T28" fmla="*/ 261 w 526"/>
                  <a:gd name="T29" fmla="*/ 36 h 525"/>
                  <a:gd name="T30" fmla="*/ 228 w 526"/>
                  <a:gd name="T31" fmla="*/ 0 h 525"/>
                  <a:gd name="T32" fmla="*/ 189 w 526"/>
                  <a:gd name="T33" fmla="*/ 10 h 525"/>
                  <a:gd name="T34" fmla="*/ 127 w 526"/>
                  <a:gd name="T35" fmla="*/ 36 h 525"/>
                  <a:gd name="T36" fmla="*/ 100 w 526"/>
                  <a:gd name="T37" fmla="*/ 54 h 525"/>
                  <a:gd name="T38" fmla="*/ 100 w 526"/>
                  <a:gd name="T39" fmla="*/ 102 h 525"/>
                  <a:gd name="T40" fmla="*/ 31 w 526"/>
                  <a:gd name="T41" fmla="*/ 135 h 525"/>
                  <a:gd name="T42" fmla="*/ 6 w 526"/>
                  <a:gd name="T43" fmla="*/ 199 h 525"/>
                  <a:gd name="T44" fmla="*/ 33 w 526"/>
                  <a:gd name="T45" fmla="*/ 264 h 525"/>
                  <a:gd name="T46" fmla="*/ 9 w 526"/>
                  <a:gd name="T47" fmla="*/ 336 h 525"/>
                  <a:gd name="T48" fmla="*/ 36 w 526"/>
                  <a:gd name="T49" fmla="*/ 398 h 525"/>
                  <a:gd name="T50" fmla="*/ 100 w 526"/>
                  <a:gd name="T51" fmla="*/ 425 h 525"/>
                  <a:gd name="T52" fmla="*/ 134 w 526"/>
                  <a:gd name="T53" fmla="*/ 493 h 525"/>
                  <a:gd name="T54" fmla="*/ 196 w 526"/>
                  <a:gd name="T55" fmla="*/ 518 h 525"/>
                  <a:gd name="T56" fmla="*/ 261 w 526"/>
                  <a:gd name="T57" fmla="*/ 492 h 525"/>
                  <a:gd name="T58" fmla="*/ 333 w 526"/>
                  <a:gd name="T59" fmla="*/ 517 h 525"/>
                  <a:gd name="T60" fmla="*/ 396 w 526"/>
                  <a:gd name="T61" fmla="*/ 491 h 525"/>
                  <a:gd name="T62" fmla="*/ 423 w 526"/>
                  <a:gd name="T63" fmla="*/ 425 h 525"/>
                  <a:gd name="T64" fmla="*/ 263 w 526"/>
                  <a:gd name="T65" fmla="*/ 121 h 525"/>
                  <a:gd name="T66" fmla="*/ 263 w 526"/>
                  <a:gd name="T67" fmla="*/ 218 h 525"/>
                  <a:gd name="T68" fmla="*/ 263 w 526"/>
                  <a:gd name="T69" fmla="*/ 121 h 525"/>
                  <a:gd name="T70" fmla="*/ 122 w 526"/>
                  <a:gd name="T71" fmla="*/ 262 h 525"/>
                  <a:gd name="T72" fmla="*/ 219 w 526"/>
                  <a:gd name="T73" fmla="*/ 262 h 525"/>
                  <a:gd name="T74" fmla="*/ 241 w 526"/>
                  <a:gd name="T75" fmla="*/ 262 h 525"/>
                  <a:gd name="T76" fmla="*/ 285 w 526"/>
                  <a:gd name="T77" fmla="*/ 262 h 525"/>
                  <a:gd name="T78" fmla="*/ 241 w 526"/>
                  <a:gd name="T79" fmla="*/ 262 h 525"/>
                  <a:gd name="T80" fmla="*/ 215 w 526"/>
                  <a:gd name="T81" fmla="*/ 355 h 525"/>
                  <a:gd name="T82" fmla="*/ 312 w 526"/>
                  <a:gd name="T83" fmla="*/ 355 h 525"/>
                  <a:gd name="T84" fmla="*/ 356 w 526"/>
                  <a:gd name="T85" fmla="*/ 311 h 525"/>
                  <a:gd name="T86" fmla="*/ 356 w 526"/>
                  <a:gd name="T87" fmla="*/ 214 h 525"/>
                  <a:gd name="T88" fmla="*/ 356 w 526"/>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525">
                    <a:moveTo>
                      <a:pt x="471" y="425"/>
                    </a:moveTo>
                    <a:cubicBezTo>
                      <a:pt x="471" y="425"/>
                      <a:pt x="471" y="426"/>
                      <a:pt x="471" y="426"/>
                    </a:cubicBezTo>
                    <a:cubicBezTo>
                      <a:pt x="479" y="415"/>
                      <a:pt x="487" y="404"/>
                      <a:pt x="493" y="393"/>
                    </a:cubicBezTo>
                    <a:cubicBezTo>
                      <a:pt x="493" y="393"/>
                      <a:pt x="493" y="393"/>
                      <a:pt x="492" y="393"/>
                    </a:cubicBezTo>
                    <a:cubicBezTo>
                      <a:pt x="475" y="386"/>
                      <a:pt x="467" y="366"/>
                      <a:pt x="474" y="349"/>
                    </a:cubicBezTo>
                    <a:cubicBezTo>
                      <a:pt x="480" y="331"/>
                      <a:pt x="500" y="323"/>
                      <a:pt x="518" y="330"/>
                    </a:cubicBezTo>
                    <a:cubicBezTo>
                      <a:pt x="518" y="330"/>
                      <a:pt x="518" y="330"/>
                      <a:pt x="519" y="330"/>
                    </a:cubicBezTo>
                    <a:cubicBezTo>
                      <a:pt x="522" y="320"/>
                      <a:pt x="524" y="309"/>
                      <a:pt x="525" y="298"/>
                    </a:cubicBezTo>
                    <a:cubicBezTo>
                      <a:pt x="525" y="298"/>
                      <a:pt x="524" y="298"/>
                      <a:pt x="524" y="298"/>
                    </a:cubicBezTo>
                    <a:cubicBezTo>
                      <a:pt x="505" y="298"/>
                      <a:pt x="490" y="283"/>
                      <a:pt x="490" y="264"/>
                    </a:cubicBezTo>
                    <a:cubicBezTo>
                      <a:pt x="490" y="245"/>
                      <a:pt x="505" y="230"/>
                      <a:pt x="524" y="230"/>
                    </a:cubicBezTo>
                    <a:cubicBezTo>
                      <a:pt x="524" y="230"/>
                      <a:pt x="525" y="230"/>
                      <a:pt x="526" y="230"/>
                    </a:cubicBezTo>
                    <a:cubicBezTo>
                      <a:pt x="524" y="217"/>
                      <a:pt x="521" y="204"/>
                      <a:pt x="518" y="191"/>
                    </a:cubicBezTo>
                    <a:cubicBezTo>
                      <a:pt x="517" y="191"/>
                      <a:pt x="517" y="191"/>
                      <a:pt x="516" y="192"/>
                    </a:cubicBezTo>
                    <a:cubicBezTo>
                      <a:pt x="499" y="199"/>
                      <a:pt x="479" y="191"/>
                      <a:pt x="471" y="174"/>
                    </a:cubicBezTo>
                    <a:cubicBezTo>
                      <a:pt x="464" y="157"/>
                      <a:pt x="472" y="137"/>
                      <a:pt x="489" y="129"/>
                    </a:cubicBezTo>
                    <a:cubicBezTo>
                      <a:pt x="490" y="129"/>
                      <a:pt x="491" y="129"/>
                      <a:pt x="491" y="128"/>
                    </a:cubicBezTo>
                    <a:cubicBezTo>
                      <a:pt x="486" y="119"/>
                      <a:pt x="479" y="110"/>
                      <a:pt x="473" y="101"/>
                    </a:cubicBezTo>
                    <a:cubicBezTo>
                      <a:pt x="472" y="101"/>
                      <a:pt x="471" y="102"/>
                      <a:pt x="471" y="102"/>
                    </a:cubicBezTo>
                    <a:cubicBezTo>
                      <a:pt x="458" y="116"/>
                      <a:pt x="436" y="116"/>
                      <a:pt x="423" y="102"/>
                    </a:cubicBezTo>
                    <a:cubicBezTo>
                      <a:pt x="410" y="89"/>
                      <a:pt x="410" y="68"/>
                      <a:pt x="423" y="54"/>
                    </a:cubicBezTo>
                    <a:cubicBezTo>
                      <a:pt x="424" y="54"/>
                      <a:pt x="424" y="53"/>
                      <a:pt x="425" y="53"/>
                    </a:cubicBezTo>
                    <a:cubicBezTo>
                      <a:pt x="414" y="45"/>
                      <a:pt x="403" y="37"/>
                      <a:pt x="391" y="31"/>
                    </a:cubicBezTo>
                    <a:cubicBezTo>
                      <a:pt x="391" y="31"/>
                      <a:pt x="390" y="32"/>
                      <a:pt x="390" y="33"/>
                    </a:cubicBezTo>
                    <a:cubicBezTo>
                      <a:pt x="383" y="50"/>
                      <a:pt x="364" y="59"/>
                      <a:pt x="346" y="52"/>
                    </a:cubicBezTo>
                    <a:cubicBezTo>
                      <a:pt x="329" y="45"/>
                      <a:pt x="320" y="25"/>
                      <a:pt x="327" y="8"/>
                    </a:cubicBezTo>
                    <a:cubicBezTo>
                      <a:pt x="327" y="7"/>
                      <a:pt x="328" y="6"/>
                      <a:pt x="328" y="6"/>
                    </a:cubicBezTo>
                    <a:cubicBezTo>
                      <a:pt x="317" y="3"/>
                      <a:pt x="306" y="1"/>
                      <a:pt x="295" y="0"/>
                    </a:cubicBezTo>
                    <a:cubicBezTo>
                      <a:pt x="295" y="0"/>
                      <a:pt x="295" y="1"/>
                      <a:pt x="295" y="2"/>
                    </a:cubicBezTo>
                    <a:cubicBezTo>
                      <a:pt x="295" y="20"/>
                      <a:pt x="280" y="36"/>
                      <a:pt x="261" y="36"/>
                    </a:cubicBezTo>
                    <a:cubicBezTo>
                      <a:pt x="243" y="36"/>
                      <a:pt x="228" y="20"/>
                      <a:pt x="228" y="2"/>
                    </a:cubicBezTo>
                    <a:cubicBezTo>
                      <a:pt x="228" y="1"/>
                      <a:pt x="228" y="1"/>
                      <a:pt x="228" y="0"/>
                    </a:cubicBezTo>
                    <a:cubicBezTo>
                      <a:pt x="214" y="2"/>
                      <a:pt x="201" y="5"/>
                      <a:pt x="189" y="8"/>
                    </a:cubicBezTo>
                    <a:cubicBezTo>
                      <a:pt x="189" y="9"/>
                      <a:pt x="189" y="9"/>
                      <a:pt x="189" y="10"/>
                    </a:cubicBezTo>
                    <a:cubicBezTo>
                      <a:pt x="197" y="27"/>
                      <a:pt x="189" y="47"/>
                      <a:pt x="171" y="54"/>
                    </a:cubicBezTo>
                    <a:cubicBezTo>
                      <a:pt x="154" y="62"/>
                      <a:pt x="134" y="54"/>
                      <a:pt x="127" y="36"/>
                    </a:cubicBezTo>
                    <a:cubicBezTo>
                      <a:pt x="127" y="36"/>
                      <a:pt x="127" y="36"/>
                      <a:pt x="127" y="36"/>
                    </a:cubicBezTo>
                    <a:cubicBezTo>
                      <a:pt x="117" y="41"/>
                      <a:pt x="108" y="47"/>
                      <a:pt x="100" y="54"/>
                    </a:cubicBezTo>
                    <a:cubicBezTo>
                      <a:pt x="100" y="54"/>
                      <a:pt x="100" y="54"/>
                      <a:pt x="100" y="54"/>
                    </a:cubicBezTo>
                    <a:cubicBezTo>
                      <a:pt x="113" y="68"/>
                      <a:pt x="113" y="89"/>
                      <a:pt x="100" y="102"/>
                    </a:cubicBezTo>
                    <a:cubicBezTo>
                      <a:pt x="87" y="116"/>
                      <a:pt x="65" y="116"/>
                      <a:pt x="52" y="103"/>
                    </a:cubicBezTo>
                    <a:cubicBezTo>
                      <a:pt x="44" y="113"/>
                      <a:pt x="37" y="124"/>
                      <a:pt x="31" y="135"/>
                    </a:cubicBezTo>
                    <a:cubicBezTo>
                      <a:pt x="48" y="143"/>
                      <a:pt x="56" y="162"/>
                      <a:pt x="49" y="179"/>
                    </a:cubicBezTo>
                    <a:cubicBezTo>
                      <a:pt x="43" y="196"/>
                      <a:pt x="23" y="205"/>
                      <a:pt x="6" y="199"/>
                    </a:cubicBezTo>
                    <a:cubicBezTo>
                      <a:pt x="4" y="209"/>
                      <a:pt x="2" y="219"/>
                      <a:pt x="0" y="230"/>
                    </a:cubicBezTo>
                    <a:cubicBezTo>
                      <a:pt x="19" y="231"/>
                      <a:pt x="33" y="246"/>
                      <a:pt x="33" y="264"/>
                    </a:cubicBezTo>
                    <a:cubicBezTo>
                      <a:pt x="33" y="282"/>
                      <a:pt x="19" y="297"/>
                      <a:pt x="1" y="298"/>
                    </a:cubicBezTo>
                    <a:cubicBezTo>
                      <a:pt x="3" y="311"/>
                      <a:pt x="5" y="323"/>
                      <a:pt x="9" y="336"/>
                    </a:cubicBezTo>
                    <a:cubicBezTo>
                      <a:pt x="26" y="329"/>
                      <a:pt x="44" y="337"/>
                      <a:pt x="52" y="354"/>
                    </a:cubicBezTo>
                    <a:cubicBezTo>
                      <a:pt x="59" y="371"/>
                      <a:pt x="52" y="390"/>
                      <a:pt x="36" y="398"/>
                    </a:cubicBezTo>
                    <a:cubicBezTo>
                      <a:pt x="41" y="407"/>
                      <a:pt x="47" y="415"/>
                      <a:pt x="54" y="424"/>
                    </a:cubicBezTo>
                    <a:cubicBezTo>
                      <a:pt x="67" y="412"/>
                      <a:pt x="87" y="413"/>
                      <a:pt x="100" y="425"/>
                    </a:cubicBezTo>
                    <a:cubicBezTo>
                      <a:pt x="113" y="438"/>
                      <a:pt x="113" y="458"/>
                      <a:pt x="101" y="472"/>
                    </a:cubicBezTo>
                    <a:cubicBezTo>
                      <a:pt x="112" y="480"/>
                      <a:pt x="122" y="487"/>
                      <a:pt x="134" y="493"/>
                    </a:cubicBezTo>
                    <a:cubicBezTo>
                      <a:pt x="141" y="477"/>
                      <a:pt x="160" y="469"/>
                      <a:pt x="177" y="476"/>
                    </a:cubicBezTo>
                    <a:cubicBezTo>
                      <a:pt x="194" y="483"/>
                      <a:pt x="202" y="501"/>
                      <a:pt x="196" y="518"/>
                    </a:cubicBezTo>
                    <a:cubicBezTo>
                      <a:pt x="207" y="521"/>
                      <a:pt x="217" y="523"/>
                      <a:pt x="228" y="524"/>
                    </a:cubicBezTo>
                    <a:cubicBezTo>
                      <a:pt x="229" y="507"/>
                      <a:pt x="243" y="492"/>
                      <a:pt x="261" y="492"/>
                    </a:cubicBezTo>
                    <a:cubicBezTo>
                      <a:pt x="280" y="492"/>
                      <a:pt x="295" y="507"/>
                      <a:pt x="295" y="525"/>
                    </a:cubicBezTo>
                    <a:cubicBezTo>
                      <a:pt x="308" y="523"/>
                      <a:pt x="321" y="521"/>
                      <a:pt x="333" y="517"/>
                    </a:cubicBezTo>
                    <a:cubicBezTo>
                      <a:pt x="327" y="500"/>
                      <a:pt x="335" y="481"/>
                      <a:pt x="352" y="474"/>
                    </a:cubicBezTo>
                    <a:cubicBezTo>
                      <a:pt x="369" y="466"/>
                      <a:pt x="388" y="474"/>
                      <a:pt x="396" y="491"/>
                    </a:cubicBezTo>
                    <a:cubicBezTo>
                      <a:pt x="405" y="486"/>
                      <a:pt x="414" y="480"/>
                      <a:pt x="423" y="473"/>
                    </a:cubicBezTo>
                    <a:cubicBezTo>
                      <a:pt x="410" y="460"/>
                      <a:pt x="410" y="439"/>
                      <a:pt x="423" y="425"/>
                    </a:cubicBezTo>
                    <a:cubicBezTo>
                      <a:pt x="436" y="412"/>
                      <a:pt x="458" y="412"/>
                      <a:pt x="471" y="425"/>
                    </a:cubicBezTo>
                    <a:close/>
                    <a:moveTo>
                      <a:pt x="263" y="121"/>
                    </a:moveTo>
                    <a:cubicBezTo>
                      <a:pt x="290" y="121"/>
                      <a:pt x="312" y="143"/>
                      <a:pt x="312" y="169"/>
                    </a:cubicBezTo>
                    <a:cubicBezTo>
                      <a:pt x="312" y="196"/>
                      <a:pt x="290" y="218"/>
                      <a:pt x="263" y="218"/>
                    </a:cubicBezTo>
                    <a:cubicBezTo>
                      <a:pt x="236" y="218"/>
                      <a:pt x="215" y="196"/>
                      <a:pt x="215" y="169"/>
                    </a:cubicBezTo>
                    <a:cubicBezTo>
                      <a:pt x="215" y="143"/>
                      <a:pt x="236" y="121"/>
                      <a:pt x="263" y="121"/>
                    </a:cubicBezTo>
                    <a:close/>
                    <a:moveTo>
                      <a:pt x="170" y="311"/>
                    </a:moveTo>
                    <a:cubicBezTo>
                      <a:pt x="143" y="311"/>
                      <a:pt x="122" y="289"/>
                      <a:pt x="122" y="262"/>
                    </a:cubicBezTo>
                    <a:cubicBezTo>
                      <a:pt x="122" y="236"/>
                      <a:pt x="143" y="214"/>
                      <a:pt x="170" y="214"/>
                    </a:cubicBezTo>
                    <a:cubicBezTo>
                      <a:pt x="197" y="214"/>
                      <a:pt x="219" y="236"/>
                      <a:pt x="219" y="262"/>
                    </a:cubicBezTo>
                    <a:cubicBezTo>
                      <a:pt x="219" y="289"/>
                      <a:pt x="197" y="311"/>
                      <a:pt x="170" y="311"/>
                    </a:cubicBezTo>
                    <a:close/>
                    <a:moveTo>
                      <a:pt x="241" y="262"/>
                    </a:moveTo>
                    <a:cubicBezTo>
                      <a:pt x="241" y="250"/>
                      <a:pt x="251" y="240"/>
                      <a:pt x="263" y="240"/>
                    </a:cubicBezTo>
                    <a:cubicBezTo>
                      <a:pt x="275" y="240"/>
                      <a:pt x="285" y="250"/>
                      <a:pt x="285" y="262"/>
                    </a:cubicBezTo>
                    <a:cubicBezTo>
                      <a:pt x="285" y="275"/>
                      <a:pt x="275" y="285"/>
                      <a:pt x="263" y="285"/>
                    </a:cubicBezTo>
                    <a:cubicBezTo>
                      <a:pt x="251" y="285"/>
                      <a:pt x="241" y="275"/>
                      <a:pt x="241" y="262"/>
                    </a:cubicBezTo>
                    <a:close/>
                    <a:moveTo>
                      <a:pt x="263" y="404"/>
                    </a:moveTo>
                    <a:cubicBezTo>
                      <a:pt x="236" y="404"/>
                      <a:pt x="215" y="382"/>
                      <a:pt x="215" y="355"/>
                    </a:cubicBezTo>
                    <a:cubicBezTo>
                      <a:pt x="215" y="328"/>
                      <a:pt x="236" y="307"/>
                      <a:pt x="263" y="307"/>
                    </a:cubicBezTo>
                    <a:cubicBezTo>
                      <a:pt x="290" y="307"/>
                      <a:pt x="312" y="328"/>
                      <a:pt x="312" y="355"/>
                    </a:cubicBezTo>
                    <a:cubicBezTo>
                      <a:pt x="312" y="382"/>
                      <a:pt x="290" y="404"/>
                      <a:pt x="263" y="404"/>
                    </a:cubicBezTo>
                    <a:close/>
                    <a:moveTo>
                      <a:pt x="356" y="311"/>
                    </a:moveTo>
                    <a:cubicBezTo>
                      <a:pt x="329" y="311"/>
                      <a:pt x="308" y="289"/>
                      <a:pt x="308" y="262"/>
                    </a:cubicBezTo>
                    <a:cubicBezTo>
                      <a:pt x="308" y="236"/>
                      <a:pt x="329" y="214"/>
                      <a:pt x="356" y="214"/>
                    </a:cubicBezTo>
                    <a:cubicBezTo>
                      <a:pt x="383" y="214"/>
                      <a:pt x="404" y="236"/>
                      <a:pt x="404" y="262"/>
                    </a:cubicBezTo>
                    <a:cubicBezTo>
                      <a:pt x="404" y="289"/>
                      <a:pt x="383" y="311"/>
                      <a:pt x="356"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0"/>
              <p:cNvSpPr>
                <a:spLocks noEditPoints="1"/>
              </p:cNvSpPr>
              <p:nvPr/>
            </p:nvSpPr>
            <p:spPr bwMode="auto">
              <a:xfrm>
                <a:off x="6672263" y="6873875"/>
                <a:ext cx="1339850" cy="1339850"/>
              </a:xfrm>
              <a:custGeom>
                <a:avLst/>
                <a:gdLst>
                  <a:gd name="T0" fmla="*/ 320 w 357"/>
                  <a:gd name="T1" fmla="*/ 290 h 357"/>
                  <a:gd name="T2" fmla="*/ 335 w 357"/>
                  <a:gd name="T3" fmla="*/ 267 h 357"/>
                  <a:gd name="T4" fmla="*/ 352 w 357"/>
                  <a:gd name="T5" fmla="*/ 224 h 357"/>
                  <a:gd name="T6" fmla="*/ 357 w 357"/>
                  <a:gd name="T7" fmla="*/ 203 h 357"/>
                  <a:gd name="T8" fmla="*/ 333 w 357"/>
                  <a:gd name="T9" fmla="*/ 180 h 357"/>
                  <a:gd name="T10" fmla="*/ 357 w 357"/>
                  <a:gd name="T11" fmla="*/ 157 h 357"/>
                  <a:gd name="T12" fmla="*/ 351 w 357"/>
                  <a:gd name="T13" fmla="*/ 130 h 357"/>
                  <a:gd name="T14" fmla="*/ 332 w 357"/>
                  <a:gd name="T15" fmla="*/ 88 h 357"/>
                  <a:gd name="T16" fmla="*/ 321 w 357"/>
                  <a:gd name="T17" fmla="*/ 69 h 357"/>
                  <a:gd name="T18" fmla="*/ 287 w 357"/>
                  <a:gd name="T19" fmla="*/ 70 h 357"/>
                  <a:gd name="T20" fmla="*/ 289 w 357"/>
                  <a:gd name="T21" fmla="*/ 36 h 357"/>
                  <a:gd name="T22" fmla="*/ 265 w 357"/>
                  <a:gd name="T23" fmla="*/ 23 h 357"/>
                  <a:gd name="T24" fmla="*/ 222 w 357"/>
                  <a:gd name="T25" fmla="*/ 5 h 357"/>
                  <a:gd name="T26" fmla="*/ 201 w 357"/>
                  <a:gd name="T27" fmla="*/ 0 h 357"/>
                  <a:gd name="T28" fmla="*/ 177 w 357"/>
                  <a:gd name="T29" fmla="*/ 24 h 357"/>
                  <a:gd name="T30" fmla="*/ 154 w 357"/>
                  <a:gd name="T31" fmla="*/ 0 h 357"/>
                  <a:gd name="T32" fmla="*/ 128 w 357"/>
                  <a:gd name="T33" fmla="*/ 7 h 357"/>
                  <a:gd name="T34" fmla="*/ 86 w 357"/>
                  <a:gd name="T35" fmla="*/ 25 h 357"/>
                  <a:gd name="T36" fmla="*/ 67 w 357"/>
                  <a:gd name="T37" fmla="*/ 37 h 357"/>
                  <a:gd name="T38" fmla="*/ 68 w 357"/>
                  <a:gd name="T39" fmla="*/ 70 h 357"/>
                  <a:gd name="T40" fmla="*/ 21 w 357"/>
                  <a:gd name="T41" fmla="*/ 92 h 357"/>
                  <a:gd name="T42" fmla="*/ 4 w 357"/>
                  <a:gd name="T43" fmla="*/ 135 h 357"/>
                  <a:gd name="T44" fmla="*/ 22 w 357"/>
                  <a:gd name="T45" fmla="*/ 180 h 357"/>
                  <a:gd name="T46" fmla="*/ 6 w 357"/>
                  <a:gd name="T47" fmla="*/ 228 h 357"/>
                  <a:gd name="T48" fmla="*/ 24 w 357"/>
                  <a:gd name="T49" fmla="*/ 271 h 357"/>
                  <a:gd name="T50" fmla="*/ 68 w 357"/>
                  <a:gd name="T51" fmla="*/ 290 h 357"/>
                  <a:gd name="T52" fmla="*/ 90 w 357"/>
                  <a:gd name="T53" fmla="*/ 336 h 357"/>
                  <a:gd name="T54" fmla="*/ 133 w 357"/>
                  <a:gd name="T55" fmla="*/ 353 h 357"/>
                  <a:gd name="T56" fmla="*/ 177 w 357"/>
                  <a:gd name="T57" fmla="*/ 335 h 357"/>
                  <a:gd name="T58" fmla="*/ 226 w 357"/>
                  <a:gd name="T59" fmla="*/ 352 h 357"/>
                  <a:gd name="T60" fmla="*/ 269 w 357"/>
                  <a:gd name="T61" fmla="*/ 334 h 357"/>
                  <a:gd name="T62" fmla="*/ 287 w 357"/>
                  <a:gd name="T63" fmla="*/ 290 h 357"/>
                  <a:gd name="T64" fmla="*/ 179 w 357"/>
                  <a:gd name="T65" fmla="*/ 82 h 357"/>
                  <a:gd name="T66" fmla="*/ 179 w 357"/>
                  <a:gd name="T67" fmla="*/ 148 h 357"/>
                  <a:gd name="T68" fmla="*/ 179 w 357"/>
                  <a:gd name="T69" fmla="*/ 82 h 357"/>
                  <a:gd name="T70" fmla="*/ 82 w 357"/>
                  <a:gd name="T71" fmla="*/ 179 h 357"/>
                  <a:gd name="T72" fmla="*/ 148 w 357"/>
                  <a:gd name="T73" fmla="*/ 179 h 357"/>
                  <a:gd name="T74" fmla="*/ 163 w 357"/>
                  <a:gd name="T75" fmla="*/ 179 h 357"/>
                  <a:gd name="T76" fmla="*/ 194 w 357"/>
                  <a:gd name="T77" fmla="*/ 179 h 357"/>
                  <a:gd name="T78" fmla="*/ 163 w 357"/>
                  <a:gd name="T79" fmla="*/ 179 h 357"/>
                  <a:gd name="T80" fmla="*/ 146 w 357"/>
                  <a:gd name="T81" fmla="*/ 242 h 357"/>
                  <a:gd name="T82" fmla="*/ 212 w 357"/>
                  <a:gd name="T83" fmla="*/ 242 h 357"/>
                  <a:gd name="T84" fmla="*/ 242 w 357"/>
                  <a:gd name="T85" fmla="*/ 212 h 357"/>
                  <a:gd name="T86" fmla="*/ 242 w 357"/>
                  <a:gd name="T87" fmla="*/ 146 h 357"/>
                  <a:gd name="T88" fmla="*/ 242 w 357"/>
                  <a:gd name="T89" fmla="*/ 2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357">
                    <a:moveTo>
                      <a:pt x="320" y="290"/>
                    </a:moveTo>
                    <a:cubicBezTo>
                      <a:pt x="320" y="290"/>
                      <a:pt x="320" y="290"/>
                      <a:pt x="320" y="290"/>
                    </a:cubicBezTo>
                    <a:cubicBezTo>
                      <a:pt x="326" y="283"/>
                      <a:pt x="331" y="275"/>
                      <a:pt x="335" y="267"/>
                    </a:cubicBezTo>
                    <a:cubicBezTo>
                      <a:pt x="335" y="267"/>
                      <a:pt x="335" y="267"/>
                      <a:pt x="335" y="267"/>
                    </a:cubicBezTo>
                    <a:cubicBezTo>
                      <a:pt x="323" y="263"/>
                      <a:pt x="317" y="249"/>
                      <a:pt x="322" y="237"/>
                    </a:cubicBezTo>
                    <a:cubicBezTo>
                      <a:pt x="326" y="225"/>
                      <a:pt x="340" y="220"/>
                      <a:pt x="352" y="224"/>
                    </a:cubicBezTo>
                    <a:cubicBezTo>
                      <a:pt x="352" y="224"/>
                      <a:pt x="352" y="225"/>
                      <a:pt x="353" y="225"/>
                    </a:cubicBezTo>
                    <a:cubicBezTo>
                      <a:pt x="354" y="217"/>
                      <a:pt x="356" y="210"/>
                      <a:pt x="357" y="203"/>
                    </a:cubicBezTo>
                    <a:cubicBezTo>
                      <a:pt x="357" y="203"/>
                      <a:pt x="356" y="203"/>
                      <a:pt x="356" y="203"/>
                    </a:cubicBezTo>
                    <a:cubicBezTo>
                      <a:pt x="343" y="203"/>
                      <a:pt x="333" y="192"/>
                      <a:pt x="333" y="180"/>
                    </a:cubicBezTo>
                    <a:cubicBezTo>
                      <a:pt x="333" y="167"/>
                      <a:pt x="343" y="157"/>
                      <a:pt x="356" y="157"/>
                    </a:cubicBezTo>
                    <a:cubicBezTo>
                      <a:pt x="356" y="157"/>
                      <a:pt x="357" y="157"/>
                      <a:pt x="357" y="157"/>
                    </a:cubicBezTo>
                    <a:cubicBezTo>
                      <a:pt x="356" y="148"/>
                      <a:pt x="354" y="139"/>
                      <a:pt x="352" y="130"/>
                    </a:cubicBezTo>
                    <a:cubicBezTo>
                      <a:pt x="351" y="130"/>
                      <a:pt x="351" y="130"/>
                      <a:pt x="351" y="130"/>
                    </a:cubicBezTo>
                    <a:cubicBezTo>
                      <a:pt x="339" y="136"/>
                      <a:pt x="325" y="130"/>
                      <a:pt x="320" y="118"/>
                    </a:cubicBezTo>
                    <a:cubicBezTo>
                      <a:pt x="315" y="107"/>
                      <a:pt x="321" y="93"/>
                      <a:pt x="332" y="88"/>
                    </a:cubicBezTo>
                    <a:cubicBezTo>
                      <a:pt x="333" y="88"/>
                      <a:pt x="333" y="88"/>
                      <a:pt x="334" y="87"/>
                    </a:cubicBezTo>
                    <a:cubicBezTo>
                      <a:pt x="330" y="81"/>
                      <a:pt x="326" y="75"/>
                      <a:pt x="321" y="69"/>
                    </a:cubicBezTo>
                    <a:cubicBezTo>
                      <a:pt x="321" y="69"/>
                      <a:pt x="320" y="69"/>
                      <a:pt x="320" y="70"/>
                    </a:cubicBezTo>
                    <a:cubicBezTo>
                      <a:pt x="311" y="79"/>
                      <a:pt x="296" y="79"/>
                      <a:pt x="287" y="70"/>
                    </a:cubicBezTo>
                    <a:cubicBezTo>
                      <a:pt x="278" y="61"/>
                      <a:pt x="278" y="46"/>
                      <a:pt x="287" y="37"/>
                    </a:cubicBezTo>
                    <a:cubicBezTo>
                      <a:pt x="288" y="37"/>
                      <a:pt x="288" y="36"/>
                      <a:pt x="289" y="36"/>
                    </a:cubicBezTo>
                    <a:cubicBezTo>
                      <a:pt x="281" y="30"/>
                      <a:pt x="274" y="25"/>
                      <a:pt x="266" y="21"/>
                    </a:cubicBezTo>
                    <a:cubicBezTo>
                      <a:pt x="265" y="21"/>
                      <a:pt x="265" y="22"/>
                      <a:pt x="265" y="23"/>
                    </a:cubicBezTo>
                    <a:cubicBezTo>
                      <a:pt x="260" y="34"/>
                      <a:pt x="247" y="40"/>
                      <a:pt x="235" y="35"/>
                    </a:cubicBezTo>
                    <a:cubicBezTo>
                      <a:pt x="223" y="31"/>
                      <a:pt x="217" y="17"/>
                      <a:pt x="222" y="5"/>
                    </a:cubicBezTo>
                    <a:cubicBezTo>
                      <a:pt x="222" y="5"/>
                      <a:pt x="223" y="5"/>
                      <a:pt x="223" y="4"/>
                    </a:cubicBezTo>
                    <a:cubicBezTo>
                      <a:pt x="215" y="2"/>
                      <a:pt x="208" y="1"/>
                      <a:pt x="201" y="0"/>
                    </a:cubicBezTo>
                    <a:cubicBezTo>
                      <a:pt x="201" y="0"/>
                      <a:pt x="201" y="1"/>
                      <a:pt x="201" y="1"/>
                    </a:cubicBezTo>
                    <a:cubicBezTo>
                      <a:pt x="201" y="14"/>
                      <a:pt x="190" y="24"/>
                      <a:pt x="177" y="24"/>
                    </a:cubicBezTo>
                    <a:cubicBezTo>
                      <a:pt x="165" y="24"/>
                      <a:pt x="154" y="14"/>
                      <a:pt x="154" y="1"/>
                    </a:cubicBezTo>
                    <a:cubicBezTo>
                      <a:pt x="154" y="1"/>
                      <a:pt x="154" y="1"/>
                      <a:pt x="154" y="0"/>
                    </a:cubicBezTo>
                    <a:cubicBezTo>
                      <a:pt x="146" y="1"/>
                      <a:pt x="137" y="3"/>
                      <a:pt x="128" y="6"/>
                    </a:cubicBezTo>
                    <a:cubicBezTo>
                      <a:pt x="128" y="6"/>
                      <a:pt x="128" y="6"/>
                      <a:pt x="128" y="7"/>
                    </a:cubicBezTo>
                    <a:cubicBezTo>
                      <a:pt x="133" y="18"/>
                      <a:pt x="128" y="32"/>
                      <a:pt x="116" y="37"/>
                    </a:cubicBezTo>
                    <a:cubicBezTo>
                      <a:pt x="104" y="42"/>
                      <a:pt x="91" y="37"/>
                      <a:pt x="86" y="25"/>
                    </a:cubicBezTo>
                    <a:cubicBezTo>
                      <a:pt x="86" y="25"/>
                      <a:pt x="86" y="25"/>
                      <a:pt x="86" y="24"/>
                    </a:cubicBezTo>
                    <a:cubicBezTo>
                      <a:pt x="79" y="28"/>
                      <a:pt x="73" y="32"/>
                      <a:pt x="67" y="37"/>
                    </a:cubicBezTo>
                    <a:cubicBezTo>
                      <a:pt x="68" y="37"/>
                      <a:pt x="68" y="37"/>
                      <a:pt x="68" y="37"/>
                    </a:cubicBezTo>
                    <a:cubicBezTo>
                      <a:pt x="77" y="46"/>
                      <a:pt x="77" y="61"/>
                      <a:pt x="68" y="70"/>
                    </a:cubicBezTo>
                    <a:cubicBezTo>
                      <a:pt x="59" y="79"/>
                      <a:pt x="44" y="79"/>
                      <a:pt x="35" y="70"/>
                    </a:cubicBezTo>
                    <a:cubicBezTo>
                      <a:pt x="30" y="77"/>
                      <a:pt x="25" y="85"/>
                      <a:pt x="21" y="92"/>
                    </a:cubicBezTo>
                    <a:cubicBezTo>
                      <a:pt x="32" y="97"/>
                      <a:pt x="38" y="110"/>
                      <a:pt x="33" y="122"/>
                    </a:cubicBezTo>
                    <a:cubicBezTo>
                      <a:pt x="29" y="134"/>
                      <a:pt x="16" y="139"/>
                      <a:pt x="4" y="135"/>
                    </a:cubicBezTo>
                    <a:cubicBezTo>
                      <a:pt x="2" y="142"/>
                      <a:pt x="1" y="149"/>
                      <a:pt x="0" y="157"/>
                    </a:cubicBezTo>
                    <a:cubicBezTo>
                      <a:pt x="12" y="157"/>
                      <a:pt x="22" y="167"/>
                      <a:pt x="22" y="180"/>
                    </a:cubicBezTo>
                    <a:cubicBezTo>
                      <a:pt x="22" y="192"/>
                      <a:pt x="12" y="202"/>
                      <a:pt x="0" y="203"/>
                    </a:cubicBezTo>
                    <a:cubicBezTo>
                      <a:pt x="1" y="211"/>
                      <a:pt x="3" y="220"/>
                      <a:pt x="6" y="228"/>
                    </a:cubicBezTo>
                    <a:cubicBezTo>
                      <a:pt x="17" y="224"/>
                      <a:pt x="30" y="230"/>
                      <a:pt x="35" y="241"/>
                    </a:cubicBezTo>
                    <a:cubicBezTo>
                      <a:pt x="40" y="252"/>
                      <a:pt x="35" y="265"/>
                      <a:pt x="24" y="271"/>
                    </a:cubicBezTo>
                    <a:cubicBezTo>
                      <a:pt x="28" y="277"/>
                      <a:pt x="32" y="283"/>
                      <a:pt x="36" y="289"/>
                    </a:cubicBezTo>
                    <a:cubicBezTo>
                      <a:pt x="45" y="281"/>
                      <a:pt x="59" y="281"/>
                      <a:pt x="68" y="290"/>
                    </a:cubicBezTo>
                    <a:cubicBezTo>
                      <a:pt x="76" y="298"/>
                      <a:pt x="77" y="312"/>
                      <a:pt x="69" y="321"/>
                    </a:cubicBezTo>
                    <a:cubicBezTo>
                      <a:pt x="76" y="327"/>
                      <a:pt x="83" y="331"/>
                      <a:pt x="90" y="336"/>
                    </a:cubicBezTo>
                    <a:cubicBezTo>
                      <a:pt x="96" y="325"/>
                      <a:pt x="108" y="319"/>
                      <a:pt x="120" y="324"/>
                    </a:cubicBezTo>
                    <a:cubicBezTo>
                      <a:pt x="131" y="329"/>
                      <a:pt x="137" y="341"/>
                      <a:pt x="133" y="353"/>
                    </a:cubicBezTo>
                    <a:cubicBezTo>
                      <a:pt x="140" y="355"/>
                      <a:pt x="147" y="356"/>
                      <a:pt x="154" y="357"/>
                    </a:cubicBezTo>
                    <a:cubicBezTo>
                      <a:pt x="155" y="345"/>
                      <a:pt x="165" y="335"/>
                      <a:pt x="177" y="335"/>
                    </a:cubicBezTo>
                    <a:cubicBezTo>
                      <a:pt x="190" y="335"/>
                      <a:pt x="200" y="345"/>
                      <a:pt x="201" y="357"/>
                    </a:cubicBezTo>
                    <a:cubicBezTo>
                      <a:pt x="209" y="356"/>
                      <a:pt x="218" y="354"/>
                      <a:pt x="226" y="352"/>
                    </a:cubicBezTo>
                    <a:cubicBezTo>
                      <a:pt x="222" y="341"/>
                      <a:pt x="227" y="327"/>
                      <a:pt x="239" y="322"/>
                    </a:cubicBezTo>
                    <a:cubicBezTo>
                      <a:pt x="250" y="317"/>
                      <a:pt x="264" y="323"/>
                      <a:pt x="269" y="334"/>
                    </a:cubicBezTo>
                    <a:cubicBezTo>
                      <a:pt x="275" y="331"/>
                      <a:pt x="281" y="327"/>
                      <a:pt x="287" y="322"/>
                    </a:cubicBezTo>
                    <a:cubicBezTo>
                      <a:pt x="278" y="313"/>
                      <a:pt x="278" y="299"/>
                      <a:pt x="287" y="290"/>
                    </a:cubicBezTo>
                    <a:cubicBezTo>
                      <a:pt x="296" y="281"/>
                      <a:pt x="311" y="281"/>
                      <a:pt x="320" y="290"/>
                    </a:cubicBezTo>
                    <a:close/>
                    <a:moveTo>
                      <a:pt x="179" y="82"/>
                    </a:moveTo>
                    <a:cubicBezTo>
                      <a:pt x="197" y="82"/>
                      <a:pt x="212" y="97"/>
                      <a:pt x="212" y="115"/>
                    </a:cubicBezTo>
                    <a:cubicBezTo>
                      <a:pt x="212" y="134"/>
                      <a:pt x="197" y="148"/>
                      <a:pt x="179" y="148"/>
                    </a:cubicBezTo>
                    <a:cubicBezTo>
                      <a:pt x="160" y="148"/>
                      <a:pt x="146" y="134"/>
                      <a:pt x="146" y="115"/>
                    </a:cubicBezTo>
                    <a:cubicBezTo>
                      <a:pt x="146" y="97"/>
                      <a:pt x="160" y="82"/>
                      <a:pt x="179" y="82"/>
                    </a:cubicBezTo>
                    <a:close/>
                    <a:moveTo>
                      <a:pt x="115" y="212"/>
                    </a:moveTo>
                    <a:cubicBezTo>
                      <a:pt x="97" y="212"/>
                      <a:pt x="82" y="197"/>
                      <a:pt x="82" y="179"/>
                    </a:cubicBezTo>
                    <a:cubicBezTo>
                      <a:pt x="82" y="160"/>
                      <a:pt x="97" y="146"/>
                      <a:pt x="115" y="146"/>
                    </a:cubicBezTo>
                    <a:cubicBezTo>
                      <a:pt x="134" y="146"/>
                      <a:pt x="148" y="160"/>
                      <a:pt x="148" y="179"/>
                    </a:cubicBezTo>
                    <a:cubicBezTo>
                      <a:pt x="148" y="197"/>
                      <a:pt x="134" y="212"/>
                      <a:pt x="115" y="212"/>
                    </a:cubicBezTo>
                    <a:close/>
                    <a:moveTo>
                      <a:pt x="163" y="179"/>
                    </a:moveTo>
                    <a:cubicBezTo>
                      <a:pt x="163" y="170"/>
                      <a:pt x="170" y="163"/>
                      <a:pt x="179" y="163"/>
                    </a:cubicBezTo>
                    <a:cubicBezTo>
                      <a:pt x="187" y="163"/>
                      <a:pt x="194" y="170"/>
                      <a:pt x="194" y="179"/>
                    </a:cubicBezTo>
                    <a:cubicBezTo>
                      <a:pt x="194" y="187"/>
                      <a:pt x="187" y="194"/>
                      <a:pt x="179" y="194"/>
                    </a:cubicBezTo>
                    <a:cubicBezTo>
                      <a:pt x="170" y="194"/>
                      <a:pt x="163" y="187"/>
                      <a:pt x="163" y="179"/>
                    </a:cubicBezTo>
                    <a:close/>
                    <a:moveTo>
                      <a:pt x="179" y="275"/>
                    </a:moveTo>
                    <a:cubicBezTo>
                      <a:pt x="160" y="275"/>
                      <a:pt x="146" y="260"/>
                      <a:pt x="146" y="242"/>
                    </a:cubicBezTo>
                    <a:cubicBezTo>
                      <a:pt x="146" y="224"/>
                      <a:pt x="160" y="209"/>
                      <a:pt x="179" y="209"/>
                    </a:cubicBezTo>
                    <a:cubicBezTo>
                      <a:pt x="197" y="209"/>
                      <a:pt x="212" y="224"/>
                      <a:pt x="212" y="242"/>
                    </a:cubicBezTo>
                    <a:cubicBezTo>
                      <a:pt x="212" y="260"/>
                      <a:pt x="197" y="275"/>
                      <a:pt x="179" y="275"/>
                    </a:cubicBezTo>
                    <a:close/>
                    <a:moveTo>
                      <a:pt x="242" y="212"/>
                    </a:moveTo>
                    <a:cubicBezTo>
                      <a:pt x="224" y="212"/>
                      <a:pt x="209" y="197"/>
                      <a:pt x="209" y="179"/>
                    </a:cubicBezTo>
                    <a:cubicBezTo>
                      <a:pt x="209" y="160"/>
                      <a:pt x="224" y="146"/>
                      <a:pt x="242" y="146"/>
                    </a:cubicBezTo>
                    <a:cubicBezTo>
                      <a:pt x="260" y="146"/>
                      <a:pt x="275" y="160"/>
                      <a:pt x="275" y="179"/>
                    </a:cubicBezTo>
                    <a:cubicBezTo>
                      <a:pt x="275" y="197"/>
                      <a:pt x="260" y="212"/>
                      <a:pt x="242" y="2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2"/>
              <p:cNvSpPr>
                <a:spLocks noEditPoints="1"/>
              </p:cNvSpPr>
              <p:nvPr/>
            </p:nvSpPr>
            <p:spPr bwMode="auto">
              <a:xfrm>
                <a:off x="3879850" y="1833563"/>
                <a:ext cx="1700213" cy="1700213"/>
              </a:xfrm>
              <a:custGeom>
                <a:avLst/>
                <a:gdLst>
                  <a:gd name="T0" fmla="*/ 449 w 453"/>
                  <a:gd name="T1" fmla="*/ 265 h 453"/>
                  <a:gd name="T2" fmla="*/ 453 w 453"/>
                  <a:gd name="T3" fmla="*/ 230 h 453"/>
                  <a:gd name="T4" fmla="*/ 396 w 453"/>
                  <a:gd name="T5" fmla="*/ 211 h 453"/>
                  <a:gd name="T6" fmla="*/ 391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2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7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2 w 453"/>
                  <a:gd name="T47" fmla="*/ 180 h 453"/>
                  <a:gd name="T48" fmla="*/ 3 w 453"/>
                  <a:gd name="T49" fmla="*/ 189 h 453"/>
                  <a:gd name="T50" fmla="*/ 0 w 453"/>
                  <a:gd name="T51" fmla="*/ 223 h 453"/>
                  <a:gd name="T52" fmla="*/ 56 w 453"/>
                  <a:gd name="T53" fmla="*/ 243 h 453"/>
                  <a:gd name="T54" fmla="*/ 61 w 453"/>
                  <a:gd name="T55" fmla="*/ 268 h 453"/>
                  <a:gd name="T56" fmla="*/ 14 w 453"/>
                  <a:gd name="T57" fmla="*/ 305 h 453"/>
                  <a:gd name="T58" fmla="*/ 28 w 453"/>
                  <a:gd name="T59" fmla="*/ 337 h 453"/>
                  <a:gd name="T60" fmla="*/ 87 w 453"/>
                  <a:gd name="T61" fmla="*/ 326 h 453"/>
                  <a:gd name="T62" fmla="*/ 103 w 453"/>
                  <a:gd name="T63" fmla="*/ 345 h 453"/>
                  <a:gd name="T64" fmla="*/ 81 w 453"/>
                  <a:gd name="T65" fmla="*/ 401 h 453"/>
                  <a:gd name="T66" fmla="*/ 110 w 453"/>
                  <a:gd name="T67" fmla="*/ 421 h 453"/>
                  <a:gd name="T68" fmla="*/ 155 w 453"/>
                  <a:gd name="T69" fmla="*/ 382 h 453"/>
                  <a:gd name="T70" fmla="*/ 179 w 453"/>
                  <a:gd name="T71" fmla="*/ 390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5 h 453"/>
                  <a:gd name="T86" fmla="*/ 344 w 453"/>
                  <a:gd name="T87" fmla="*/ 350 h 453"/>
                  <a:gd name="T88" fmla="*/ 400 w 453"/>
                  <a:gd name="T89" fmla="*/ 371 h 453"/>
                  <a:gd name="T90" fmla="*/ 420 w 453"/>
                  <a:gd name="T91" fmla="*/ 343 h 453"/>
                  <a:gd name="T92" fmla="*/ 381 w 453"/>
                  <a:gd name="T93" fmla="*/ 297 h 453"/>
                  <a:gd name="T94" fmla="*/ 390 w 453"/>
                  <a:gd name="T95" fmla="*/ 274 h 453"/>
                  <a:gd name="T96" fmla="*/ 449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49" y="265"/>
                    </a:moveTo>
                    <a:cubicBezTo>
                      <a:pt x="451" y="254"/>
                      <a:pt x="452" y="242"/>
                      <a:pt x="453" y="230"/>
                    </a:cubicBezTo>
                    <a:cubicBezTo>
                      <a:pt x="396" y="211"/>
                      <a:pt x="396" y="211"/>
                      <a:pt x="396" y="211"/>
                    </a:cubicBezTo>
                    <a:cubicBezTo>
                      <a:pt x="395" y="202"/>
                      <a:pt x="393" y="194"/>
                      <a:pt x="391" y="186"/>
                    </a:cubicBezTo>
                    <a:cubicBezTo>
                      <a:pt x="439" y="148"/>
                      <a:pt x="439" y="148"/>
                      <a:pt x="439" y="148"/>
                    </a:cubicBezTo>
                    <a:cubicBezTo>
                      <a:pt x="434" y="137"/>
                      <a:pt x="430" y="127"/>
                      <a:pt x="424" y="117"/>
                    </a:cubicBezTo>
                    <a:cubicBezTo>
                      <a:pt x="365" y="128"/>
                      <a:pt x="365" y="128"/>
                      <a:pt x="365" y="128"/>
                    </a:cubicBezTo>
                    <a:cubicBezTo>
                      <a:pt x="360" y="121"/>
                      <a:pt x="355" y="115"/>
                      <a:pt x="349" y="109"/>
                    </a:cubicBezTo>
                    <a:cubicBezTo>
                      <a:pt x="371" y="52"/>
                      <a:pt x="371" y="52"/>
                      <a:pt x="371" y="52"/>
                    </a:cubicBezTo>
                    <a:cubicBezTo>
                      <a:pt x="362" y="45"/>
                      <a:pt x="352" y="38"/>
                      <a:pt x="343" y="32"/>
                    </a:cubicBezTo>
                    <a:cubicBezTo>
                      <a:pt x="297" y="72"/>
                      <a:pt x="297" y="72"/>
                      <a:pt x="297" y="72"/>
                    </a:cubicBezTo>
                    <a:cubicBezTo>
                      <a:pt x="289" y="68"/>
                      <a:pt x="281" y="65"/>
                      <a:pt x="273" y="63"/>
                    </a:cubicBezTo>
                    <a:cubicBezTo>
                      <a:pt x="264" y="3"/>
                      <a:pt x="264" y="3"/>
                      <a:pt x="264" y="3"/>
                    </a:cubicBezTo>
                    <a:cubicBezTo>
                      <a:pt x="253" y="2"/>
                      <a:pt x="241" y="1"/>
                      <a:pt x="230" y="0"/>
                    </a:cubicBezTo>
                    <a:cubicBezTo>
                      <a:pt x="210" y="57"/>
                      <a:pt x="210" y="57"/>
                      <a:pt x="210" y="57"/>
                    </a:cubicBezTo>
                    <a:cubicBezTo>
                      <a:pt x="201" y="58"/>
                      <a:pt x="193" y="59"/>
                      <a:pt x="185" y="61"/>
                    </a:cubicBezTo>
                    <a:cubicBezTo>
                      <a:pt x="147" y="14"/>
                      <a:pt x="147" y="14"/>
                      <a:pt x="147" y="14"/>
                    </a:cubicBezTo>
                    <a:cubicBezTo>
                      <a:pt x="136" y="18"/>
                      <a:pt x="126" y="23"/>
                      <a:pt x="116" y="29"/>
                    </a:cubicBezTo>
                    <a:cubicBezTo>
                      <a:pt x="127" y="88"/>
                      <a:pt x="127" y="88"/>
                      <a:pt x="127" y="88"/>
                    </a:cubicBezTo>
                    <a:cubicBezTo>
                      <a:pt x="120" y="93"/>
                      <a:pt x="114" y="98"/>
                      <a:pt x="108" y="104"/>
                    </a:cubicBezTo>
                    <a:cubicBezTo>
                      <a:pt x="52" y="82"/>
                      <a:pt x="52" y="82"/>
                      <a:pt x="52" y="82"/>
                    </a:cubicBezTo>
                    <a:cubicBezTo>
                      <a:pt x="44" y="91"/>
                      <a:pt x="38" y="100"/>
                      <a:pt x="32" y="110"/>
                    </a:cubicBezTo>
                    <a:cubicBezTo>
                      <a:pt x="71" y="156"/>
                      <a:pt x="71" y="156"/>
                      <a:pt x="71" y="156"/>
                    </a:cubicBezTo>
                    <a:cubicBezTo>
                      <a:pt x="68" y="164"/>
                      <a:pt x="65" y="171"/>
                      <a:pt x="62" y="180"/>
                    </a:cubicBezTo>
                    <a:cubicBezTo>
                      <a:pt x="3" y="189"/>
                      <a:pt x="3" y="189"/>
                      <a:pt x="3" y="189"/>
                    </a:cubicBezTo>
                    <a:cubicBezTo>
                      <a:pt x="1" y="200"/>
                      <a:pt x="0" y="211"/>
                      <a:pt x="0" y="223"/>
                    </a:cubicBezTo>
                    <a:cubicBezTo>
                      <a:pt x="56" y="243"/>
                      <a:pt x="56" y="243"/>
                      <a:pt x="56" y="243"/>
                    </a:cubicBezTo>
                    <a:cubicBezTo>
                      <a:pt x="57" y="251"/>
                      <a:pt x="59" y="260"/>
                      <a:pt x="61" y="268"/>
                    </a:cubicBezTo>
                    <a:cubicBezTo>
                      <a:pt x="14" y="305"/>
                      <a:pt x="14" y="305"/>
                      <a:pt x="14" y="305"/>
                    </a:cubicBezTo>
                    <a:cubicBezTo>
                      <a:pt x="18" y="316"/>
                      <a:pt x="22" y="327"/>
                      <a:pt x="28" y="337"/>
                    </a:cubicBezTo>
                    <a:cubicBezTo>
                      <a:pt x="87" y="326"/>
                      <a:pt x="87" y="326"/>
                      <a:pt x="87" y="326"/>
                    </a:cubicBezTo>
                    <a:cubicBezTo>
                      <a:pt x="92" y="332"/>
                      <a:pt x="98" y="339"/>
                      <a:pt x="103" y="345"/>
                    </a:cubicBezTo>
                    <a:cubicBezTo>
                      <a:pt x="81" y="401"/>
                      <a:pt x="81" y="401"/>
                      <a:pt x="81" y="401"/>
                    </a:cubicBezTo>
                    <a:cubicBezTo>
                      <a:pt x="90" y="408"/>
                      <a:pt x="100" y="415"/>
                      <a:pt x="110" y="421"/>
                    </a:cubicBezTo>
                    <a:cubicBezTo>
                      <a:pt x="155" y="382"/>
                      <a:pt x="155" y="382"/>
                      <a:pt x="155" y="382"/>
                    </a:cubicBezTo>
                    <a:cubicBezTo>
                      <a:pt x="163" y="385"/>
                      <a:pt x="171" y="388"/>
                      <a:pt x="179" y="390"/>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5"/>
                      <a:pt x="325" y="365"/>
                      <a:pt x="325" y="365"/>
                    </a:cubicBezTo>
                    <a:cubicBezTo>
                      <a:pt x="332" y="361"/>
                      <a:pt x="338" y="355"/>
                      <a:pt x="344" y="350"/>
                    </a:cubicBezTo>
                    <a:cubicBezTo>
                      <a:pt x="400" y="371"/>
                      <a:pt x="400" y="371"/>
                      <a:pt x="400" y="371"/>
                    </a:cubicBezTo>
                    <a:cubicBezTo>
                      <a:pt x="408" y="363"/>
                      <a:pt x="414" y="353"/>
                      <a:pt x="420" y="343"/>
                    </a:cubicBezTo>
                    <a:cubicBezTo>
                      <a:pt x="381" y="297"/>
                      <a:pt x="381" y="297"/>
                      <a:pt x="381" y="297"/>
                    </a:cubicBezTo>
                    <a:cubicBezTo>
                      <a:pt x="385" y="290"/>
                      <a:pt x="387" y="282"/>
                      <a:pt x="390" y="274"/>
                    </a:cubicBezTo>
                    <a:lnTo>
                      <a:pt x="449"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43"/>
              <p:cNvSpPr>
                <a:spLocks noEditPoints="1"/>
              </p:cNvSpPr>
              <p:nvPr/>
            </p:nvSpPr>
            <p:spPr bwMode="auto">
              <a:xfrm>
                <a:off x="2432050" y="7346950"/>
                <a:ext cx="1700213" cy="1700213"/>
              </a:xfrm>
              <a:custGeom>
                <a:avLst/>
                <a:gdLst>
                  <a:gd name="T0" fmla="*/ 450 w 453"/>
                  <a:gd name="T1" fmla="*/ 265 h 453"/>
                  <a:gd name="T2" fmla="*/ 453 w 453"/>
                  <a:gd name="T3" fmla="*/ 231 h 453"/>
                  <a:gd name="T4" fmla="*/ 396 w 453"/>
                  <a:gd name="T5" fmla="*/ 211 h 453"/>
                  <a:gd name="T6" fmla="*/ 392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3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8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3 w 453"/>
                  <a:gd name="T47" fmla="*/ 180 h 453"/>
                  <a:gd name="T48" fmla="*/ 3 w 453"/>
                  <a:gd name="T49" fmla="*/ 189 h 453"/>
                  <a:gd name="T50" fmla="*/ 0 w 453"/>
                  <a:gd name="T51" fmla="*/ 223 h 453"/>
                  <a:gd name="T52" fmla="*/ 57 w 453"/>
                  <a:gd name="T53" fmla="*/ 243 h 453"/>
                  <a:gd name="T54" fmla="*/ 61 w 453"/>
                  <a:gd name="T55" fmla="*/ 268 h 453"/>
                  <a:gd name="T56" fmla="*/ 14 w 453"/>
                  <a:gd name="T57" fmla="*/ 306 h 453"/>
                  <a:gd name="T58" fmla="*/ 28 w 453"/>
                  <a:gd name="T59" fmla="*/ 337 h 453"/>
                  <a:gd name="T60" fmla="*/ 87 w 453"/>
                  <a:gd name="T61" fmla="*/ 326 h 453"/>
                  <a:gd name="T62" fmla="*/ 103 w 453"/>
                  <a:gd name="T63" fmla="*/ 345 h 453"/>
                  <a:gd name="T64" fmla="*/ 82 w 453"/>
                  <a:gd name="T65" fmla="*/ 401 h 453"/>
                  <a:gd name="T66" fmla="*/ 110 w 453"/>
                  <a:gd name="T67" fmla="*/ 421 h 453"/>
                  <a:gd name="T68" fmla="*/ 155 w 453"/>
                  <a:gd name="T69" fmla="*/ 382 h 453"/>
                  <a:gd name="T70" fmla="*/ 179 w 453"/>
                  <a:gd name="T71" fmla="*/ 391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6 h 453"/>
                  <a:gd name="T86" fmla="*/ 344 w 453"/>
                  <a:gd name="T87" fmla="*/ 350 h 453"/>
                  <a:gd name="T88" fmla="*/ 401 w 453"/>
                  <a:gd name="T89" fmla="*/ 371 h 453"/>
                  <a:gd name="T90" fmla="*/ 420 w 453"/>
                  <a:gd name="T91" fmla="*/ 343 h 453"/>
                  <a:gd name="T92" fmla="*/ 381 w 453"/>
                  <a:gd name="T93" fmla="*/ 298 h 453"/>
                  <a:gd name="T94" fmla="*/ 390 w 453"/>
                  <a:gd name="T95" fmla="*/ 274 h 453"/>
                  <a:gd name="T96" fmla="*/ 450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50" y="265"/>
                    </a:moveTo>
                    <a:cubicBezTo>
                      <a:pt x="451" y="254"/>
                      <a:pt x="452" y="242"/>
                      <a:pt x="453" y="231"/>
                    </a:cubicBezTo>
                    <a:cubicBezTo>
                      <a:pt x="396" y="211"/>
                      <a:pt x="396" y="211"/>
                      <a:pt x="396" y="211"/>
                    </a:cubicBezTo>
                    <a:cubicBezTo>
                      <a:pt x="395" y="202"/>
                      <a:pt x="394" y="194"/>
                      <a:pt x="392" y="186"/>
                    </a:cubicBezTo>
                    <a:cubicBezTo>
                      <a:pt x="439" y="148"/>
                      <a:pt x="439" y="148"/>
                      <a:pt x="439" y="148"/>
                    </a:cubicBezTo>
                    <a:cubicBezTo>
                      <a:pt x="435" y="137"/>
                      <a:pt x="430" y="127"/>
                      <a:pt x="424" y="117"/>
                    </a:cubicBezTo>
                    <a:cubicBezTo>
                      <a:pt x="365" y="128"/>
                      <a:pt x="365" y="128"/>
                      <a:pt x="365" y="128"/>
                    </a:cubicBezTo>
                    <a:cubicBezTo>
                      <a:pt x="360" y="121"/>
                      <a:pt x="355" y="115"/>
                      <a:pt x="349" y="109"/>
                    </a:cubicBezTo>
                    <a:cubicBezTo>
                      <a:pt x="371" y="52"/>
                      <a:pt x="371" y="52"/>
                      <a:pt x="371" y="52"/>
                    </a:cubicBezTo>
                    <a:cubicBezTo>
                      <a:pt x="362" y="45"/>
                      <a:pt x="353" y="38"/>
                      <a:pt x="343" y="33"/>
                    </a:cubicBezTo>
                    <a:cubicBezTo>
                      <a:pt x="297" y="72"/>
                      <a:pt x="297" y="72"/>
                      <a:pt x="297" y="72"/>
                    </a:cubicBezTo>
                    <a:cubicBezTo>
                      <a:pt x="289" y="68"/>
                      <a:pt x="282" y="65"/>
                      <a:pt x="273" y="63"/>
                    </a:cubicBezTo>
                    <a:cubicBezTo>
                      <a:pt x="264" y="3"/>
                      <a:pt x="264" y="3"/>
                      <a:pt x="264" y="3"/>
                    </a:cubicBezTo>
                    <a:cubicBezTo>
                      <a:pt x="253" y="2"/>
                      <a:pt x="242" y="1"/>
                      <a:pt x="230" y="0"/>
                    </a:cubicBezTo>
                    <a:cubicBezTo>
                      <a:pt x="210" y="57"/>
                      <a:pt x="210" y="57"/>
                      <a:pt x="210" y="57"/>
                    </a:cubicBezTo>
                    <a:cubicBezTo>
                      <a:pt x="202" y="58"/>
                      <a:pt x="193" y="59"/>
                      <a:pt x="185" y="61"/>
                    </a:cubicBezTo>
                    <a:cubicBezTo>
                      <a:pt x="148" y="14"/>
                      <a:pt x="148" y="14"/>
                      <a:pt x="148" y="14"/>
                    </a:cubicBezTo>
                    <a:cubicBezTo>
                      <a:pt x="137" y="18"/>
                      <a:pt x="126" y="23"/>
                      <a:pt x="116" y="29"/>
                    </a:cubicBezTo>
                    <a:cubicBezTo>
                      <a:pt x="127" y="88"/>
                      <a:pt x="127" y="88"/>
                      <a:pt x="127" y="88"/>
                    </a:cubicBezTo>
                    <a:cubicBezTo>
                      <a:pt x="121" y="93"/>
                      <a:pt x="114" y="98"/>
                      <a:pt x="108" y="104"/>
                    </a:cubicBezTo>
                    <a:cubicBezTo>
                      <a:pt x="52" y="82"/>
                      <a:pt x="52" y="82"/>
                      <a:pt x="52" y="82"/>
                    </a:cubicBezTo>
                    <a:cubicBezTo>
                      <a:pt x="45" y="91"/>
                      <a:pt x="38" y="100"/>
                      <a:pt x="32" y="110"/>
                    </a:cubicBezTo>
                    <a:cubicBezTo>
                      <a:pt x="71" y="156"/>
                      <a:pt x="71" y="156"/>
                      <a:pt x="71" y="156"/>
                    </a:cubicBezTo>
                    <a:cubicBezTo>
                      <a:pt x="68" y="164"/>
                      <a:pt x="65" y="171"/>
                      <a:pt x="63" y="180"/>
                    </a:cubicBezTo>
                    <a:cubicBezTo>
                      <a:pt x="3" y="189"/>
                      <a:pt x="3" y="189"/>
                      <a:pt x="3" y="189"/>
                    </a:cubicBezTo>
                    <a:cubicBezTo>
                      <a:pt x="1" y="200"/>
                      <a:pt x="0" y="211"/>
                      <a:pt x="0" y="223"/>
                    </a:cubicBezTo>
                    <a:cubicBezTo>
                      <a:pt x="57" y="243"/>
                      <a:pt x="57" y="243"/>
                      <a:pt x="57" y="243"/>
                    </a:cubicBezTo>
                    <a:cubicBezTo>
                      <a:pt x="57" y="251"/>
                      <a:pt x="59" y="260"/>
                      <a:pt x="61" y="268"/>
                    </a:cubicBezTo>
                    <a:cubicBezTo>
                      <a:pt x="14" y="306"/>
                      <a:pt x="14" y="306"/>
                      <a:pt x="14" y="306"/>
                    </a:cubicBezTo>
                    <a:cubicBezTo>
                      <a:pt x="18" y="316"/>
                      <a:pt x="23" y="327"/>
                      <a:pt x="28" y="337"/>
                    </a:cubicBezTo>
                    <a:cubicBezTo>
                      <a:pt x="87" y="326"/>
                      <a:pt x="87" y="326"/>
                      <a:pt x="87" y="326"/>
                    </a:cubicBezTo>
                    <a:cubicBezTo>
                      <a:pt x="92" y="332"/>
                      <a:pt x="98" y="339"/>
                      <a:pt x="103" y="345"/>
                    </a:cubicBezTo>
                    <a:cubicBezTo>
                      <a:pt x="82" y="401"/>
                      <a:pt x="82" y="401"/>
                      <a:pt x="82" y="401"/>
                    </a:cubicBezTo>
                    <a:cubicBezTo>
                      <a:pt x="90" y="408"/>
                      <a:pt x="100" y="415"/>
                      <a:pt x="110" y="421"/>
                    </a:cubicBezTo>
                    <a:cubicBezTo>
                      <a:pt x="155" y="382"/>
                      <a:pt x="155" y="382"/>
                      <a:pt x="155" y="382"/>
                    </a:cubicBezTo>
                    <a:cubicBezTo>
                      <a:pt x="163" y="385"/>
                      <a:pt x="171" y="388"/>
                      <a:pt x="179" y="391"/>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6"/>
                      <a:pt x="325" y="366"/>
                      <a:pt x="325" y="366"/>
                    </a:cubicBezTo>
                    <a:cubicBezTo>
                      <a:pt x="332" y="361"/>
                      <a:pt x="338" y="355"/>
                      <a:pt x="344" y="350"/>
                    </a:cubicBezTo>
                    <a:cubicBezTo>
                      <a:pt x="401" y="371"/>
                      <a:pt x="401" y="371"/>
                      <a:pt x="401" y="371"/>
                    </a:cubicBezTo>
                    <a:cubicBezTo>
                      <a:pt x="408" y="363"/>
                      <a:pt x="415" y="353"/>
                      <a:pt x="420" y="343"/>
                    </a:cubicBezTo>
                    <a:cubicBezTo>
                      <a:pt x="381" y="298"/>
                      <a:pt x="381" y="298"/>
                      <a:pt x="381" y="298"/>
                    </a:cubicBezTo>
                    <a:cubicBezTo>
                      <a:pt x="385" y="290"/>
                      <a:pt x="388" y="282"/>
                      <a:pt x="390" y="274"/>
                    </a:cubicBezTo>
                    <a:lnTo>
                      <a:pt x="450"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5"/>
              <p:cNvSpPr>
                <a:spLocks noEditPoints="1"/>
              </p:cNvSpPr>
              <p:nvPr/>
            </p:nvSpPr>
            <p:spPr bwMode="auto">
              <a:xfrm>
                <a:off x="4645025" y="7188200"/>
                <a:ext cx="1512888" cy="1512888"/>
              </a:xfrm>
              <a:custGeom>
                <a:avLst/>
                <a:gdLst>
                  <a:gd name="T0" fmla="*/ 202 w 403"/>
                  <a:gd name="T1" fmla="*/ 0 h 403"/>
                  <a:gd name="T2" fmla="*/ 0 w 403"/>
                  <a:gd name="T3" fmla="*/ 201 h 403"/>
                  <a:gd name="T4" fmla="*/ 202 w 403"/>
                  <a:gd name="T5" fmla="*/ 403 h 403"/>
                  <a:gd name="T6" fmla="*/ 403 w 403"/>
                  <a:gd name="T7" fmla="*/ 201 h 403"/>
                  <a:gd name="T8" fmla="*/ 202 w 403"/>
                  <a:gd name="T9" fmla="*/ 0 h 403"/>
                  <a:gd name="T10" fmla="*/ 202 w 403"/>
                  <a:gd name="T11" fmla="*/ 351 h 403"/>
                  <a:gd name="T12" fmla="*/ 52 w 403"/>
                  <a:gd name="T13" fmla="*/ 201 h 403"/>
                  <a:gd name="T14" fmla="*/ 202 w 403"/>
                  <a:gd name="T15" fmla="*/ 51 h 403"/>
                  <a:gd name="T16" fmla="*/ 352 w 403"/>
                  <a:gd name="T17" fmla="*/ 201 h 403"/>
                  <a:gd name="T18" fmla="*/ 202 w 403"/>
                  <a:gd name="T19" fmla="*/ 35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03">
                    <a:moveTo>
                      <a:pt x="202" y="0"/>
                    </a:moveTo>
                    <a:cubicBezTo>
                      <a:pt x="90" y="0"/>
                      <a:pt x="0" y="90"/>
                      <a:pt x="0" y="201"/>
                    </a:cubicBezTo>
                    <a:cubicBezTo>
                      <a:pt x="0" y="312"/>
                      <a:pt x="90" y="403"/>
                      <a:pt x="202" y="403"/>
                    </a:cubicBezTo>
                    <a:cubicBezTo>
                      <a:pt x="313" y="403"/>
                      <a:pt x="403" y="312"/>
                      <a:pt x="403" y="201"/>
                    </a:cubicBezTo>
                    <a:cubicBezTo>
                      <a:pt x="403" y="90"/>
                      <a:pt x="313" y="0"/>
                      <a:pt x="202" y="0"/>
                    </a:cubicBezTo>
                    <a:close/>
                    <a:moveTo>
                      <a:pt x="202" y="351"/>
                    </a:moveTo>
                    <a:cubicBezTo>
                      <a:pt x="119" y="351"/>
                      <a:pt x="52" y="284"/>
                      <a:pt x="52" y="201"/>
                    </a:cubicBezTo>
                    <a:cubicBezTo>
                      <a:pt x="52" y="118"/>
                      <a:pt x="119" y="51"/>
                      <a:pt x="202" y="51"/>
                    </a:cubicBezTo>
                    <a:cubicBezTo>
                      <a:pt x="285" y="51"/>
                      <a:pt x="352" y="118"/>
                      <a:pt x="352" y="201"/>
                    </a:cubicBezTo>
                    <a:cubicBezTo>
                      <a:pt x="352" y="284"/>
                      <a:pt x="285" y="351"/>
                      <a:pt x="202" y="35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46"/>
              <p:cNvSpPr>
                <a:spLocks noEditPoints="1"/>
              </p:cNvSpPr>
              <p:nvPr/>
            </p:nvSpPr>
            <p:spPr bwMode="auto">
              <a:xfrm>
                <a:off x="4251325" y="6794500"/>
                <a:ext cx="2300288" cy="2300288"/>
              </a:xfrm>
              <a:custGeom>
                <a:avLst/>
                <a:gdLst>
                  <a:gd name="T0" fmla="*/ 613 w 613"/>
                  <a:gd name="T1" fmla="*/ 298 h 613"/>
                  <a:gd name="T2" fmla="*/ 571 w 613"/>
                  <a:gd name="T3" fmla="*/ 235 h 613"/>
                  <a:gd name="T4" fmla="*/ 594 w 613"/>
                  <a:gd name="T5" fmla="*/ 199 h 613"/>
                  <a:gd name="T6" fmla="*/ 533 w 613"/>
                  <a:gd name="T7" fmla="*/ 153 h 613"/>
                  <a:gd name="T8" fmla="*/ 543 w 613"/>
                  <a:gd name="T9" fmla="*/ 111 h 613"/>
                  <a:gd name="T10" fmla="*/ 471 w 613"/>
                  <a:gd name="T11" fmla="*/ 87 h 613"/>
                  <a:gd name="T12" fmla="*/ 466 w 613"/>
                  <a:gd name="T13" fmla="*/ 45 h 613"/>
                  <a:gd name="T14" fmla="*/ 410 w 613"/>
                  <a:gd name="T15" fmla="*/ 18 h 613"/>
                  <a:gd name="T16" fmla="*/ 374 w 613"/>
                  <a:gd name="T17" fmla="*/ 41 h 613"/>
                  <a:gd name="T18" fmla="*/ 310 w 613"/>
                  <a:gd name="T19" fmla="*/ 0 h 613"/>
                  <a:gd name="T20" fmla="*/ 283 w 613"/>
                  <a:gd name="T21" fmla="*/ 34 h 613"/>
                  <a:gd name="T22" fmla="*/ 209 w 613"/>
                  <a:gd name="T23" fmla="*/ 16 h 613"/>
                  <a:gd name="T24" fmla="*/ 195 w 613"/>
                  <a:gd name="T25" fmla="*/ 56 h 613"/>
                  <a:gd name="T26" fmla="*/ 120 w 613"/>
                  <a:gd name="T27" fmla="*/ 64 h 613"/>
                  <a:gd name="T28" fmla="*/ 120 w 613"/>
                  <a:gd name="T29" fmla="*/ 106 h 613"/>
                  <a:gd name="T30" fmla="*/ 51 w 613"/>
                  <a:gd name="T31" fmla="*/ 138 h 613"/>
                  <a:gd name="T32" fmla="*/ 65 w 613"/>
                  <a:gd name="T33" fmla="*/ 178 h 613"/>
                  <a:gd name="T34" fmla="*/ 26 w 613"/>
                  <a:gd name="T35" fmla="*/ 183 h 613"/>
                  <a:gd name="T36" fmla="*/ 39 w 613"/>
                  <a:gd name="T37" fmla="*/ 248 h 613"/>
                  <a:gd name="T38" fmla="*/ 3 w 613"/>
                  <a:gd name="T39" fmla="*/ 268 h 613"/>
                  <a:gd name="T40" fmla="*/ 35 w 613"/>
                  <a:gd name="T41" fmla="*/ 338 h 613"/>
                  <a:gd name="T42" fmla="*/ 7 w 613"/>
                  <a:gd name="T43" fmla="*/ 369 h 613"/>
                  <a:gd name="T44" fmla="*/ 60 w 613"/>
                  <a:gd name="T45" fmla="*/ 425 h 613"/>
                  <a:gd name="T46" fmla="*/ 43 w 613"/>
                  <a:gd name="T47" fmla="*/ 462 h 613"/>
                  <a:gd name="T48" fmla="*/ 112 w 613"/>
                  <a:gd name="T49" fmla="*/ 498 h 613"/>
                  <a:gd name="T50" fmla="*/ 108 w 613"/>
                  <a:gd name="T51" fmla="*/ 539 h 613"/>
                  <a:gd name="T52" fmla="*/ 185 w 613"/>
                  <a:gd name="T53" fmla="*/ 551 h 613"/>
                  <a:gd name="T54" fmla="*/ 197 w 613"/>
                  <a:gd name="T55" fmla="*/ 557 h 613"/>
                  <a:gd name="T56" fmla="*/ 256 w 613"/>
                  <a:gd name="T57" fmla="*/ 608 h 613"/>
                  <a:gd name="T58" fmla="*/ 284 w 613"/>
                  <a:gd name="T59" fmla="*/ 579 h 613"/>
                  <a:gd name="T60" fmla="*/ 356 w 613"/>
                  <a:gd name="T61" fmla="*/ 608 h 613"/>
                  <a:gd name="T62" fmla="*/ 373 w 613"/>
                  <a:gd name="T63" fmla="*/ 571 h 613"/>
                  <a:gd name="T64" fmla="*/ 450 w 613"/>
                  <a:gd name="T65" fmla="*/ 576 h 613"/>
                  <a:gd name="T66" fmla="*/ 455 w 613"/>
                  <a:gd name="T67" fmla="*/ 536 h 613"/>
                  <a:gd name="T68" fmla="*/ 530 w 613"/>
                  <a:gd name="T69" fmla="*/ 516 h 613"/>
                  <a:gd name="T70" fmla="*/ 521 w 613"/>
                  <a:gd name="T71" fmla="*/ 476 h 613"/>
                  <a:gd name="T72" fmla="*/ 586 w 613"/>
                  <a:gd name="T73" fmla="*/ 433 h 613"/>
                  <a:gd name="T74" fmla="*/ 565 w 613"/>
                  <a:gd name="T75" fmla="*/ 397 h 613"/>
                  <a:gd name="T76" fmla="*/ 612 w 613"/>
                  <a:gd name="T77" fmla="*/ 336 h 613"/>
                  <a:gd name="T78" fmla="*/ 580 w 613"/>
                  <a:gd name="T79" fmla="*/ 308 h 613"/>
                  <a:gd name="T80" fmla="*/ 85 w 613"/>
                  <a:gd name="T81" fmla="*/ 306 h 613"/>
                  <a:gd name="T82" fmla="*/ 528 w 613"/>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613">
                    <a:moveTo>
                      <a:pt x="580" y="308"/>
                    </a:moveTo>
                    <a:cubicBezTo>
                      <a:pt x="613" y="298"/>
                      <a:pt x="613" y="298"/>
                      <a:pt x="613" y="298"/>
                    </a:cubicBezTo>
                    <a:cubicBezTo>
                      <a:pt x="612" y="277"/>
                      <a:pt x="610" y="256"/>
                      <a:pt x="605" y="235"/>
                    </a:cubicBezTo>
                    <a:cubicBezTo>
                      <a:pt x="571" y="235"/>
                      <a:pt x="571" y="235"/>
                      <a:pt x="571" y="235"/>
                    </a:cubicBezTo>
                    <a:cubicBezTo>
                      <a:pt x="569" y="229"/>
                      <a:pt x="568" y="224"/>
                      <a:pt x="566" y="219"/>
                    </a:cubicBezTo>
                    <a:cubicBezTo>
                      <a:pt x="594" y="199"/>
                      <a:pt x="594" y="199"/>
                      <a:pt x="594" y="199"/>
                    </a:cubicBezTo>
                    <a:cubicBezTo>
                      <a:pt x="586" y="179"/>
                      <a:pt x="577" y="160"/>
                      <a:pt x="566" y="142"/>
                    </a:cubicBezTo>
                    <a:cubicBezTo>
                      <a:pt x="533" y="153"/>
                      <a:pt x="533" y="153"/>
                      <a:pt x="533" y="153"/>
                    </a:cubicBezTo>
                    <a:cubicBezTo>
                      <a:pt x="530" y="148"/>
                      <a:pt x="527" y="144"/>
                      <a:pt x="523" y="139"/>
                    </a:cubicBezTo>
                    <a:cubicBezTo>
                      <a:pt x="543" y="111"/>
                      <a:pt x="543" y="111"/>
                      <a:pt x="543" y="111"/>
                    </a:cubicBezTo>
                    <a:cubicBezTo>
                      <a:pt x="530" y="95"/>
                      <a:pt x="515" y="80"/>
                      <a:pt x="498" y="67"/>
                    </a:cubicBezTo>
                    <a:cubicBezTo>
                      <a:pt x="471" y="87"/>
                      <a:pt x="471" y="87"/>
                      <a:pt x="471" y="87"/>
                    </a:cubicBezTo>
                    <a:cubicBezTo>
                      <a:pt x="466" y="84"/>
                      <a:pt x="462" y="81"/>
                      <a:pt x="457" y="77"/>
                    </a:cubicBezTo>
                    <a:cubicBezTo>
                      <a:pt x="466" y="45"/>
                      <a:pt x="466" y="45"/>
                      <a:pt x="466" y="45"/>
                    </a:cubicBezTo>
                    <a:cubicBezTo>
                      <a:pt x="455" y="38"/>
                      <a:pt x="443" y="31"/>
                      <a:pt x="430" y="26"/>
                    </a:cubicBezTo>
                    <a:cubicBezTo>
                      <a:pt x="423" y="23"/>
                      <a:pt x="416" y="20"/>
                      <a:pt x="410" y="18"/>
                    </a:cubicBezTo>
                    <a:cubicBezTo>
                      <a:pt x="390" y="46"/>
                      <a:pt x="390" y="46"/>
                      <a:pt x="390" y="46"/>
                    </a:cubicBezTo>
                    <a:cubicBezTo>
                      <a:pt x="385" y="44"/>
                      <a:pt x="379" y="42"/>
                      <a:pt x="374" y="41"/>
                    </a:cubicBezTo>
                    <a:cubicBezTo>
                      <a:pt x="372" y="7"/>
                      <a:pt x="372" y="7"/>
                      <a:pt x="372" y="7"/>
                    </a:cubicBezTo>
                    <a:cubicBezTo>
                      <a:pt x="351" y="2"/>
                      <a:pt x="330" y="0"/>
                      <a:pt x="310" y="0"/>
                    </a:cubicBezTo>
                    <a:cubicBezTo>
                      <a:pt x="300" y="33"/>
                      <a:pt x="300" y="33"/>
                      <a:pt x="300" y="33"/>
                    </a:cubicBezTo>
                    <a:cubicBezTo>
                      <a:pt x="295" y="33"/>
                      <a:pt x="289" y="33"/>
                      <a:pt x="283" y="34"/>
                    </a:cubicBezTo>
                    <a:cubicBezTo>
                      <a:pt x="270" y="2"/>
                      <a:pt x="270" y="2"/>
                      <a:pt x="270" y="2"/>
                    </a:cubicBezTo>
                    <a:cubicBezTo>
                      <a:pt x="250" y="4"/>
                      <a:pt x="229" y="9"/>
                      <a:pt x="209" y="16"/>
                    </a:cubicBezTo>
                    <a:cubicBezTo>
                      <a:pt x="211" y="50"/>
                      <a:pt x="211" y="50"/>
                      <a:pt x="211" y="50"/>
                    </a:cubicBezTo>
                    <a:cubicBezTo>
                      <a:pt x="206" y="52"/>
                      <a:pt x="200" y="54"/>
                      <a:pt x="195" y="56"/>
                    </a:cubicBezTo>
                    <a:cubicBezTo>
                      <a:pt x="173" y="31"/>
                      <a:pt x="173" y="31"/>
                      <a:pt x="173" y="31"/>
                    </a:cubicBezTo>
                    <a:cubicBezTo>
                      <a:pt x="154" y="40"/>
                      <a:pt x="136" y="51"/>
                      <a:pt x="120" y="64"/>
                    </a:cubicBezTo>
                    <a:cubicBezTo>
                      <a:pt x="132" y="95"/>
                      <a:pt x="132" y="95"/>
                      <a:pt x="132" y="95"/>
                    </a:cubicBezTo>
                    <a:cubicBezTo>
                      <a:pt x="128" y="99"/>
                      <a:pt x="124" y="103"/>
                      <a:pt x="120" y="106"/>
                    </a:cubicBezTo>
                    <a:cubicBezTo>
                      <a:pt x="90" y="89"/>
                      <a:pt x="90" y="89"/>
                      <a:pt x="90" y="89"/>
                    </a:cubicBezTo>
                    <a:cubicBezTo>
                      <a:pt x="76" y="104"/>
                      <a:pt x="62" y="120"/>
                      <a:pt x="51" y="138"/>
                    </a:cubicBezTo>
                    <a:cubicBezTo>
                      <a:pt x="73" y="164"/>
                      <a:pt x="73" y="164"/>
                      <a:pt x="73" y="164"/>
                    </a:cubicBezTo>
                    <a:cubicBezTo>
                      <a:pt x="70" y="169"/>
                      <a:pt x="68" y="173"/>
                      <a:pt x="65" y="178"/>
                    </a:cubicBezTo>
                    <a:cubicBezTo>
                      <a:pt x="32" y="172"/>
                      <a:pt x="32" y="172"/>
                      <a:pt x="32" y="172"/>
                    </a:cubicBezTo>
                    <a:cubicBezTo>
                      <a:pt x="30" y="175"/>
                      <a:pt x="28" y="179"/>
                      <a:pt x="26" y="183"/>
                    </a:cubicBezTo>
                    <a:cubicBezTo>
                      <a:pt x="19" y="199"/>
                      <a:pt x="14" y="215"/>
                      <a:pt x="10" y="231"/>
                    </a:cubicBezTo>
                    <a:cubicBezTo>
                      <a:pt x="39" y="248"/>
                      <a:pt x="39" y="248"/>
                      <a:pt x="39" y="248"/>
                    </a:cubicBezTo>
                    <a:cubicBezTo>
                      <a:pt x="38" y="253"/>
                      <a:pt x="37" y="259"/>
                      <a:pt x="37" y="264"/>
                    </a:cubicBezTo>
                    <a:cubicBezTo>
                      <a:pt x="3" y="268"/>
                      <a:pt x="3" y="268"/>
                      <a:pt x="3" y="268"/>
                    </a:cubicBezTo>
                    <a:cubicBezTo>
                      <a:pt x="0" y="290"/>
                      <a:pt x="0" y="311"/>
                      <a:pt x="2" y="332"/>
                    </a:cubicBezTo>
                    <a:cubicBezTo>
                      <a:pt x="35" y="338"/>
                      <a:pt x="35" y="338"/>
                      <a:pt x="35" y="338"/>
                    </a:cubicBezTo>
                    <a:cubicBezTo>
                      <a:pt x="36" y="343"/>
                      <a:pt x="37" y="349"/>
                      <a:pt x="37" y="354"/>
                    </a:cubicBezTo>
                    <a:cubicBezTo>
                      <a:pt x="7" y="369"/>
                      <a:pt x="7" y="369"/>
                      <a:pt x="7" y="369"/>
                    </a:cubicBezTo>
                    <a:cubicBezTo>
                      <a:pt x="11" y="390"/>
                      <a:pt x="18" y="410"/>
                      <a:pt x="27" y="430"/>
                    </a:cubicBezTo>
                    <a:cubicBezTo>
                      <a:pt x="60" y="425"/>
                      <a:pt x="60" y="425"/>
                      <a:pt x="60" y="425"/>
                    </a:cubicBezTo>
                    <a:cubicBezTo>
                      <a:pt x="63" y="429"/>
                      <a:pt x="65" y="434"/>
                      <a:pt x="67" y="438"/>
                    </a:cubicBezTo>
                    <a:cubicBezTo>
                      <a:pt x="43" y="462"/>
                      <a:pt x="43" y="462"/>
                      <a:pt x="43" y="462"/>
                    </a:cubicBezTo>
                    <a:cubicBezTo>
                      <a:pt x="54" y="481"/>
                      <a:pt x="67" y="498"/>
                      <a:pt x="82" y="514"/>
                    </a:cubicBezTo>
                    <a:cubicBezTo>
                      <a:pt x="112" y="498"/>
                      <a:pt x="112" y="498"/>
                      <a:pt x="112" y="498"/>
                    </a:cubicBezTo>
                    <a:cubicBezTo>
                      <a:pt x="116" y="502"/>
                      <a:pt x="119" y="505"/>
                      <a:pt x="123" y="508"/>
                    </a:cubicBezTo>
                    <a:cubicBezTo>
                      <a:pt x="108" y="539"/>
                      <a:pt x="108" y="539"/>
                      <a:pt x="108" y="539"/>
                    </a:cubicBezTo>
                    <a:cubicBezTo>
                      <a:pt x="124" y="553"/>
                      <a:pt x="142" y="565"/>
                      <a:pt x="161" y="575"/>
                    </a:cubicBezTo>
                    <a:cubicBezTo>
                      <a:pt x="185" y="551"/>
                      <a:pt x="185" y="551"/>
                      <a:pt x="185" y="551"/>
                    </a:cubicBezTo>
                    <a:cubicBezTo>
                      <a:pt x="189" y="553"/>
                      <a:pt x="193" y="555"/>
                      <a:pt x="197" y="556"/>
                    </a:cubicBezTo>
                    <a:cubicBezTo>
                      <a:pt x="197" y="556"/>
                      <a:pt x="197" y="557"/>
                      <a:pt x="197" y="557"/>
                    </a:cubicBezTo>
                    <a:cubicBezTo>
                      <a:pt x="194" y="590"/>
                      <a:pt x="194" y="590"/>
                      <a:pt x="194" y="590"/>
                    </a:cubicBezTo>
                    <a:cubicBezTo>
                      <a:pt x="214" y="599"/>
                      <a:pt x="235" y="604"/>
                      <a:pt x="256" y="608"/>
                    </a:cubicBezTo>
                    <a:cubicBezTo>
                      <a:pt x="270" y="577"/>
                      <a:pt x="270" y="577"/>
                      <a:pt x="270" y="577"/>
                    </a:cubicBezTo>
                    <a:cubicBezTo>
                      <a:pt x="275" y="578"/>
                      <a:pt x="279" y="578"/>
                      <a:pt x="284" y="579"/>
                    </a:cubicBezTo>
                    <a:cubicBezTo>
                      <a:pt x="291" y="612"/>
                      <a:pt x="291" y="612"/>
                      <a:pt x="291" y="612"/>
                    </a:cubicBezTo>
                    <a:cubicBezTo>
                      <a:pt x="313" y="613"/>
                      <a:pt x="334" y="612"/>
                      <a:pt x="356" y="608"/>
                    </a:cubicBezTo>
                    <a:cubicBezTo>
                      <a:pt x="359" y="574"/>
                      <a:pt x="359" y="574"/>
                      <a:pt x="359" y="574"/>
                    </a:cubicBezTo>
                    <a:cubicBezTo>
                      <a:pt x="364" y="573"/>
                      <a:pt x="368" y="572"/>
                      <a:pt x="373" y="571"/>
                    </a:cubicBezTo>
                    <a:cubicBezTo>
                      <a:pt x="390" y="601"/>
                      <a:pt x="390" y="601"/>
                      <a:pt x="390" y="601"/>
                    </a:cubicBezTo>
                    <a:cubicBezTo>
                      <a:pt x="411" y="595"/>
                      <a:pt x="431" y="587"/>
                      <a:pt x="450" y="576"/>
                    </a:cubicBezTo>
                    <a:cubicBezTo>
                      <a:pt x="443" y="543"/>
                      <a:pt x="443" y="543"/>
                      <a:pt x="443" y="543"/>
                    </a:cubicBezTo>
                    <a:cubicBezTo>
                      <a:pt x="447" y="541"/>
                      <a:pt x="451" y="538"/>
                      <a:pt x="455" y="536"/>
                    </a:cubicBezTo>
                    <a:cubicBezTo>
                      <a:pt x="481" y="558"/>
                      <a:pt x="481" y="558"/>
                      <a:pt x="481" y="558"/>
                    </a:cubicBezTo>
                    <a:cubicBezTo>
                      <a:pt x="499" y="546"/>
                      <a:pt x="515" y="532"/>
                      <a:pt x="530" y="516"/>
                    </a:cubicBezTo>
                    <a:cubicBezTo>
                      <a:pt x="512" y="487"/>
                      <a:pt x="512" y="487"/>
                      <a:pt x="512" y="487"/>
                    </a:cubicBezTo>
                    <a:cubicBezTo>
                      <a:pt x="515" y="483"/>
                      <a:pt x="518" y="480"/>
                      <a:pt x="521" y="476"/>
                    </a:cubicBezTo>
                    <a:cubicBezTo>
                      <a:pt x="553" y="488"/>
                      <a:pt x="553" y="488"/>
                      <a:pt x="553" y="488"/>
                    </a:cubicBezTo>
                    <a:cubicBezTo>
                      <a:pt x="566" y="471"/>
                      <a:pt x="576" y="453"/>
                      <a:pt x="586" y="433"/>
                    </a:cubicBezTo>
                    <a:cubicBezTo>
                      <a:pt x="559" y="411"/>
                      <a:pt x="559" y="411"/>
                      <a:pt x="559" y="411"/>
                    </a:cubicBezTo>
                    <a:cubicBezTo>
                      <a:pt x="561" y="406"/>
                      <a:pt x="563" y="402"/>
                      <a:pt x="565" y="397"/>
                    </a:cubicBezTo>
                    <a:cubicBezTo>
                      <a:pt x="599" y="398"/>
                      <a:pt x="599" y="398"/>
                      <a:pt x="599" y="398"/>
                    </a:cubicBezTo>
                    <a:cubicBezTo>
                      <a:pt x="605" y="378"/>
                      <a:pt x="610" y="357"/>
                      <a:pt x="612" y="336"/>
                    </a:cubicBezTo>
                    <a:cubicBezTo>
                      <a:pt x="580" y="324"/>
                      <a:pt x="580" y="324"/>
                      <a:pt x="580" y="324"/>
                    </a:cubicBezTo>
                    <a:cubicBezTo>
                      <a:pt x="580" y="319"/>
                      <a:pt x="580" y="314"/>
                      <a:pt x="580" y="308"/>
                    </a:cubicBezTo>
                    <a:close/>
                    <a:moveTo>
                      <a:pt x="307" y="527"/>
                    </a:moveTo>
                    <a:cubicBezTo>
                      <a:pt x="184" y="527"/>
                      <a:pt x="85" y="428"/>
                      <a:pt x="85" y="306"/>
                    </a:cubicBezTo>
                    <a:cubicBezTo>
                      <a:pt x="85" y="184"/>
                      <a:pt x="184" y="85"/>
                      <a:pt x="307" y="85"/>
                    </a:cubicBezTo>
                    <a:cubicBezTo>
                      <a:pt x="429" y="85"/>
                      <a:pt x="528" y="184"/>
                      <a:pt x="528" y="306"/>
                    </a:cubicBezTo>
                    <a:cubicBezTo>
                      <a:pt x="528" y="428"/>
                      <a:pt x="429" y="527"/>
                      <a:pt x="307" y="52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3" name="Freeform 36"/>
            <p:cNvSpPr>
              <a:spLocks noEditPoints="1"/>
            </p:cNvSpPr>
            <p:nvPr/>
          </p:nvSpPr>
          <p:spPr bwMode="auto">
            <a:xfrm>
              <a:off x="88618" y="3658879"/>
              <a:ext cx="1148694" cy="1147112"/>
            </a:xfrm>
            <a:custGeom>
              <a:avLst/>
              <a:gdLst>
                <a:gd name="T0" fmla="*/ 825 w 921"/>
                <a:gd name="T1" fmla="*/ 746 h 920"/>
                <a:gd name="T2" fmla="*/ 863 w 921"/>
                <a:gd name="T3" fmla="*/ 689 h 920"/>
                <a:gd name="T4" fmla="*/ 907 w 921"/>
                <a:gd name="T5" fmla="*/ 578 h 920"/>
                <a:gd name="T6" fmla="*/ 920 w 921"/>
                <a:gd name="T7" fmla="*/ 522 h 920"/>
                <a:gd name="T8" fmla="*/ 858 w 921"/>
                <a:gd name="T9" fmla="*/ 463 h 920"/>
                <a:gd name="T10" fmla="*/ 921 w 921"/>
                <a:gd name="T11" fmla="*/ 404 h 920"/>
                <a:gd name="T12" fmla="*/ 904 w 921"/>
                <a:gd name="T13" fmla="*/ 336 h 920"/>
                <a:gd name="T14" fmla="*/ 857 w 921"/>
                <a:gd name="T15" fmla="*/ 227 h 920"/>
                <a:gd name="T16" fmla="*/ 828 w 921"/>
                <a:gd name="T17" fmla="*/ 177 h 920"/>
                <a:gd name="T18" fmla="*/ 741 w 921"/>
                <a:gd name="T19" fmla="*/ 180 h 920"/>
                <a:gd name="T20" fmla="*/ 744 w 921"/>
                <a:gd name="T21" fmla="*/ 93 h 920"/>
                <a:gd name="T22" fmla="*/ 683 w 921"/>
                <a:gd name="T23" fmla="*/ 58 h 920"/>
                <a:gd name="T24" fmla="*/ 573 w 921"/>
                <a:gd name="T25" fmla="*/ 14 h 920"/>
                <a:gd name="T26" fmla="*/ 517 w 921"/>
                <a:gd name="T27" fmla="*/ 0 h 920"/>
                <a:gd name="T28" fmla="*/ 458 w 921"/>
                <a:gd name="T29" fmla="*/ 63 h 920"/>
                <a:gd name="T30" fmla="*/ 398 w 921"/>
                <a:gd name="T31" fmla="*/ 1 h 920"/>
                <a:gd name="T32" fmla="*/ 331 w 921"/>
                <a:gd name="T33" fmla="*/ 17 h 920"/>
                <a:gd name="T34" fmla="*/ 222 w 921"/>
                <a:gd name="T35" fmla="*/ 64 h 920"/>
                <a:gd name="T36" fmla="*/ 174 w 921"/>
                <a:gd name="T37" fmla="*/ 95 h 920"/>
                <a:gd name="T38" fmla="*/ 175 w 921"/>
                <a:gd name="T39" fmla="*/ 180 h 920"/>
                <a:gd name="T40" fmla="*/ 54 w 921"/>
                <a:gd name="T41" fmla="*/ 238 h 920"/>
                <a:gd name="T42" fmla="*/ 10 w 921"/>
                <a:gd name="T43" fmla="*/ 348 h 920"/>
                <a:gd name="T44" fmla="*/ 57 w 921"/>
                <a:gd name="T45" fmla="*/ 463 h 920"/>
                <a:gd name="T46" fmla="*/ 15 w 921"/>
                <a:gd name="T47" fmla="*/ 589 h 920"/>
                <a:gd name="T48" fmla="*/ 62 w 921"/>
                <a:gd name="T49" fmla="*/ 697 h 920"/>
                <a:gd name="T50" fmla="*/ 175 w 921"/>
                <a:gd name="T51" fmla="*/ 746 h 920"/>
                <a:gd name="T52" fmla="*/ 233 w 921"/>
                <a:gd name="T53" fmla="*/ 865 h 920"/>
                <a:gd name="T54" fmla="*/ 344 w 921"/>
                <a:gd name="T55" fmla="*/ 909 h 920"/>
                <a:gd name="T56" fmla="*/ 458 w 921"/>
                <a:gd name="T57" fmla="*/ 863 h 920"/>
                <a:gd name="T58" fmla="*/ 584 w 921"/>
                <a:gd name="T59" fmla="*/ 907 h 920"/>
                <a:gd name="T60" fmla="*/ 693 w 921"/>
                <a:gd name="T61" fmla="*/ 861 h 920"/>
                <a:gd name="T62" fmla="*/ 741 w 921"/>
                <a:gd name="T63" fmla="*/ 746 h 920"/>
                <a:gd name="T64" fmla="*/ 460 w 921"/>
                <a:gd name="T65" fmla="*/ 147 h 920"/>
                <a:gd name="T66" fmla="*/ 460 w 921"/>
                <a:gd name="T67" fmla="*/ 362 h 920"/>
                <a:gd name="T68" fmla="*/ 460 w 921"/>
                <a:gd name="T69" fmla="*/ 147 h 920"/>
                <a:gd name="T70" fmla="*/ 148 w 921"/>
                <a:gd name="T71" fmla="*/ 460 h 920"/>
                <a:gd name="T72" fmla="*/ 362 w 921"/>
                <a:gd name="T73" fmla="*/ 460 h 920"/>
                <a:gd name="T74" fmla="*/ 411 w 921"/>
                <a:gd name="T75" fmla="*/ 460 h 920"/>
                <a:gd name="T76" fmla="*/ 510 w 921"/>
                <a:gd name="T77" fmla="*/ 460 h 920"/>
                <a:gd name="T78" fmla="*/ 411 w 921"/>
                <a:gd name="T79" fmla="*/ 460 h 920"/>
                <a:gd name="T80" fmla="*/ 353 w 921"/>
                <a:gd name="T81" fmla="*/ 666 h 920"/>
                <a:gd name="T82" fmla="*/ 568 w 921"/>
                <a:gd name="T83" fmla="*/ 666 h 920"/>
                <a:gd name="T84" fmla="*/ 666 w 921"/>
                <a:gd name="T85" fmla="*/ 567 h 920"/>
                <a:gd name="T86" fmla="*/ 666 w 921"/>
                <a:gd name="T87" fmla="*/ 353 h 920"/>
                <a:gd name="T88" fmla="*/ 666 w 921"/>
                <a:gd name="T89" fmla="*/ 56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920">
                  <a:moveTo>
                    <a:pt x="825" y="746"/>
                  </a:moveTo>
                  <a:cubicBezTo>
                    <a:pt x="825" y="746"/>
                    <a:pt x="825" y="746"/>
                    <a:pt x="825" y="746"/>
                  </a:cubicBezTo>
                  <a:cubicBezTo>
                    <a:pt x="840" y="728"/>
                    <a:pt x="853" y="709"/>
                    <a:pt x="864" y="689"/>
                  </a:cubicBezTo>
                  <a:cubicBezTo>
                    <a:pt x="863" y="689"/>
                    <a:pt x="863" y="689"/>
                    <a:pt x="863" y="689"/>
                  </a:cubicBezTo>
                  <a:cubicBezTo>
                    <a:pt x="832" y="676"/>
                    <a:pt x="817" y="642"/>
                    <a:pt x="829" y="611"/>
                  </a:cubicBezTo>
                  <a:cubicBezTo>
                    <a:pt x="842" y="581"/>
                    <a:pt x="876" y="566"/>
                    <a:pt x="907" y="578"/>
                  </a:cubicBezTo>
                  <a:cubicBezTo>
                    <a:pt x="907" y="578"/>
                    <a:pt x="908" y="579"/>
                    <a:pt x="909" y="579"/>
                  </a:cubicBezTo>
                  <a:cubicBezTo>
                    <a:pt x="914" y="560"/>
                    <a:pt x="917" y="541"/>
                    <a:pt x="920" y="522"/>
                  </a:cubicBezTo>
                  <a:cubicBezTo>
                    <a:pt x="919" y="522"/>
                    <a:pt x="918" y="522"/>
                    <a:pt x="917" y="522"/>
                  </a:cubicBezTo>
                  <a:cubicBezTo>
                    <a:pt x="885" y="522"/>
                    <a:pt x="858" y="496"/>
                    <a:pt x="858" y="463"/>
                  </a:cubicBezTo>
                  <a:cubicBezTo>
                    <a:pt x="858" y="430"/>
                    <a:pt x="885" y="403"/>
                    <a:pt x="917" y="403"/>
                  </a:cubicBezTo>
                  <a:cubicBezTo>
                    <a:pt x="919" y="403"/>
                    <a:pt x="920" y="404"/>
                    <a:pt x="921" y="404"/>
                  </a:cubicBezTo>
                  <a:cubicBezTo>
                    <a:pt x="918" y="380"/>
                    <a:pt x="913" y="357"/>
                    <a:pt x="907" y="334"/>
                  </a:cubicBezTo>
                  <a:cubicBezTo>
                    <a:pt x="906" y="335"/>
                    <a:pt x="905" y="336"/>
                    <a:pt x="904" y="336"/>
                  </a:cubicBezTo>
                  <a:cubicBezTo>
                    <a:pt x="873" y="349"/>
                    <a:pt x="838" y="335"/>
                    <a:pt x="825" y="305"/>
                  </a:cubicBezTo>
                  <a:cubicBezTo>
                    <a:pt x="812" y="275"/>
                    <a:pt x="826" y="240"/>
                    <a:pt x="857" y="227"/>
                  </a:cubicBezTo>
                  <a:cubicBezTo>
                    <a:pt x="858" y="226"/>
                    <a:pt x="859" y="226"/>
                    <a:pt x="861" y="225"/>
                  </a:cubicBezTo>
                  <a:cubicBezTo>
                    <a:pt x="851" y="209"/>
                    <a:pt x="840" y="192"/>
                    <a:pt x="828" y="177"/>
                  </a:cubicBezTo>
                  <a:cubicBezTo>
                    <a:pt x="827" y="178"/>
                    <a:pt x="826" y="179"/>
                    <a:pt x="825" y="180"/>
                  </a:cubicBezTo>
                  <a:cubicBezTo>
                    <a:pt x="802" y="203"/>
                    <a:pt x="764" y="203"/>
                    <a:pt x="741" y="180"/>
                  </a:cubicBezTo>
                  <a:cubicBezTo>
                    <a:pt x="717" y="157"/>
                    <a:pt x="717" y="119"/>
                    <a:pt x="741" y="96"/>
                  </a:cubicBezTo>
                  <a:cubicBezTo>
                    <a:pt x="742" y="95"/>
                    <a:pt x="743" y="94"/>
                    <a:pt x="744" y="93"/>
                  </a:cubicBezTo>
                  <a:cubicBezTo>
                    <a:pt x="725" y="78"/>
                    <a:pt x="705" y="65"/>
                    <a:pt x="685" y="54"/>
                  </a:cubicBezTo>
                  <a:cubicBezTo>
                    <a:pt x="684" y="55"/>
                    <a:pt x="684" y="57"/>
                    <a:pt x="683" y="58"/>
                  </a:cubicBezTo>
                  <a:cubicBezTo>
                    <a:pt x="671" y="88"/>
                    <a:pt x="637" y="103"/>
                    <a:pt x="606" y="91"/>
                  </a:cubicBezTo>
                  <a:cubicBezTo>
                    <a:pt x="576" y="79"/>
                    <a:pt x="561" y="44"/>
                    <a:pt x="573" y="14"/>
                  </a:cubicBezTo>
                  <a:cubicBezTo>
                    <a:pt x="573" y="13"/>
                    <a:pt x="574" y="12"/>
                    <a:pt x="574" y="11"/>
                  </a:cubicBezTo>
                  <a:cubicBezTo>
                    <a:pt x="555" y="6"/>
                    <a:pt x="536" y="2"/>
                    <a:pt x="517" y="0"/>
                  </a:cubicBezTo>
                  <a:cubicBezTo>
                    <a:pt x="517" y="1"/>
                    <a:pt x="517" y="2"/>
                    <a:pt x="517" y="3"/>
                  </a:cubicBezTo>
                  <a:cubicBezTo>
                    <a:pt x="517" y="36"/>
                    <a:pt x="490" y="63"/>
                    <a:pt x="458" y="63"/>
                  </a:cubicBezTo>
                  <a:cubicBezTo>
                    <a:pt x="425" y="63"/>
                    <a:pt x="398" y="36"/>
                    <a:pt x="398" y="3"/>
                  </a:cubicBezTo>
                  <a:cubicBezTo>
                    <a:pt x="398" y="2"/>
                    <a:pt x="398" y="1"/>
                    <a:pt x="398" y="1"/>
                  </a:cubicBezTo>
                  <a:cubicBezTo>
                    <a:pt x="375" y="4"/>
                    <a:pt x="352" y="8"/>
                    <a:pt x="330" y="15"/>
                  </a:cubicBezTo>
                  <a:cubicBezTo>
                    <a:pt x="330" y="16"/>
                    <a:pt x="331" y="16"/>
                    <a:pt x="331" y="17"/>
                  </a:cubicBezTo>
                  <a:cubicBezTo>
                    <a:pt x="344" y="47"/>
                    <a:pt x="330" y="82"/>
                    <a:pt x="300" y="95"/>
                  </a:cubicBezTo>
                  <a:cubicBezTo>
                    <a:pt x="270" y="108"/>
                    <a:pt x="235" y="94"/>
                    <a:pt x="222" y="64"/>
                  </a:cubicBezTo>
                  <a:cubicBezTo>
                    <a:pt x="221" y="64"/>
                    <a:pt x="221" y="63"/>
                    <a:pt x="221" y="63"/>
                  </a:cubicBezTo>
                  <a:cubicBezTo>
                    <a:pt x="205" y="73"/>
                    <a:pt x="189" y="83"/>
                    <a:pt x="174" y="95"/>
                  </a:cubicBezTo>
                  <a:cubicBezTo>
                    <a:pt x="174" y="95"/>
                    <a:pt x="174" y="96"/>
                    <a:pt x="175" y="96"/>
                  </a:cubicBezTo>
                  <a:cubicBezTo>
                    <a:pt x="198" y="119"/>
                    <a:pt x="198" y="157"/>
                    <a:pt x="175" y="180"/>
                  </a:cubicBezTo>
                  <a:cubicBezTo>
                    <a:pt x="151" y="203"/>
                    <a:pt x="114" y="203"/>
                    <a:pt x="91" y="180"/>
                  </a:cubicBezTo>
                  <a:cubicBezTo>
                    <a:pt x="77" y="199"/>
                    <a:pt x="64" y="218"/>
                    <a:pt x="54" y="238"/>
                  </a:cubicBezTo>
                  <a:cubicBezTo>
                    <a:pt x="83" y="250"/>
                    <a:pt x="98" y="284"/>
                    <a:pt x="86" y="315"/>
                  </a:cubicBezTo>
                  <a:cubicBezTo>
                    <a:pt x="74" y="344"/>
                    <a:pt x="40" y="359"/>
                    <a:pt x="10" y="348"/>
                  </a:cubicBezTo>
                  <a:cubicBezTo>
                    <a:pt x="6" y="367"/>
                    <a:pt x="2" y="385"/>
                    <a:pt x="0" y="404"/>
                  </a:cubicBezTo>
                  <a:cubicBezTo>
                    <a:pt x="32" y="405"/>
                    <a:pt x="57" y="431"/>
                    <a:pt x="57" y="463"/>
                  </a:cubicBezTo>
                  <a:cubicBezTo>
                    <a:pt x="57" y="495"/>
                    <a:pt x="32" y="521"/>
                    <a:pt x="1" y="522"/>
                  </a:cubicBezTo>
                  <a:cubicBezTo>
                    <a:pt x="4" y="545"/>
                    <a:pt x="9" y="567"/>
                    <a:pt x="15" y="589"/>
                  </a:cubicBezTo>
                  <a:cubicBezTo>
                    <a:pt x="44" y="578"/>
                    <a:pt x="77" y="592"/>
                    <a:pt x="90" y="621"/>
                  </a:cubicBezTo>
                  <a:cubicBezTo>
                    <a:pt x="102" y="650"/>
                    <a:pt x="90" y="683"/>
                    <a:pt x="62" y="697"/>
                  </a:cubicBezTo>
                  <a:cubicBezTo>
                    <a:pt x="71" y="713"/>
                    <a:pt x="82" y="729"/>
                    <a:pt x="93" y="743"/>
                  </a:cubicBezTo>
                  <a:cubicBezTo>
                    <a:pt x="117" y="723"/>
                    <a:pt x="152" y="724"/>
                    <a:pt x="175" y="746"/>
                  </a:cubicBezTo>
                  <a:cubicBezTo>
                    <a:pt x="197" y="768"/>
                    <a:pt x="198" y="804"/>
                    <a:pt x="177" y="827"/>
                  </a:cubicBezTo>
                  <a:cubicBezTo>
                    <a:pt x="195" y="841"/>
                    <a:pt x="214" y="854"/>
                    <a:pt x="233" y="865"/>
                  </a:cubicBezTo>
                  <a:cubicBezTo>
                    <a:pt x="247" y="836"/>
                    <a:pt x="280" y="823"/>
                    <a:pt x="309" y="835"/>
                  </a:cubicBezTo>
                  <a:cubicBezTo>
                    <a:pt x="339" y="846"/>
                    <a:pt x="354" y="879"/>
                    <a:pt x="344" y="909"/>
                  </a:cubicBezTo>
                  <a:cubicBezTo>
                    <a:pt x="362" y="914"/>
                    <a:pt x="380" y="917"/>
                    <a:pt x="398" y="920"/>
                  </a:cubicBezTo>
                  <a:cubicBezTo>
                    <a:pt x="400" y="888"/>
                    <a:pt x="426" y="863"/>
                    <a:pt x="458" y="863"/>
                  </a:cubicBezTo>
                  <a:cubicBezTo>
                    <a:pt x="490" y="863"/>
                    <a:pt x="516" y="889"/>
                    <a:pt x="517" y="920"/>
                  </a:cubicBezTo>
                  <a:cubicBezTo>
                    <a:pt x="539" y="918"/>
                    <a:pt x="562" y="913"/>
                    <a:pt x="584" y="907"/>
                  </a:cubicBezTo>
                  <a:cubicBezTo>
                    <a:pt x="572" y="877"/>
                    <a:pt x="586" y="843"/>
                    <a:pt x="616" y="831"/>
                  </a:cubicBezTo>
                  <a:cubicBezTo>
                    <a:pt x="646" y="818"/>
                    <a:pt x="680" y="831"/>
                    <a:pt x="693" y="861"/>
                  </a:cubicBezTo>
                  <a:cubicBezTo>
                    <a:pt x="710" y="852"/>
                    <a:pt x="725" y="841"/>
                    <a:pt x="740" y="830"/>
                  </a:cubicBezTo>
                  <a:cubicBezTo>
                    <a:pt x="717" y="807"/>
                    <a:pt x="718" y="769"/>
                    <a:pt x="741" y="746"/>
                  </a:cubicBezTo>
                  <a:cubicBezTo>
                    <a:pt x="764" y="723"/>
                    <a:pt x="802" y="723"/>
                    <a:pt x="825" y="746"/>
                  </a:cubicBezTo>
                  <a:close/>
                  <a:moveTo>
                    <a:pt x="460" y="147"/>
                  </a:moveTo>
                  <a:cubicBezTo>
                    <a:pt x="520" y="147"/>
                    <a:pt x="568" y="195"/>
                    <a:pt x="568" y="254"/>
                  </a:cubicBezTo>
                  <a:cubicBezTo>
                    <a:pt x="568" y="314"/>
                    <a:pt x="520" y="362"/>
                    <a:pt x="460" y="362"/>
                  </a:cubicBezTo>
                  <a:cubicBezTo>
                    <a:pt x="401" y="362"/>
                    <a:pt x="353" y="314"/>
                    <a:pt x="353" y="254"/>
                  </a:cubicBezTo>
                  <a:cubicBezTo>
                    <a:pt x="353" y="195"/>
                    <a:pt x="401" y="147"/>
                    <a:pt x="460" y="147"/>
                  </a:cubicBezTo>
                  <a:close/>
                  <a:moveTo>
                    <a:pt x="255" y="567"/>
                  </a:moveTo>
                  <a:cubicBezTo>
                    <a:pt x="196" y="567"/>
                    <a:pt x="148" y="519"/>
                    <a:pt x="148" y="460"/>
                  </a:cubicBezTo>
                  <a:cubicBezTo>
                    <a:pt x="148" y="401"/>
                    <a:pt x="196" y="353"/>
                    <a:pt x="255" y="353"/>
                  </a:cubicBezTo>
                  <a:cubicBezTo>
                    <a:pt x="314" y="353"/>
                    <a:pt x="362" y="401"/>
                    <a:pt x="362" y="460"/>
                  </a:cubicBezTo>
                  <a:cubicBezTo>
                    <a:pt x="362" y="519"/>
                    <a:pt x="314" y="567"/>
                    <a:pt x="255" y="567"/>
                  </a:cubicBezTo>
                  <a:close/>
                  <a:moveTo>
                    <a:pt x="411" y="460"/>
                  </a:moveTo>
                  <a:cubicBezTo>
                    <a:pt x="411" y="433"/>
                    <a:pt x="433" y="411"/>
                    <a:pt x="460" y="411"/>
                  </a:cubicBezTo>
                  <a:cubicBezTo>
                    <a:pt x="488" y="411"/>
                    <a:pt x="510" y="433"/>
                    <a:pt x="510" y="460"/>
                  </a:cubicBezTo>
                  <a:cubicBezTo>
                    <a:pt x="510" y="487"/>
                    <a:pt x="488" y="509"/>
                    <a:pt x="460" y="509"/>
                  </a:cubicBezTo>
                  <a:cubicBezTo>
                    <a:pt x="433" y="509"/>
                    <a:pt x="411" y="487"/>
                    <a:pt x="411" y="460"/>
                  </a:cubicBezTo>
                  <a:close/>
                  <a:moveTo>
                    <a:pt x="460" y="773"/>
                  </a:moveTo>
                  <a:cubicBezTo>
                    <a:pt x="401" y="773"/>
                    <a:pt x="353" y="725"/>
                    <a:pt x="353" y="666"/>
                  </a:cubicBezTo>
                  <a:cubicBezTo>
                    <a:pt x="353" y="606"/>
                    <a:pt x="401" y="558"/>
                    <a:pt x="460" y="558"/>
                  </a:cubicBezTo>
                  <a:cubicBezTo>
                    <a:pt x="520" y="558"/>
                    <a:pt x="568" y="606"/>
                    <a:pt x="568" y="666"/>
                  </a:cubicBezTo>
                  <a:cubicBezTo>
                    <a:pt x="568" y="725"/>
                    <a:pt x="520" y="773"/>
                    <a:pt x="460" y="773"/>
                  </a:cubicBezTo>
                  <a:close/>
                  <a:moveTo>
                    <a:pt x="666" y="567"/>
                  </a:moveTo>
                  <a:cubicBezTo>
                    <a:pt x="607" y="567"/>
                    <a:pt x="559" y="519"/>
                    <a:pt x="559" y="460"/>
                  </a:cubicBezTo>
                  <a:cubicBezTo>
                    <a:pt x="559" y="401"/>
                    <a:pt x="607" y="353"/>
                    <a:pt x="666" y="353"/>
                  </a:cubicBezTo>
                  <a:cubicBezTo>
                    <a:pt x="725" y="353"/>
                    <a:pt x="773" y="401"/>
                    <a:pt x="773" y="460"/>
                  </a:cubicBezTo>
                  <a:cubicBezTo>
                    <a:pt x="773" y="519"/>
                    <a:pt x="725" y="567"/>
                    <a:pt x="666" y="56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3941693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3">
            <a:extLst>
              <a:ext uri="{FF2B5EF4-FFF2-40B4-BE49-F238E27FC236}">
                <a16:creationId xmlns:a16="http://schemas.microsoft.com/office/drawing/2014/main" id="{E5045E61-AFA0-4C9B-B6C1-3621A72F4111}"/>
              </a:ext>
            </a:extLst>
          </p:cNvPr>
          <p:cNvSpPr txBox="1"/>
          <p:nvPr/>
        </p:nvSpPr>
        <p:spPr>
          <a:xfrm>
            <a:off x="237907" y="89782"/>
            <a:ext cx="9692954"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全国层面建议</a:t>
            </a:r>
          </a:p>
        </p:txBody>
      </p:sp>
      <p:sp>
        <p:nvSpPr>
          <p:cNvPr id="18" name="文本框 12">
            <a:extLst>
              <a:ext uri="{FF2B5EF4-FFF2-40B4-BE49-F238E27FC236}">
                <a16:creationId xmlns:a16="http://schemas.microsoft.com/office/drawing/2014/main" id="{2A5E49BF-8E49-416F-8A98-B6F2A1E8318F}"/>
              </a:ext>
            </a:extLst>
          </p:cNvPr>
          <p:cNvSpPr txBox="1"/>
          <p:nvPr/>
        </p:nvSpPr>
        <p:spPr bwMode="auto">
          <a:xfrm>
            <a:off x="433416" y="2655509"/>
            <a:ext cx="2334194"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提升贸易便利化水平</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24" name="文本框 12">
            <a:extLst>
              <a:ext uri="{FF2B5EF4-FFF2-40B4-BE49-F238E27FC236}">
                <a16:creationId xmlns:a16="http://schemas.microsoft.com/office/drawing/2014/main" id="{CB12B428-AB17-423D-B4B4-34A130EE7763}"/>
              </a:ext>
            </a:extLst>
          </p:cNvPr>
          <p:cNvSpPr txBox="1"/>
          <p:nvPr/>
        </p:nvSpPr>
        <p:spPr bwMode="auto">
          <a:xfrm>
            <a:off x="258078" y="4009925"/>
            <a:ext cx="2811889"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营造更加公平的竞争环境</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25" name="文本框 12">
            <a:extLst>
              <a:ext uri="{FF2B5EF4-FFF2-40B4-BE49-F238E27FC236}">
                <a16:creationId xmlns:a16="http://schemas.microsoft.com/office/drawing/2014/main" id="{4BD8B8E8-6E93-4FB8-83AF-68FC36C482B9}"/>
              </a:ext>
            </a:extLst>
          </p:cNvPr>
          <p:cNvSpPr txBox="1"/>
          <p:nvPr/>
        </p:nvSpPr>
        <p:spPr bwMode="auto">
          <a:xfrm>
            <a:off x="616349" y="5444461"/>
            <a:ext cx="2095346"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创新要素供给方式</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BE3FA6DA-AC48-4683-9EDB-304727FA2EF3}"/>
              </a:ext>
            </a:extLst>
          </p:cNvPr>
          <p:cNvSpPr/>
          <p:nvPr/>
        </p:nvSpPr>
        <p:spPr>
          <a:xfrm>
            <a:off x="3278703" y="565992"/>
            <a:ext cx="8868361" cy="1346331"/>
          </a:xfrm>
          <a:prstGeom prst="rect">
            <a:avLst/>
          </a:prstGeom>
        </p:spPr>
        <p:txBody>
          <a:bodyPr wrap="square">
            <a:spAutoFit/>
          </a:bodyPr>
          <a:lstStyle/>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建议各地根据地方实际，协同国家税务部门适时调整企业疫情期间享受税收优惠的期限</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加大税费改革力度，推动制造企业增值税两档并一档，实现简单透明的统一税率</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对企业购置设备、研发投入等事项提高征税扣除额度，扩大税费减免范围</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鼓励各地继续减少或免除行政事业性收费，并利用互联网、大数据等手段做到收费项目公开透明。</a:t>
            </a:r>
          </a:p>
        </p:txBody>
      </p:sp>
      <p:grpSp>
        <p:nvGrpSpPr>
          <p:cNvPr id="2" name="组合 1">
            <a:extLst>
              <a:ext uri="{FF2B5EF4-FFF2-40B4-BE49-F238E27FC236}">
                <a16:creationId xmlns:a16="http://schemas.microsoft.com/office/drawing/2014/main" id="{53E349FD-DF7F-4358-A67C-CECDB110FB7B}"/>
              </a:ext>
            </a:extLst>
          </p:cNvPr>
          <p:cNvGrpSpPr/>
          <p:nvPr/>
        </p:nvGrpSpPr>
        <p:grpSpPr>
          <a:xfrm>
            <a:off x="118568" y="682850"/>
            <a:ext cx="3147523" cy="1026981"/>
            <a:chOff x="200399" y="721662"/>
            <a:chExt cx="3147523" cy="1023614"/>
          </a:xfrm>
        </p:grpSpPr>
        <p:sp>
          <p:nvSpPr>
            <p:cNvPr id="8" name="圆角矩形 2">
              <a:extLst>
                <a:ext uri="{FF2B5EF4-FFF2-40B4-BE49-F238E27FC236}">
                  <a16:creationId xmlns:a16="http://schemas.microsoft.com/office/drawing/2014/main" id="{B9B32BC2-1971-4D1C-A19A-6ECCF5A5CE0B}"/>
                </a:ext>
              </a:extLst>
            </p:cNvPr>
            <p:cNvSpPr/>
            <p:nvPr/>
          </p:nvSpPr>
          <p:spPr bwMode="auto">
            <a:xfrm>
              <a:off x="200399" y="768382"/>
              <a:ext cx="2869568" cy="917026"/>
            </a:xfrm>
            <a:prstGeom prst="roundRect">
              <a:avLst>
                <a:gd name="adj" fmla="val 11771"/>
              </a:avLst>
            </a:prstGeom>
            <a:solidFill>
              <a:schemeClr val="accent1">
                <a:lumMod val="60000"/>
                <a:lumOff val="40000"/>
              </a:schemeClr>
            </a:solid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9" name="文本框 12">
              <a:extLst>
                <a:ext uri="{FF2B5EF4-FFF2-40B4-BE49-F238E27FC236}">
                  <a16:creationId xmlns:a16="http://schemas.microsoft.com/office/drawing/2014/main" id="{FA144400-0670-4B7B-8A63-B57986A48F98}"/>
                </a:ext>
              </a:extLst>
            </p:cNvPr>
            <p:cNvSpPr txBox="1"/>
            <p:nvPr/>
          </p:nvSpPr>
          <p:spPr bwMode="auto">
            <a:xfrm>
              <a:off x="395885" y="898592"/>
              <a:ext cx="2508921" cy="656606"/>
            </a:xfrm>
            <a:prstGeom prst="rect">
              <a:avLst/>
            </a:prstGeom>
            <a:noFill/>
            <a:ln>
              <a:noFill/>
            </a:ln>
          </p:spPr>
          <p:txBody>
            <a:bodyPr wrap="none" lIns="91391" tIns="45696" rIns="91391" bIns="45696">
              <a:spAutoFit/>
            </a:bodyPr>
            <a:lstStyle/>
            <a:p>
              <a:pPr algn="ctr">
                <a:defRPr/>
              </a:pPr>
              <a:r>
                <a:rPr lang="zh-CN" altLang="zh-CN" b="1" dirty="0">
                  <a:latin typeface="微软雅黑" pitchFamily="34" charset="-122"/>
                  <a:ea typeface="微软雅黑" pitchFamily="34" charset="-122"/>
                  <a:cs typeface="Arial" pitchFamily="34" charset="0"/>
                </a:rPr>
                <a:t>加大税费改革力度，</a:t>
              </a:r>
              <a:endParaRPr lang="en-US" altLang="zh-CN" b="1" dirty="0">
                <a:latin typeface="微软雅黑" pitchFamily="34" charset="-122"/>
                <a:ea typeface="微软雅黑" pitchFamily="34" charset="-122"/>
                <a:cs typeface="Arial" pitchFamily="34" charset="0"/>
              </a:endParaRPr>
            </a:p>
            <a:p>
              <a:pPr algn="ctr">
                <a:defRPr/>
              </a:pPr>
              <a:r>
                <a:rPr lang="zh-CN" altLang="zh-CN" b="1" dirty="0">
                  <a:latin typeface="微软雅黑" pitchFamily="34" charset="-122"/>
                  <a:ea typeface="微软雅黑" pitchFamily="34" charset="-122"/>
                  <a:cs typeface="Arial" pitchFamily="34" charset="0"/>
                </a:rPr>
                <a:t>持续降低企业税费负担</a:t>
              </a:r>
              <a:endParaRPr lang="en-US" altLang="zh-CN" b="1" dirty="0">
                <a:latin typeface="微软雅黑" pitchFamily="34" charset="-122"/>
                <a:ea typeface="微软雅黑" pitchFamily="34" charset="-122"/>
                <a:cs typeface="Arial" pitchFamily="34" charset="0"/>
              </a:endParaRPr>
            </a:p>
          </p:txBody>
        </p:sp>
        <p:sp>
          <p:nvSpPr>
            <p:cNvPr id="31" name="左大括号 30">
              <a:extLst>
                <a:ext uri="{FF2B5EF4-FFF2-40B4-BE49-F238E27FC236}">
                  <a16:creationId xmlns:a16="http://schemas.microsoft.com/office/drawing/2014/main" id="{53542EE2-A3AD-44B0-BC61-8BB62F797B00}"/>
                </a:ext>
              </a:extLst>
            </p:cNvPr>
            <p:cNvSpPr/>
            <p:nvPr/>
          </p:nvSpPr>
          <p:spPr>
            <a:xfrm>
              <a:off x="3164388" y="721662"/>
              <a:ext cx="183534" cy="1023614"/>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3" name="矩形 32">
            <a:extLst>
              <a:ext uri="{FF2B5EF4-FFF2-40B4-BE49-F238E27FC236}">
                <a16:creationId xmlns:a16="http://schemas.microsoft.com/office/drawing/2014/main" id="{BF7DAA09-F2B0-4ACC-8748-116A21B73C36}"/>
              </a:ext>
            </a:extLst>
          </p:cNvPr>
          <p:cNvSpPr/>
          <p:nvPr/>
        </p:nvSpPr>
        <p:spPr>
          <a:xfrm>
            <a:off x="3323638" y="2063914"/>
            <a:ext cx="8868361" cy="1023614"/>
          </a:xfrm>
          <a:prstGeom prst="rect">
            <a:avLst/>
          </a:prstGeom>
        </p:spPr>
        <p:txBody>
          <a:bodyPr wrap="square">
            <a:spAutoFit/>
          </a:bodyPr>
          <a:lstStyle/>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要加强政策引导和落实，更重要的是如何将政策的“理想性”变为助贷机构的“实际性”</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畅通企业融资渠道，建立信息共享平台，通过区块链技术将产业链上下游的数据衔接，加快发展基于生产运营数据的企业征信和线上快速借贷。</a:t>
            </a:r>
            <a:endParaRPr lang="zh-CN" altLang="en-US" sz="1400" dirty="0">
              <a:latin typeface="Times New Roman" panose="02020603050405020304" pitchFamily="18" charset="0"/>
              <a:ea typeface="微软雅黑" panose="020B0503020204020204" pitchFamily="34" charset="-122"/>
            </a:endParaRPr>
          </a:p>
        </p:txBody>
      </p:sp>
      <p:sp>
        <p:nvSpPr>
          <p:cNvPr id="34" name="左大括号 33">
            <a:extLst>
              <a:ext uri="{FF2B5EF4-FFF2-40B4-BE49-F238E27FC236}">
                <a16:creationId xmlns:a16="http://schemas.microsoft.com/office/drawing/2014/main" id="{CF88618D-CE92-4C45-9AF8-FE626F60110F}"/>
              </a:ext>
            </a:extLst>
          </p:cNvPr>
          <p:cNvSpPr/>
          <p:nvPr/>
        </p:nvSpPr>
        <p:spPr>
          <a:xfrm>
            <a:off x="3126972" y="2033191"/>
            <a:ext cx="183534" cy="1023614"/>
          </a:xfrm>
          <a:prstGeom prst="leftBrace">
            <a:avLst/>
          </a:prstGeom>
          <a:solidFill>
            <a:schemeClr val="bg1"/>
          </a:solidFill>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左大括号 34">
            <a:extLst>
              <a:ext uri="{FF2B5EF4-FFF2-40B4-BE49-F238E27FC236}">
                <a16:creationId xmlns:a16="http://schemas.microsoft.com/office/drawing/2014/main" id="{8CFF2AA2-631E-485A-B314-FB932BC2467B}"/>
              </a:ext>
            </a:extLst>
          </p:cNvPr>
          <p:cNvSpPr/>
          <p:nvPr/>
        </p:nvSpPr>
        <p:spPr>
          <a:xfrm>
            <a:off x="3144402" y="3239119"/>
            <a:ext cx="183534" cy="1023614"/>
          </a:xfrm>
          <a:prstGeom prst="leftBrac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左大括号 35">
            <a:extLst>
              <a:ext uri="{FF2B5EF4-FFF2-40B4-BE49-F238E27FC236}">
                <a16:creationId xmlns:a16="http://schemas.microsoft.com/office/drawing/2014/main" id="{505B5BDD-C21D-4E47-AA76-AA7CA81577B7}"/>
              </a:ext>
            </a:extLst>
          </p:cNvPr>
          <p:cNvSpPr/>
          <p:nvPr/>
        </p:nvSpPr>
        <p:spPr>
          <a:xfrm>
            <a:off x="3144259" y="4489603"/>
            <a:ext cx="183534" cy="1023614"/>
          </a:xfrm>
          <a:prstGeom prst="leftBrac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57C01BA5-E5F1-4EEA-B972-36E2A60D14A6}"/>
              </a:ext>
            </a:extLst>
          </p:cNvPr>
          <p:cNvSpPr/>
          <p:nvPr/>
        </p:nvSpPr>
        <p:spPr>
          <a:xfrm>
            <a:off x="3266091" y="3377092"/>
            <a:ext cx="8868361" cy="700448"/>
          </a:xfrm>
          <a:prstGeom prst="rect">
            <a:avLst/>
          </a:prstGeom>
        </p:spPr>
        <p:txBody>
          <a:bodyPr wrap="square">
            <a:spAutoFit/>
          </a:bodyPr>
          <a:lstStyle/>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加快发展职业教育，重点为传统制造领域工人掌握信息化技能提供培训机会。</a:t>
            </a:r>
            <a:endParaRPr lang="en-US" altLang="zh-CN" sz="1400" b="1"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制定差别化退休年龄政策，为延迟退休人员再就业搭建平台，释放“第二次人口红利”。</a:t>
            </a:r>
            <a:endParaRPr lang="zh-CN" altLang="en-US" sz="1400" dirty="0">
              <a:latin typeface="Times New Roman" panose="02020603050405020304" pitchFamily="18" charset="0"/>
              <a:ea typeface="微软雅黑" panose="020B0503020204020204" pitchFamily="34" charset="-122"/>
            </a:endParaRPr>
          </a:p>
        </p:txBody>
      </p:sp>
      <p:sp>
        <p:nvSpPr>
          <p:cNvPr id="38" name="矩形 37">
            <a:extLst>
              <a:ext uri="{FF2B5EF4-FFF2-40B4-BE49-F238E27FC236}">
                <a16:creationId xmlns:a16="http://schemas.microsoft.com/office/drawing/2014/main" id="{E8968EAF-F886-4904-92FF-F725D05CA139}"/>
              </a:ext>
            </a:extLst>
          </p:cNvPr>
          <p:cNvSpPr/>
          <p:nvPr/>
        </p:nvSpPr>
        <p:spPr>
          <a:xfrm>
            <a:off x="3236026" y="4651186"/>
            <a:ext cx="8659605" cy="700448"/>
          </a:xfrm>
          <a:prstGeom prst="rect">
            <a:avLst/>
          </a:prstGeom>
        </p:spPr>
        <p:txBody>
          <a:bodyPr wrap="square">
            <a:spAutoFit/>
          </a:bodyPr>
          <a:lstStyle/>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进一步放宽社会资本进入水、石油、天然气、电力、交通、电信等领域的限制</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在土地资源约束愈发凸显的背景下，制定更加科学合理的工业用地政策</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p:txBody>
      </p:sp>
      <p:grpSp>
        <p:nvGrpSpPr>
          <p:cNvPr id="26" name="组合 25">
            <a:extLst>
              <a:ext uri="{FF2B5EF4-FFF2-40B4-BE49-F238E27FC236}">
                <a16:creationId xmlns:a16="http://schemas.microsoft.com/office/drawing/2014/main" id="{2419B0B9-0459-452A-995D-00C20CC10E64}"/>
              </a:ext>
            </a:extLst>
          </p:cNvPr>
          <p:cNvGrpSpPr/>
          <p:nvPr/>
        </p:nvGrpSpPr>
        <p:grpSpPr>
          <a:xfrm>
            <a:off x="130568" y="1928440"/>
            <a:ext cx="2869568" cy="1022044"/>
            <a:chOff x="200399" y="768382"/>
            <a:chExt cx="2869568" cy="1055038"/>
          </a:xfrm>
          <a:solidFill>
            <a:schemeClr val="accent4">
              <a:lumMod val="40000"/>
              <a:lumOff val="60000"/>
            </a:schemeClr>
          </a:solidFill>
        </p:grpSpPr>
        <p:sp>
          <p:nvSpPr>
            <p:cNvPr id="32" name="圆角矩形 2">
              <a:extLst>
                <a:ext uri="{FF2B5EF4-FFF2-40B4-BE49-F238E27FC236}">
                  <a16:creationId xmlns:a16="http://schemas.microsoft.com/office/drawing/2014/main" id="{653B8CEA-2074-4B59-B8B0-B7CF732D6FB9}"/>
                </a:ext>
              </a:extLst>
            </p:cNvPr>
            <p:cNvSpPr/>
            <p:nvPr/>
          </p:nvSpPr>
          <p:spPr bwMode="auto">
            <a:xfrm>
              <a:off x="200399" y="768382"/>
              <a:ext cx="2869568" cy="1050115"/>
            </a:xfrm>
            <a:prstGeom prst="roundRect">
              <a:avLst>
                <a:gd name="adj" fmla="val 11771"/>
              </a:avLst>
            </a:prstGeom>
            <a:grp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39" name="文本框 12">
              <a:extLst>
                <a:ext uri="{FF2B5EF4-FFF2-40B4-BE49-F238E27FC236}">
                  <a16:creationId xmlns:a16="http://schemas.microsoft.com/office/drawing/2014/main" id="{41C32049-9B06-4B07-96D8-AD5A3F094B18}"/>
                </a:ext>
              </a:extLst>
            </p:cNvPr>
            <p:cNvSpPr txBox="1"/>
            <p:nvPr/>
          </p:nvSpPr>
          <p:spPr bwMode="auto">
            <a:xfrm>
              <a:off x="307738" y="870333"/>
              <a:ext cx="2741357" cy="953087"/>
            </a:xfrm>
            <a:prstGeom prst="rect">
              <a:avLst/>
            </a:prstGeom>
            <a:grpFill/>
            <a:ln>
              <a:noFill/>
            </a:ln>
          </p:spPr>
          <p:txBody>
            <a:bodyPr wrap="none" lIns="91391" tIns="45696" rIns="91391" bIns="45696">
              <a:spAutoFit/>
            </a:bodyPr>
            <a:lstStyle/>
            <a:p>
              <a:pPr algn="ctr">
                <a:defRPr/>
              </a:pPr>
              <a:r>
                <a:rPr lang="zh-CN" altLang="zh-CN" b="1" dirty="0">
                  <a:latin typeface="微软雅黑" pitchFamily="34" charset="-122"/>
                  <a:ea typeface="微软雅黑" pitchFamily="34" charset="-122"/>
                  <a:cs typeface="Arial" pitchFamily="34" charset="0"/>
                </a:rPr>
                <a:t>加快推进产融结合，</a:t>
              </a:r>
              <a:endParaRPr lang="en-US" altLang="zh-CN" b="1" dirty="0">
                <a:latin typeface="微软雅黑" pitchFamily="34" charset="-122"/>
                <a:ea typeface="微软雅黑" pitchFamily="34" charset="-122"/>
                <a:cs typeface="Arial" pitchFamily="34" charset="0"/>
              </a:endParaRPr>
            </a:p>
            <a:p>
              <a:pPr algn="ctr">
                <a:defRPr/>
              </a:pPr>
              <a:r>
                <a:rPr lang="zh-CN" altLang="zh-CN" b="1" dirty="0">
                  <a:latin typeface="微软雅黑" pitchFamily="34" charset="-122"/>
                  <a:ea typeface="微软雅黑" pitchFamily="34" charset="-122"/>
                  <a:cs typeface="Arial" pitchFamily="34" charset="0"/>
                </a:rPr>
                <a:t>解决中小微企业融资难、</a:t>
              </a:r>
              <a:endParaRPr lang="en-US" altLang="zh-CN" b="1" dirty="0">
                <a:latin typeface="微软雅黑" pitchFamily="34" charset="-122"/>
                <a:ea typeface="微软雅黑" pitchFamily="34" charset="-122"/>
                <a:cs typeface="Arial" pitchFamily="34" charset="0"/>
              </a:endParaRPr>
            </a:p>
            <a:p>
              <a:pPr algn="ctr">
                <a:defRPr/>
              </a:pPr>
              <a:r>
                <a:rPr lang="zh-CN" altLang="zh-CN" b="1" dirty="0">
                  <a:latin typeface="微软雅黑" pitchFamily="34" charset="-122"/>
                  <a:ea typeface="微软雅黑" pitchFamily="34" charset="-122"/>
                  <a:cs typeface="Arial" pitchFamily="34" charset="0"/>
                </a:rPr>
                <a:t>融资贵问题</a:t>
              </a:r>
              <a:endParaRPr lang="en-US" altLang="zh-CN" b="1" dirty="0">
                <a:latin typeface="微软雅黑" pitchFamily="34" charset="-122"/>
                <a:ea typeface="微软雅黑" pitchFamily="34" charset="-122"/>
                <a:cs typeface="Arial" pitchFamily="34" charset="0"/>
              </a:endParaRPr>
            </a:p>
          </p:txBody>
        </p:sp>
      </p:grpSp>
      <p:grpSp>
        <p:nvGrpSpPr>
          <p:cNvPr id="41" name="组合 40">
            <a:extLst>
              <a:ext uri="{FF2B5EF4-FFF2-40B4-BE49-F238E27FC236}">
                <a16:creationId xmlns:a16="http://schemas.microsoft.com/office/drawing/2014/main" id="{3D6B99FA-A7DE-48E6-B8C6-F235010A15AC}"/>
              </a:ext>
            </a:extLst>
          </p:cNvPr>
          <p:cNvGrpSpPr/>
          <p:nvPr/>
        </p:nvGrpSpPr>
        <p:grpSpPr>
          <a:xfrm>
            <a:off x="149310" y="3182952"/>
            <a:ext cx="2869568" cy="1017275"/>
            <a:chOff x="212469" y="686463"/>
            <a:chExt cx="2869568" cy="965235"/>
          </a:xfrm>
          <a:solidFill>
            <a:schemeClr val="accent3">
              <a:lumMod val="20000"/>
              <a:lumOff val="80000"/>
            </a:schemeClr>
          </a:solidFill>
        </p:grpSpPr>
        <p:sp>
          <p:nvSpPr>
            <p:cNvPr id="42" name="圆角矩形 2">
              <a:extLst>
                <a:ext uri="{FF2B5EF4-FFF2-40B4-BE49-F238E27FC236}">
                  <a16:creationId xmlns:a16="http://schemas.microsoft.com/office/drawing/2014/main" id="{9E01DB22-24E4-4778-8036-F132BDDCFFD1}"/>
                </a:ext>
              </a:extLst>
            </p:cNvPr>
            <p:cNvSpPr/>
            <p:nvPr/>
          </p:nvSpPr>
          <p:spPr bwMode="auto">
            <a:xfrm>
              <a:off x="212469" y="686463"/>
              <a:ext cx="2869568" cy="965235"/>
            </a:xfrm>
            <a:prstGeom prst="roundRect">
              <a:avLst>
                <a:gd name="adj" fmla="val 11771"/>
              </a:avLst>
            </a:prstGeom>
            <a:grp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43" name="文本框 12">
              <a:extLst>
                <a:ext uri="{FF2B5EF4-FFF2-40B4-BE49-F238E27FC236}">
                  <a16:creationId xmlns:a16="http://schemas.microsoft.com/office/drawing/2014/main" id="{6D3777BC-37B3-44E6-BBC9-83C3D5A4014E}"/>
                </a:ext>
              </a:extLst>
            </p:cNvPr>
            <p:cNvSpPr txBox="1"/>
            <p:nvPr/>
          </p:nvSpPr>
          <p:spPr bwMode="auto">
            <a:xfrm>
              <a:off x="421576" y="809989"/>
              <a:ext cx="2276486" cy="613221"/>
            </a:xfrm>
            <a:prstGeom prst="rect">
              <a:avLst/>
            </a:prstGeom>
            <a:grpFill/>
            <a:ln>
              <a:noFill/>
            </a:ln>
          </p:spPr>
          <p:txBody>
            <a:bodyPr wrap="none" lIns="91391" tIns="45696" rIns="91391" bIns="45696">
              <a:spAutoFit/>
            </a:bodyPr>
            <a:lstStyle/>
            <a:p>
              <a:pPr algn="ctr">
                <a:defRPr/>
              </a:pPr>
              <a:r>
                <a:rPr lang="zh-CN" altLang="zh-CN" b="1" dirty="0">
                  <a:latin typeface="微软雅黑" pitchFamily="34" charset="-122"/>
                  <a:ea typeface="微软雅黑" pitchFamily="34" charset="-122"/>
                  <a:cs typeface="Arial" pitchFamily="34" charset="0"/>
                </a:rPr>
                <a:t>加强人才培育，</a:t>
              </a:r>
              <a:endParaRPr lang="en-US" altLang="zh-CN" b="1" dirty="0">
                <a:latin typeface="微软雅黑" pitchFamily="34" charset="-122"/>
                <a:ea typeface="微软雅黑" pitchFamily="34" charset="-122"/>
                <a:cs typeface="Arial" pitchFamily="34" charset="0"/>
              </a:endParaRPr>
            </a:p>
            <a:p>
              <a:pPr algn="ctr">
                <a:defRPr/>
              </a:pPr>
              <a:r>
                <a:rPr lang="zh-CN" altLang="zh-CN" b="1" dirty="0">
                  <a:latin typeface="微软雅黑" pitchFamily="34" charset="-122"/>
                  <a:ea typeface="微软雅黑" pitchFamily="34" charset="-122"/>
                  <a:cs typeface="Arial" pitchFamily="34" charset="0"/>
                </a:rPr>
                <a:t>破解制造业发展难题</a:t>
              </a:r>
              <a:endParaRPr lang="en-US" altLang="zh-CN" b="1" dirty="0">
                <a:latin typeface="微软雅黑" pitchFamily="34" charset="-122"/>
                <a:ea typeface="微软雅黑" pitchFamily="34" charset="-122"/>
                <a:cs typeface="Arial" pitchFamily="34" charset="0"/>
              </a:endParaRPr>
            </a:p>
          </p:txBody>
        </p:sp>
      </p:grpSp>
      <p:grpSp>
        <p:nvGrpSpPr>
          <p:cNvPr id="44" name="组合 43">
            <a:extLst>
              <a:ext uri="{FF2B5EF4-FFF2-40B4-BE49-F238E27FC236}">
                <a16:creationId xmlns:a16="http://schemas.microsoft.com/office/drawing/2014/main" id="{F62E3863-673F-45F9-9C1A-F89CBB988B3D}"/>
              </a:ext>
            </a:extLst>
          </p:cNvPr>
          <p:cNvGrpSpPr/>
          <p:nvPr/>
        </p:nvGrpSpPr>
        <p:grpSpPr>
          <a:xfrm>
            <a:off x="149310" y="4383847"/>
            <a:ext cx="2914518" cy="1003859"/>
            <a:chOff x="200399" y="768382"/>
            <a:chExt cx="2914518" cy="1003859"/>
          </a:xfrm>
          <a:solidFill>
            <a:schemeClr val="accent2">
              <a:lumMod val="20000"/>
              <a:lumOff val="80000"/>
            </a:schemeClr>
          </a:solidFill>
        </p:grpSpPr>
        <p:sp>
          <p:nvSpPr>
            <p:cNvPr id="45" name="圆角矩形 2">
              <a:extLst>
                <a:ext uri="{FF2B5EF4-FFF2-40B4-BE49-F238E27FC236}">
                  <a16:creationId xmlns:a16="http://schemas.microsoft.com/office/drawing/2014/main" id="{4D34670A-BC54-4C69-854F-70B92E83743B}"/>
                </a:ext>
              </a:extLst>
            </p:cNvPr>
            <p:cNvSpPr/>
            <p:nvPr/>
          </p:nvSpPr>
          <p:spPr bwMode="auto">
            <a:xfrm>
              <a:off x="200399" y="768382"/>
              <a:ext cx="2869568" cy="1003859"/>
            </a:xfrm>
            <a:prstGeom prst="roundRect">
              <a:avLst>
                <a:gd name="adj" fmla="val 11771"/>
              </a:avLst>
            </a:prstGeom>
            <a:grp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46" name="文本框 12">
              <a:extLst>
                <a:ext uri="{FF2B5EF4-FFF2-40B4-BE49-F238E27FC236}">
                  <a16:creationId xmlns:a16="http://schemas.microsoft.com/office/drawing/2014/main" id="{4F1A6569-9191-4A23-9A1B-F400444364C4}"/>
                </a:ext>
              </a:extLst>
            </p:cNvPr>
            <p:cNvSpPr txBox="1"/>
            <p:nvPr/>
          </p:nvSpPr>
          <p:spPr bwMode="auto">
            <a:xfrm>
              <a:off x="373560" y="959294"/>
              <a:ext cx="2741357" cy="646282"/>
            </a:xfrm>
            <a:prstGeom prst="rect">
              <a:avLst/>
            </a:prstGeom>
            <a:grpFill/>
            <a:ln>
              <a:noFill/>
            </a:ln>
          </p:spPr>
          <p:txBody>
            <a:bodyPr wrap="none" lIns="91391" tIns="45696" rIns="91391" bIns="45696">
              <a:spAutoFit/>
            </a:bodyPr>
            <a:lstStyle/>
            <a:p>
              <a:pPr algn="ctr">
                <a:defRPr/>
              </a:pPr>
              <a:r>
                <a:rPr lang="zh-CN" altLang="zh-CN" b="1" dirty="0">
                  <a:latin typeface="微软雅黑" pitchFamily="34" charset="-122"/>
                  <a:ea typeface="微软雅黑" pitchFamily="34" charset="-122"/>
                  <a:cs typeface="Arial" pitchFamily="34" charset="0"/>
                </a:rPr>
                <a:t>提高要素供给质量，</a:t>
              </a:r>
              <a:endParaRPr lang="en-US" altLang="zh-CN" b="1" dirty="0">
                <a:latin typeface="微软雅黑" pitchFamily="34" charset="-122"/>
                <a:ea typeface="微软雅黑" pitchFamily="34" charset="-122"/>
                <a:cs typeface="Arial" pitchFamily="34" charset="0"/>
              </a:endParaRPr>
            </a:p>
            <a:p>
              <a:pPr algn="ctr">
                <a:defRPr/>
              </a:pPr>
              <a:r>
                <a:rPr lang="zh-CN" altLang="zh-CN" b="1" dirty="0">
                  <a:latin typeface="微软雅黑" pitchFamily="34" charset="-122"/>
                  <a:ea typeface="微软雅黑" pitchFamily="34" charset="-122"/>
                  <a:cs typeface="Arial" pitchFamily="34" charset="0"/>
                </a:rPr>
                <a:t>支撑制造业持续健康发展</a:t>
              </a:r>
              <a:endParaRPr lang="en-US" altLang="zh-CN" b="1" dirty="0">
                <a:latin typeface="微软雅黑" pitchFamily="34" charset="-122"/>
                <a:ea typeface="微软雅黑" pitchFamily="34" charset="-122"/>
                <a:cs typeface="Arial" pitchFamily="34" charset="0"/>
              </a:endParaRPr>
            </a:p>
          </p:txBody>
        </p:sp>
      </p:grpSp>
      <p:grpSp>
        <p:nvGrpSpPr>
          <p:cNvPr id="47" name="组合 46">
            <a:extLst>
              <a:ext uri="{FF2B5EF4-FFF2-40B4-BE49-F238E27FC236}">
                <a16:creationId xmlns:a16="http://schemas.microsoft.com/office/drawing/2014/main" id="{8025C393-DA21-41F6-81AB-0850B1FC7689}"/>
              </a:ext>
            </a:extLst>
          </p:cNvPr>
          <p:cNvGrpSpPr/>
          <p:nvPr/>
        </p:nvGrpSpPr>
        <p:grpSpPr>
          <a:xfrm>
            <a:off x="149310" y="5600627"/>
            <a:ext cx="2869568" cy="1003859"/>
            <a:chOff x="200399" y="814638"/>
            <a:chExt cx="2869568" cy="1003859"/>
          </a:xfrm>
          <a:solidFill>
            <a:schemeClr val="tx2">
              <a:lumMod val="20000"/>
              <a:lumOff val="80000"/>
            </a:schemeClr>
          </a:solidFill>
        </p:grpSpPr>
        <p:sp>
          <p:nvSpPr>
            <p:cNvPr id="48" name="圆角矩形 2">
              <a:extLst>
                <a:ext uri="{FF2B5EF4-FFF2-40B4-BE49-F238E27FC236}">
                  <a16:creationId xmlns:a16="http://schemas.microsoft.com/office/drawing/2014/main" id="{7B426D69-56A6-42BD-B382-B4C7E445EBE8}"/>
                </a:ext>
              </a:extLst>
            </p:cNvPr>
            <p:cNvSpPr/>
            <p:nvPr/>
          </p:nvSpPr>
          <p:spPr bwMode="auto">
            <a:xfrm>
              <a:off x="200399" y="814638"/>
              <a:ext cx="2869568" cy="1003859"/>
            </a:xfrm>
            <a:prstGeom prst="roundRect">
              <a:avLst>
                <a:gd name="adj" fmla="val 11771"/>
              </a:avLst>
            </a:prstGeom>
            <a:grp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49" name="文本框 12">
              <a:extLst>
                <a:ext uri="{FF2B5EF4-FFF2-40B4-BE49-F238E27FC236}">
                  <a16:creationId xmlns:a16="http://schemas.microsoft.com/office/drawing/2014/main" id="{316DBAEA-3566-4442-99CB-22CC2DC030D0}"/>
                </a:ext>
              </a:extLst>
            </p:cNvPr>
            <p:cNvSpPr txBox="1"/>
            <p:nvPr/>
          </p:nvSpPr>
          <p:spPr bwMode="auto">
            <a:xfrm>
              <a:off x="373560" y="959294"/>
              <a:ext cx="2276486" cy="646282"/>
            </a:xfrm>
            <a:prstGeom prst="rect">
              <a:avLst/>
            </a:prstGeom>
            <a:grpFill/>
            <a:ln>
              <a:noFill/>
            </a:ln>
          </p:spPr>
          <p:txBody>
            <a:bodyPr wrap="none" lIns="91391" tIns="45696" rIns="91391" bIns="45696">
              <a:spAutoFit/>
            </a:bodyPr>
            <a:lstStyle/>
            <a:p>
              <a:pPr algn="ctr">
                <a:defRPr/>
              </a:pPr>
              <a:r>
                <a:rPr lang="zh-CN" altLang="zh-CN" b="1" dirty="0">
                  <a:latin typeface="微软雅黑" pitchFamily="34" charset="-122"/>
                  <a:ea typeface="微软雅黑" pitchFamily="34" charset="-122"/>
                  <a:cs typeface="Arial" pitchFamily="34" charset="0"/>
                </a:rPr>
                <a:t>以企业满意为中心，</a:t>
              </a:r>
              <a:endParaRPr lang="en-US" altLang="zh-CN" b="1" dirty="0">
                <a:latin typeface="微软雅黑" pitchFamily="34" charset="-122"/>
                <a:ea typeface="微软雅黑" pitchFamily="34" charset="-122"/>
                <a:cs typeface="Arial" pitchFamily="34" charset="0"/>
              </a:endParaRPr>
            </a:p>
            <a:p>
              <a:pPr algn="ctr">
                <a:defRPr/>
              </a:pPr>
              <a:r>
                <a:rPr lang="zh-CN" altLang="zh-CN" b="1" dirty="0">
                  <a:latin typeface="微软雅黑" pitchFamily="34" charset="-122"/>
                  <a:ea typeface="微软雅黑" pitchFamily="34" charset="-122"/>
                  <a:cs typeface="Arial" pitchFamily="34" charset="0"/>
                </a:rPr>
                <a:t>提升公共服务水平</a:t>
              </a:r>
              <a:endParaRPr lang="en-US" altLang="zh-CN" b="1" dirty="0">
                <a:latin typeface="微软雅黑" pitchFamily="34" charset="-122"/>
                <a:ea typeface="微软雅黑" pitchFamily="34" charset="-122"/>
                <a:cs typeface="Arial" pitchFamily="34" charset="0"/>
              </a:endParaRPr>
            </a:p>
          </p:txBody>
        </p:sp>
      </p:grpSp>
      <p:sp>
        <p:nvSpPr>
          <p:cNvPr id="50" name="左大括号 49">
            <a:extLst>
              <a:ext uri="{FF2B5EF4-FFF2-40B4-BE49-F238E27FC236}">
                <a16:creationId xmlns:a16="http://schemas.microsoft.com/office/drawing/2014/main" id="{19241C4D-C1E6-486E-BA0C-1972B6A4AAA0}"/>
              </a:ext>
            </a:extLst>
          </p:cNvPr>
          <p:cNvSpPr/>
          <p:nvPr/>
        </p:nvSpPr>
        <p:spPr>
          <a:xfrm>
            <a:off x="3126972" y="5622446"/>
            <a:ext cx="183534" cy="1023614"/>
          </a:xfrm>
          <a:prstGeom prst="leftBrac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C0CB2595-17AD-4AC3-BE66-1A7E19B80124}"/>
              </a:ext>
            </a:extLst>
          </p:cNvPr>
          <p:cNvSpPr/>
          <p:nvPr/>
        </p:nvSpPr>
        <p:spPr>
          <a:xfrm>
            <a:off x="3209924" y="5535408"/>
            <a:ext cx="8659605" cy="1023614"/>
          </a:xfrm>
          <a:prstGeom prst="rect">
            <a:avLst/>
          </a:prstGeom>
        </p:spPr>
        <p:txBody>
          <a:bodyPr wrap="square">
            <a:spAutoFit/>
          </a:bodyPr>
          <a:lstStyle/>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继续提高政府工作人员能力素质和效率，制定严格、合理的行政工作指南和规范</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a:p>
            <a:pPr algn="just">
              <a:lnSpc>
                <a:spcPct val="150000"/>
              </a:lnSpc>
              <a:buFont typeface="Wingdings" panose="05000000000000000000" pitchFamily="2" charset="2"/>
              <a:buChar char="u"/>
            </a:pPr>
            <a:r>
              <a:rPr lang="zh-CN" altLang="en-US" sz="1400" b="1" dirty="0">
                <a:latin typeface="Times New Roman" panose="02020603050405020304" pitchFamily="18" charset="0"/>
                <a:ea typeface="微软雅黑" panose="020B0503020204020204" pitchFamily="34" charset="-122"/>
              </a:rPr>
              <a:t>加快提升政府公共服务信息化水平，增加政务服务网上“一窗受理”、“一网通办”事项，进一步压缩制造企业开办办理时间</a:t>
            </a:r>
            <a:r>
              <a:rPr lang="zh-CN" altLang="en-US" sz="1400" dirty="0">
                <a:latin typeface="Times New Roman" panose="02020603050405020304" pitchFamily="18" charset="0"/>
                <a:ea typeface="微软雅黑" panose="020B0503020204020204" pitchFamily="34" charset="-122"/>
              </a:rPr>
              <a:t>。</a:t>
            </a:r>
            <a:endParaRPr lang="en-US" altLang="zh-CN" sz="1400" dirty="0">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39426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gtEl>
                                      </p:cBhvr>
                                    </p:animEffect>
                                  </p:childTnLst>
                                </p:cTn>
                              </p:par>
                            </p:childTnLst>
                          </p:cTn>
                        </p:par>
                        <p:par>
                          <p:cTn id="20" fill="hold">
                            <p:stCondLst>
                              <p:cond delay="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5"/>
                                        </p:tgtEl>
                                        <p:attrNameLst>
                                          <p:attrName>ppt_y</p:attrName>
                                        </p:attrNameLst>
                                      </p:cBhvr>
                                      <p:tavLst>
                                        <p:tav tm="0">
                                          <p:val>
                                            <p:strVal val="#ppt_y"/>
                                          </p:val>
                                        </p:tav>
                                        <p:tav tm="100000">
                                          <p:val>
                                            <p:strVal val="#ppt_y"/>
                                          </p:val>
                                        </p:tav>
                                      </p:tavLst>
                                    </p:anim>
                                    <p:anim calcmode="lin" valueType="num">
                                      <p:cBhvr>
                                        <p:cTn id="2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p:nvPr/>
        </p:nvSpPr>
        <p:spPr>
          <a:xfrm>
            <a:off x="271913" y="86180"/>
            <a:ext cx="8583930" cy="492438"/>
          </a:xfrm>
          <a:prstGeom prst="rect">
            <a:avLst/>
          </a:prstGeom>
          <a:noFill/>
        </p:spPr>
        <p:txBody>
          <a:bodyPr wrap="squar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区域层面</a:t>
            </a:r>
            <a:r>
              <a:rPr lang="zh-CN" altLang="en-US" sz="2400" b="1" dirty="0">
                <a:solidFill>
                  <a:srgbClr val="C00000"/>
                </a:solidFill>
                <a:latin typeface="微软雅黑" panose="020B0503020204020204" pitchFamily="34" charset="-122"/>
                <a:ea typeface="微软雅黑" panose="020B0503020204020204" pitchFamily="34" charset="-122"/>
              </a:rPr>
              <a:t>建议</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5" name="Group 55">
            <a:extLst>
              <a:ext uri="{FF2B5EF4-FFF2-40B4-BE49-F238E27FC236}">
                <a16:creationId xmlns:a16="http://schemas.microsoft.com/office/drawing/2014/main" id="{6295C85A-3BA0-48A6-B238-09C60031A8B2}"/>
              </a:ext>
            </a:extLst>
          </p:cNvPr>
          <p:cNvGrpSpPr/>
          <p:nvPr/>
        </p:nvGrpSpPr>
        <p:grpSpPr>
          <a:xfrm>
            <a:off x="8488629" y="691280"/>
            <a:ext cx="1505916" cy="1825313"/>
            <a:chOff x="5016887" y="1227299"/>
            <a:chExt cx="1113306" cy="1545322"/>
          </a:xfrm>
        </p:grpSpPr>
        <p:sp>
          <p:nvSpPr>
            <p:cNvPr id="23" name="Rectangle 9">
              <a:extLst>
                <a:ext uri="{FF2B5EF4-FFF2-40B4-BE49-F238E27FC236}">
                  <a16:creationId xmlns:a16="http://schemas.microsoft.com/office/drawing/2014/main" id="{E5F4A99F-B2D2-46FF-9BA3-FD1F119066F0}"/>
                </a:ext>
              </a:extLst>
            </p:cNvPr>
            <p:cNvSpPr/>
            <p:nvPr/>
          </p:nvSpPr>
          <p:spPr>
            <a:xfrm rot="2700000">
              <a:off x="5016887" y="1659315"/>
              <a:ext cx="1113306" cy="1113306"/>
            </a:xfrm>
            <a:prstGeom prst="rect">
              <a:avLst/>
            </a:prstGeom>
            <a:solidFill>
              <a:schemeClr val="bg1"/>
            </a:solidFill>
            <a:ln>
              <a:solidFill>
                <a:srgbClr val="217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Rectangle 14">
              <a:extLst>
                <a:ext uri="{FF2B5EF4-FFF2-40B4-BE49-F238E27FC236}">
                  <a16:creationId xmlns:a16="http://schemas.microsoft.com/office/drawing/2014/main" id="{94929650-63F3-4D79-A488-525AF8D572E2}"/>
                </a:ext>
              </a:extLst>
            </p:cNvPr>
            <p:cNvSpPr/>
            <p:nvPr/>
          </p:nvSpPr>
          <p:spPr>
            <a:xfrm rot="8100000">
              <a:off x="5954712" y="1227299"/>
              <a:ext cx="94761" cy="1113306"/>
            </a:xfrm>
            <a:prstGeom prst="rect">
              <a:avLst/>
            </a:prstGeom>
            <a:solidFill>
              <a:srgbClr val="21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25" name="Group 38">
              <a:extLst>
                <a:ext uri="{FF2B5EF4-FFF2-40B4-BE49-F238E27FC236}">
                  <a16:creationId xmlns:a16="http://schemas.microsoft.com/office/drawing/2014/main" id="{56872D05-A5A9-4EAE-BE6B-C0040AD37A9E}"/>
                </a:ext>
              </a:extLst>
            </p:cNvPr>
            <p:cNvGrpSpPr/>
            <p:nvPr/>
          </p:nvGrpSpPr>
          <p:grpSpPr>
            <a:xfrm>
              <a:off x="5357818" y="2000246"/>
              <a:ext cx="366050" cy="366676"/>
              <a:chOff x="5519041" y="1071552"/>
              <a:chExt cx="366050" cy="366676"/>
            </a:xfrm>
            <a:solidFill>
              <a:schemeClr val="accent4"/>
            </a:solidFill>
          </p:grpSpPr>
          <p:sp>
            <p:nvSpPr>
              <p:cNvPr id="26" name="AutoShape 18">
                <a:extLst>
                  <a:ext uri="{FF2B5EF4-FFF2-40B4-BE49-F238E27FC236}">
                    <a16:creationId xmlns:a16="http://schemas.microsoft.com/office/drawing/2014/main" id="{4B08242D-30DF-4927-8BD5-EA31BBE61365}"/>
                  </a:ext>
                </a:extLst>
              </p:cNvPr>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217AB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27" name="AutoShape 19">
                <a:extLst>
                  <a:ext uri="{FF2B5EF4-FFF2-40B4-BE49-F238E27FC236}">
                    <a16:creationId xmlns:a16="http://schemas.microsoft.com/office/drawing/2014/main" id="{2AF321D6-E211-4EF7-ABCB-390921E1D4FD}"/>
                  </a:ext>
                </a:extLst>
              </p:cNvPr>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28" name="AutoShape 20">
                <a:extLst>
                  <a:ext uri="{FF2B5EF4-FFF2-40B4-BE49-F238E27FC236}">
                    <a16:creationId xmlns:a16="http://schemas.microsoft.com/office/drawing/2014/main" id="{D86A00D2-5979-418D-9A9A-875A8DF07786}"/>
                  </a:ext>
                </a:extLst>
              </p:cNvPr>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29" name="AutoShape 21">
                <a:extLst>
                  <a:ext uri="{FF2B5EF4-FFF2-40B4-BE49-F238E27FC236}">
                    <a16:creationId xmlns:a16="http://schemas.microsoft.com/office/drawing/2014/main" id="{5D7A0E05-5489-423C-AA0E-4F97F820AA00}"/>
                  </a:ext>
                </a:extLst>
              </p:cNvPr>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30" name="AutoShape 22">
                <a:extLst>
                  <a:ext uri="{FF2B5EF4-FFF2-40B4-BE49-F238E27FC236}">
                    <a16:creationId xmlns:a16="http://schemas.microsoft.com/office/drawing/2014/main" id="{0128BC46-D78D-4E12-8F09-092F51BF74EB}"/>
                  </a:ext>
                </a:extLst>
              </p:cNvPr>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31" name="AutoShape 23">
                <a:extLst>
                  <a:ext uri="{FF2B5EF4-FFF2-40B4-BE49-F238E27FC236}">
                    <a16:creationId xmlns:a16="http://schemas.microsoft.com/office/drawing/2014/main" id="{FD62519F-6235-4BE2-BA5E-1570F4C12619}"/>
                  </a:ext>
                </a:extLst>
              </p:cNvPr>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32" name="AutoShape 24">
                <a:extLst>
                  <a:ext uri="{FF2B5EF4-FFF2-40B4-BE49-F238E27FC236}">
                    <a16:creationId xmlns:a16="http://schemas.microsoft.com/office/drawing/2014/main" id="{84C1A4F7-6F2E-4F45-B8E2-B389F6E8C066}"/>
                  </a:ext>
                </a:extLst>
              </p:cNvPr>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33" name="AutoShape 25">
                <a:extLst>
                  <a:ext uri="{FF2B5EF4-FFF2-40B4-BE49-F238E27FC236}">
                    <a16:creationId xmlns:a16="http://schemas.microsoft.com/office/drawing/2014/main" id="{35D8FA04-08EB-4ED2-B0D4-50875056C32F}"/>
                  </a:ext>
                </a:extLst>
              </p:cNvPr>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34" name="AutoShape 26">
                <a:extLst>
                  <a:ext uri="{FF2B5EF4-FFF2-40B4-BE49-F238E27FC236}">
                    <a16:creationId xmlns:a16="http://schemas.microsoft.com/office/drawing/2014/main" id="{19A50B49-8C3C-41E9-959B-B030410A697B}"/>
                  </a:ext>
                </a:extLst>
              </p:cNvPr>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sp>
            <p:nvSpPr>
              <p:cNvPr id="35" name="AutoShape 27">
                <a:extLst>
                  <a:ext uri="{FF2B5EF4-FFF2-40B4-BE49-F238E27FC236}">
                    <a16:creationId xmlns:a16="http://schemas.microsoft.com/office/drawing/2014/main" id="{9FEA7F2D-3271-432B-BE89-BEC54DE23544}"/>
                  </a:ext>
                </a:extLst>
              </p:cNvPr>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rgbClr val="91C6E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grpSp>
      </p:grpSp>
      <p:grpSp>
        <p:nvGrpSpPr>
          <p:cNvPr id="6" name="Group 56">
            <a:extLst>
              <a:ext uri="{FF2B5EF4-FFF2-40B4-BE49-F238E27FC236}">
                <a16:creationId xmlns:a16="http://schemas.microsoft.com/office/drawing/2014/main" id="{9BE91976-AD43-4EC6-A8A1-21745BF69C7A}"/>
              </a:ext>
            </a:extLst>
          </p:cNvPr>
          <p:cNvGrpSpPr/>
          <p:nvPr/>
        </p:nvGrpSpPr>
        <p:grpSpPr>
          <a:xfrm>
            <a:off x="1427532" y="1182404"/>
            <a:ext cx="1505916" cy="1833842"/>
            <a:chOff x="944922" y="1659313"/>
            <a:chExt cx="1113306" cy="1552542"/>
          </a:xfrm>
        </p:grpSpPr>
        <p:sp>
          <p:nvSpPr>
            <p:cNvPr id="20" name="Rectangle 7">
              <a:extLst>
                <a:ext uri="{FF2B5EF4-FFF2-40B4-BE49-F238E27FC236}">
                  <a16:creationId xmlns:a16="http://schemas.microsoft.com/office/drawing/2014/main" id="{ED5D369B-9731-491A-A17C-C994E8D062A9}"/>
                </a:ext>
              </a:extLst>
            </p:cNvPr>
            <p:cNvSpPr/>
            <p:nvPr/>
          </p:nvSpPr>
          <p:spPr>
            <a:xfrm rot="2700000">
              <a:off x="944922" y="1659313"/>
              <a:ext cx="1113306" cy="1113306"/>
            </a:xfrm>
            <a:prstGeom prst="rect">
              <a:avLst/>
            </a:prstGeom>
            <a:solidFill>
              <a:schemeClr val="bg1"/>
            </a:solidFill>
            <a:ln>
              <a:solidFill>
                <a:srgbClr val="F29C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Rectangle 12">
              <a:extLst>
                <a:ext uri="{FF2B5EF4-FFF2-40B4-BE49-F238E27FC236}">
                  <a16:creationId xmlns:a16="http://schemas.microsoft.com/office/drawing/2014/main" id="{2F02F96B-F3BC-4CC8-AB13-9C3D61CFBF4A}"/>
                </a:ext>
              </a:extLst>
            </p:cNvPr>
            <p:cNvSpPr/>
            <p:nvPr/>
          </p:nvSpPr>
          <p:spPr>
            <a:xfrm rot="2700000">
              <a:off x="506439" y="2604190"/>
              <a:ext cx="1113306" cy="102024"/>
            </a:xfrm>
            <a:prstGeom prst="rect">
              <a:avLst/>
            </a:prstGeom>
            <a:solidFill>
              <a:srgbClr val="F29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AutoShape 28">
              <a:extLst>
                <a:ext uri="{FF2B5EF4-FFF2-40B4-BE49-F238E27FC236}">
                  <a16:creationId xmlns:a16="http://schemas.microsoft.com/office/drawing/2014/main" id="{831CB1D5-F9B8-43BC-BD2A-30EDD815E1E0}"/>
                </a:ext>
              </a:extLst>
            </p:cNvPr>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F29C1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grpSp>
      <p:grpSp>
        <p:nvGrpSpPr>
          <p:cNvPr id="7" name="Group 57">
            <a:extLst>
              <a:ext uri="{FF2B5EF4-FFF2-40B4-BE49-F238E27FC236}">
                <a16:creationId xmlns:a16="http://schemas.microsoft.com/office/drawing/2014/main" id="{C8BE0746-7EB7-4E20-A93C-C6A2E3EC0619}"/>
              </a:ext>
            </a:extLst>
          </p:cNvPr>
          <p:cNvGrpSpPr/>
          <p:nvPr/>
        </p:nvGrpSpPr>
        <p:grpSpPr>
          <a:xfrm>
            <a:off x="4425951" y="1176626"/>
            <a:ext cx="2091130" cy="1315022"/>
            <a:chOff x="2554002" y="1659314"/>
            <a:chExt cx="1545948" cy="1113306"/>
          </a:xfrm>
        </p:grpSpPr>
        <p:sp>
          <p:nvSpPr>
            <p:cNvPr id="17" name="Rectangle 8">
              <a:extLst>
                <a:ext uri="{FF2B5EF4-FFF2-40B4-BE49-F238E27FC236}">
                  <a16:creationId xmlns:a16="http://schemas.microsoft.com/office/drawing/2014/main" id="{35AB9D5A-052B-42FD-BB2A-F4DFDD922E1A}"/>
                </a:ext>
              </a:extLst>
            </p:cNvPr>
            <p:cNvSpPr/>
            <p:nvPr/>
          </p:nvSpPr>
          <p:spPr>
            <a:xfrm rot="2700000">
              <a:off x="2986644" y="1659314"/>
              <a:ext cx="1113306" cy="1113306"/>
            </a:xfrm>
            <a:prstGeom prst="rect">
              <a:avLst/>
            </a:prstGeom>
            <a:solidFill>
              <a:schemeClr val="bg1"/>
            </a:solidFill>
            <a:ln>
              <a:solidFill>
                <a:srgbClr val="BE3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3">
              <a:extLst>
                <a:ext uri="{FF2B5EF4-FFF2-40B4-BE49-F238E27FC236}">
                  <a16:creationId xmlns:a16="http://schemas.microsoft.com/office/drawing/2014/main" id="{FEC335AE-D06B-4DB7-968E-12950E9F295D}"/>
                </a:ext>
              </a:extLst>
            </p:cNvPr>
            <p:cNvSpPr/>
            <p:nvPr/>
          </p:nvSpPr>
          <p:spPr>
            <a:xfrm rot="2700000">
              <a:off x="3063274" y="1231258"/>
              <a:ext cx="94761" cy="1113306"/>
            </a:xfrm>
            <a:prstGeom prst="rect">
              <a:avLst/>
            </a:prstGeom>
            <a:solidFill>
              <a:srgbClr val="BE3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AutoShape 100">
              <a:extLst>
                <a:ext uri="{FF2B5EF4-FFF2-40B4-BE49-F238E27FC236}">
                  <a16:creationId xmlns:a16="http://schemas.microsoft.com/office/drawing/2014/main" id="{82D1BE6F-745B-4382-8757-8EA0A7254B2B}"/>
                </a:ext>
              </a:extLst>
            </p:cNvPr>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BE382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457200"/>
              <a:endParaRPr lang="en-US" sz="3000">
                <a:solidFill>
                  <a:srgbClr val="FFFFFF"/>
                </a:solidFill>
                <a:effectLst>
                  <a:outerShdw blurRad="38100" dist="38100" dir="2700000" algn="tl">
                    <a:srgbClr val="000000"/>
                  </a:outerShdw>
                </a:effectLst>
              </a:endParaRPr>
            </a:p>
          </p:txBody>
        </p:sp>
      </p:grpSp>
      <p:sp>
        <p:nvSpPr>
          <p:cNvPr id="9" name="文本框 31">
            <a:extLst>
              <a:ext uri="{FF2B5EF4-FFF2-40B4-BE49-F238E27FC236}">
                <a16:creationId xmlns:a16="http://schemas.microsoft.com/office/drawing/2014/main" id="{37989715-DC64-458E-B869-C3EEA3D6A35D}"/>
              </a:ext>
            </a:extLst>
          </p:cNvPr>
          <p:cNvSpPr txBox="1">
            <a:spLocks noChangeArrowheads="1"/>
          </p:cNvSpPr>
          <p:nvPr/>
        </p:nvSpPr>
        <p:spPr bwMode="auto">
          <a:xfrm>
            <a:off x="758109" y="3016246"/>
            <a:ext cx="2936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eaLnBrk="1" hangingPunct="1"/>
            <a:r>
              <a:rPr lang="zh-CN" altLang="en-US" b="1" dirty="0">
                <a:latin typeface="微软雅黑" pitchFamily="34" charset="-122"/>
                <a:ea typeface="微软雅黑" pitchFamily="34" charset="-122"/>
                <a:cs typeface="Arial" pitchFamily="34" charset="0"/>
              </a:rPr>
              <a:t>发挥东部地区创新引领作用，打造国际一流营商环境</a:t>
            </a:r>
          </a:p>
        </p:txBody>
      </p:sp>
      <p:sp>
        <p:nvSpPr>
          <p:cNvPr id="41" name="文本框 66">
            <a:extLst>
              <a:ext uri="{FF2B5EF4-FFF2-40B4-BE49-F238E27FC236}">
                <a16:creationId xmlns:a16="http://schemas.microsoft.com/office/drawing/2014/main" id="{92EA315B-0801-4E45-BE91-C0D5F95F2101}"/>
              </a:ext>
            </a:extLst>
          </p:cNvPr>
          <p:cNvSpPr txBox="1">
            <a:spLocks noChangeArrowheads="1"/>
          </p:cNvSpPr>
          <p:nvPr/>
        </p:nvSpPr>
        <p:spPr bwMode="auto">
          <a:xfrm>
            <a:off x="641824" y="3795994"/>
            <a:ext cx="2641027"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000"/>
              </a:lnSpc>
              <a:defRPr sz="600">
                <a:solidFill>
                  <a:schemeClr val="bg1">
                    <a:lumMod val="50000"/>
                  </a:schemeClr>
                </a:solidFill>
                <a:latin typeface="Arial" pitchFamily="34" charset="0"/>
                <a:ea typeface="微软雅黑" pitchFamily="34" charset="-122"/>
                <a:cs typeface="Arial"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一是优化高端人才发展环境。</a:t>
            </a:r>
            <a:endParaRPr lang="en-US" altLang="zh-CN" sz="1600" dirty="0">
              <a:solidFill>
                <a:schemeClr val="tx1"/>
              </a:solidFill>
              <a:latin typeface="微软雅黑" pitchFamily="34" charset="-122"/>
            </a:endParaRPr>
          </a:p>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二是建设国际化产学研合作平台。</a:t>
            </a:r>
            <a:endParaRPr lang="en-US" altLang="zh-CN" sz="1600" dirty="0">
              <a:solidFill>
                <a:schemeClr val="tx1"/>
              </a:solidFill>
              <a:latin typeface="微软雅黑" pitchFamily="34" charset="-122"/>
            </a:endParaRPr>
          </a:p>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三是全面落实准入负面清单，放宽制造领域外资准入限制。</a:t>
            </a:r>
          </a:p>
        </p:txBody>
      </p:sp>
      <p:sp>
        <p:nvSpPr>
          <p:cNvPr id="36" name="文本框 31">
            <a:extLst>
              <a:ext uri="{FF2B5EF4-FFF2-40B4-BE49-F238E27FC236}">
                <a16:creationId xmlns:a16="http://schemas.microsoft.com/office/drawing/2014/main" id="{95369413-49F2-4E75-8D39-6EF540C9EC8D}"/>
              </a:ext>
            </a:extLst>
          </p:cNvPr>
          <p:cNvSpPr txBox="1">
            <a:spLocks noChangeArrowheads="1"/>
          </p:cNvSpPr>
          <p:nvPr/>
        </p:nvSpPr>
        <p:spPr bwMode="auto">
          <a:xfrm>
            <a:off x="4333405" y="2993466"/>
            <a:ext cx="3157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eaLnBrk="1" hangingPunct="1"/>
            <a:r>
              <a:rPr lang="zh-CN" altLang="en-US" b="1" dirty="0">
                <a:latin typeface="微软雅黑" pitchFamily="34" charset="-122"/>
                <a:ea typeface="微软雅黑" pitchFamily="34" charset="-122"/>
                <a:cs typeface="Arial" pitchFamily="34" charset="0"/>
              </a:rPr>
              <a:t>提升中西部地区产业承载能力，重塑区域制造业竞争优势</a:t>
            </a:r>
          </a:p>
        </p:txBody>
      </p:sp>
      <p:sp>
        <p:nvSpPr>
          <p:cNvPr id="37" name="文本框 66">
            <a:extLst>
              <a:ext uri="{FF2B5EF4-FFF2-40B4-BE49-F238E27FC236}">
                <a16:creationId xmlns:a16="http://schemas.microsoft.com/office/drawing/2014/main" id="{2182FCA4-0255-49A6-923C-BCBBA066B1F8}"/>
              </a:ext>
            </a:extLst>
          </p:cNvPr>
          <p:cNvSpPr txBox="1">
            <a:spLocks noChangeArrowheads="1"/>
          </p:cNvSpPr>
          <p:nvPr/>
        </p:nvSpPr>
        <p:spPr bwMode="auto">
          <a:xfrm>
            <a:off x="4137408" y="3763859"/>
            <a:ext cx="3115738"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000"/>
              </a:lnSpc>
              <a:defRPr sz="600">
                <a:solidFill>
                  <a:schemeClr val="bg1">
                    <a:lumMod val="50000"/>
                  </a:schemeClr>
                </a:solidFill>
                <a:latin typeface="Arial" pitchFamily="34" charset="0"/>
                <a:ea typeface="微软雅黑" pitchFamily="34" charset="-122"/>
                <a:cs typeface="Arial"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一是依托国家级战略承接地建设一批产业转移承接示范区。</a:t>
            </a:r>
            <a:endParaRPr lang="en-US" altLang="zh-CN" sz="1600" dirty="0">
              <a:solidFill>
                <a:schemeClr val="tx1"/>
              </a:solidFill>
              <a:latin typeface="微软雅黑" pitchFamily="34" charset="-122"/>
            </a:endParaRPr>
          </a:p>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二是重点提升产业集聚区创新能力。</a:t>
            </a:r>
            <a:endParaRPr lang="en-US" altLang="zh-CN" sz="1600" dirty="0">
              <a:solidFill>
                <a:schemeClr val="tx1"/>
              </a:solidFill>
              <a:latin typeface="微软雅黑" pitchFamily="34" charset="-122"/>
            </a:endParaRPr>
          </a:p>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三是建设和完善西部国际大通道、一带一路沿线以及与东南亚国家联系的交通基础设施。</a:t>
            </a:r>
          </a:p>
        </p:txBody>
      </p:sp>
      <p:sp>
        <p:nvSpPr>
          <p:cNvPr id="38" name="文本框 31">
            <a:extLst>
              <a:ext uri="{FF2B5EF4-FFF2-40B4-BE49-F238E27FC236}">
                <a16:creationId xmlns:a16="http://schemas.microsoft.com/office/drawing/2014/main" id="{7350D5F6-68A2-4292-ACA1-9B5AACAB4310}"/>
              </a:ext>
            </a:extLst>
          </p:cNvPr>
          <p:cNvSpPr txBox="1">
            <a:spLocks noChangeArrowheads="1"/>
          </p:cNvSpPr>
          <p:nvPr/>
        </p:nvSpPr>
        <p:spPr bwMode="auto">
          <a:xfrm>
            <a:off x="7857966" y="2972917"/>
            <a:ext cx="3157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eaLnBrk="1" hangingPunct="1"/>
            <a:r>
              <a:rPr lang="zh-CN" altLang="en-US" b="1" dirty="0">
                <a:latin typeface="微软雅黑" pitchFamily="34" charset="-122"/>
                <a:ea typeface="微软雅黑" pitchFamily="34" charset="-122"/>
                <a:cs typeface="Arial" pitchFamily="34" charset="0"/>
              </a:rPr>
              <a:t>加大东北地区“放管服”改革力度，激活市场发展活力</a:t>
            </a:r>
          </a:p>
        </p:txBody>
      </p:sp>
      <p:sp>
        <p:nvSpPr>
          <p:cNvPr id="39" name="文本框 66">
            <a:extLst>
              <a:ext uri="{FF2B5EF4-FFF2-40B4-BE49-F238E27FC236}">
                <a16:creationId xmlns:a16="http://schemas.microsoft.com/office/drawing/2014/main" id="{D431C0BD-ADEA-41FA-8796-387C87F25DA1}"/>
              </a:ext>
            </a:extLst>
          </p:cNvPr>
          <p:cNvSpPr txBox="1">
            <a:spLocks noChangeArrowheads="1"/>
          </p:cNvSpPr>
          <p:nvPr/>
        </p:nvSpPr>
        <p:spPr bwMode="auto">
          <a:xfrm>
            <a:off x="7747829" y="3708234"/>
            <a:ext cx="3115738"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000"/>
              </a:lnSpc>
              <a:defRPr sz="600">
                <a:solidFill>
                  <a:schemeClr val="bg1">
                    <a:lumMod val="50000"/>
                  </a:schemeClr>
                </a:solidFill>
                <a:latin typeface="Arial" pitchFamily="34" charset="0"/>
                <a:ea typeface="微软雅黑" pitchFamily="34" charset="-122"/>
                <a:cs typeface="Arial"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一是推动新型生产要素向重点中心城市集聚。</a:t>
            </a:r>
            <a:endParaRPr lang="en-US" altLang="zh-CN" sz="1600" dirty="0">
              <a:solidFill>
                <a:schemeClr val="tx1"/>
              </a:solidFill>
              <a:latin typeface="微软雅黑" pitchFamily="34" charset="-122"/>
            </a:endParaRPr>
          </a:p>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二是扩大民营经济占比，形成大中小企业配套发展的产业发展局面。</a:t>
            </a:r>
            <a:endParaRPr lang="en-US" altLang="zh-CN" sz="1600" dirty="0">
              <a:solidFill>
                <a:schemeClr val="tx1"/>
              </a:solidFill>
              <a:latin typeface="微软雅黑" pitchFamily="34" charset="-122"/>
            </a:endParaRPr>
          </a:p>
          <a:p>
            <a:pPr marL="285750" indent="-285750" algn="just">
              <a:lnSpc>
                <a:spcPct val="150000"/>
              </a:lnSpc>
              <a:buFont typeface="Arial" panose="020B0604020202020204" pitchFamily="34" charset="0"/>
              <a:buChar char="•"/>
            </a:pPr>
            <a:r>
              <a:rPr lang="zh-CN" altLang="en-US" sz="1600" dirty="0">
                <a:solidFill>
                  <a:schemeClr val="tx1"/>
                </a:solidFill>
                <a:latin typeface="微软雅黑" pitchFamily="34" charset="-122"/>
              </a:rPr>
              <a:t>三是进一步简化企业办事流程，提高办事效率。</a:t>
            </a:r>
          </a:p>
        </p:txBody>
      </p:sp>
    </p:spTree>
    <p:extLst>
      <p:ext uri="{BB962C8B-B14F-4D97-AF65-F5344CB8AC3E}">
        <p14:creationId xmlns:p14="http://schemas.microsoft.com/office/powerpoint/2010/main" val="292930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105660"/>
            <a:ext cx="12192000" cy="2506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8435" name="组合 11"/>
          <p:cNvGrpSpPr/>
          <p:nvPr/>
        </p:nvGrpSpPr>
        <p:grpSpPr>
          <a:xfrm>
            <a:off x="1274763" y="2027238"/>
            <a:ext cx="9226840" cy="2660650"/>
            <a:chOff x="3021013" y="2433638"/>
            <a:chExt cx="6893218" cy="1987550"/>
          </a:xfrm>
        </p:grpSpPr>
        <p:cxnSp>
          <p:nvCxnSpPr>
            <p:cNvPr id="18437" name="直接连接符 6"/>
            <p:cNvCxnSpPr/>
            <p:nvPr/>
          </p:nvCxnSpPr>
          <p:spPr>
            <a:xfrm>
              <a:off x="4321175" y="3602226"/>
              <a:ext cx="4245205" cy="0"/>
            </a:xfrm>
            <a:prstGeom prst="line">
              <a:avLst/>
            </a:prstGeom>
            <a:ln w="28575" cap="flat" cmpd="sng">
              <a:solidFill>
                <a:schemeClr val="bg1"/>
              </a:solidFill>
              <a:prstDash val="solid"/>
              <a:headEnd type="oval" w="med" len="med"/>
              <a:tailEnd type="oval" w="med" len="med"/>
            </a:ln>
          </p:spPr>
        </p:cxnSp>
        <p:grpSp>
          <p:nvGrpSpPr>
            <p:cNvPr id="18438" name="Group 4"/>
            <p:cNvGrpSpPr/>
            <p:nvPr/>
          </p:nvGrpSpPr>
          <p:grpSpPr>
            <a:xfrm>
              <a:off x="3021013" y="2433638"/>
              <a:ext cx="1536700" cy="1987550"/>
              <a:chOff x="0" y="0"/>
              <a:chExt cx="1152785" cy="1490412"/>
            </a:xfrm>
          </p:grpSpPr>
          <p:grpSp>
            <p:nvGrpSpPr>
              <p:cNvPr id="18440" name="Group 5"/>
              <p:cNvGrpSpPr/>
              <p:nvPr/>
            </p:nvGrpSpPr>
            <p:grpSpPr>
              <a:xfrm>
                <a:off x="138402" y="0"/>
                <a:ext cx="1014383" cy="1490412"/>
                <a:chOff x="0" y="0"/>
                <a:chExt cx="1014383" cy="1490412"/>
              </a:xfrm>
            </p:grpSpPr>
            <p:sp>
              <p:nvSpPr>
                <p:cNvPr id="18442" name="圆角矩形 17"/>
                <p:cNvSpPr/>
                <p:nvPr/>
              </p:nvSpPr>
              <p:spPr>
                <a:xfrm rot="1132031">
                  <a:off x="0" y="0"/>
                  <a:ext cx="1014383" cy="1490412"/>
                </a:xfrm>
                <a:prstGeom prst="roundRect">
                  <a:avLst>
                    <a:gd name="adj" fmla="val 12134"/>
                  </a:avLst>
                </a:prstGeom>
                <a:solidFill>
                  <a:srgbClr val="BE000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endParaRPr lang="zh-CN" altLang="en-US" sz="3200" dirty="0">
                    <a:solidFill>
                      <a:srgbClr val="FFFFFF"/>
                    </a:solidFill>
                    <a:latin typeface="Calibri" panose="020F0502020204030204" pitchFamily="34" charset="0"/>
                    <a:ea typeface="宋体" panose="02010600030101010101" pitchFamily="2" charset="-122"/>
                  </a:endParaRPr>
                </a:p>
              </p:txBody>
            </p:sp>
            <p:sp>
              <p:nvSpPr>
                <p:cNvPr id="18443" name="KSO_GN2"/>
                <p:cNvSpPr/>
                <p:nvPr/>
              </p:nvSpPr>
              <p:spPr>
                <a:xfrm rot="1132031">
                  <a:off x="43080" y="31875"/>
                  <a:ext cx="931612" cy="1428311"/>
                </a:xfrm>
                <a:prstGeom prst="roundRect">
                  <a:avLst>
                    <a:gd name="adj" fmla="val 12134"/>
                  </a:avLst>
                </a:prstGeom>
                <a:noFill/>
                <a:ln w="25400" cap="flat" cmpd="sng">
                  <a:solidFill>
                    <a:srgbClr val="FFFFF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r>
                    <a:rPr lang="en-US" altLang="zh-CN" sz="6400" dirty="0">
                      <a:solidFill>
                        <a:srgbClr val="FFFFFF"/>
                      </a:solidFill>
                      <a:latin typeface="Impact" panose="020B0806030902050204" pitchFamily="34" charset="0"/>
                      <a:ea typeface="Gungsuh" panose="02030600000101010101" pitchFamily="18" charset="-127"/>
                    </a:rPr>
                    <a:t>01</a:t>
                  </a:r>
                  <a:endParaRPr lang="zh-CN" altLang="en-US" sz="6400" dirty="0">
                    <a:solidFill>
                      <a:srgbClr val="FFFFFF"/>
                    </a:solidFill>
                    <a:latin typeface="Impact" panose="020B0806030902050204" pitchFamily="34" charset="0"/>
                    <a:ea typeface="Gungsuh" panose="02030600000101010101" pitchFamily="18" charset="-127"/>
                  </a:endParaRPr>
                </a:p>
              </p:txBody>
            </p:sp>
          </p:grpSp>
          <p:sp>
            <p:nvSpPr>
              <p:cNvPr id="18441" name="圆角矩形 26"/>
              <p:cNvSpPr/>
              <p:nvPr/>
            </p:nvSpPr>
            <p:spPr>
              <a:xfrm rot="1132031">
                <a:off x="0" y="832988"/>
                <a:ext cx="1014383" cy="634430"/>
              </a:xfrm>
              <a:custGeom>
                <a:avLst/>
                <a:gdLst>
                  <a:gd name="txL" fmla="*/ 0 w 1321797"/>
                  <a:gd name="txT" fmla="*/ 0 h 826698"/>
                  <a:gd name="txR" fmla="*/ 1321797 w 1321797"/>
                  <a:gd name="txB" fmla="*/ 826698 h 826698"/>
                </a:gdLst>
                <a:ahLst/>
                <a:cxnLst>
                  <a:cxn ang="0">
                    <a:pos x="0" y="2955"/>
                  </a:cxn>
                  <a:cxn ang="0">
                    <a:pos x="8647" y="0"/>
                  </a:cxn>
                  <a:cxn ang="0">
                    <a:pos x="8647" y="4359"/>
                  </a:cxn>
                  <a:cxn ang="0">
                    <a:pos x="7598" y="5408"/>
                  </a:cxn>
                  <a:cxn ang="0">
                    <a:pos x="1049" y="5408"/>
                  </a:cxn>
                  <a:cxn ang="0">
                    <a:pos x="0" y="4359"/>
                  </a:cxn>
                  <a:cxn ang="0">
                    <a:pos x="0" y="2955"/>
                  </a:cxn>
                </a:cxnLst>
                <a:rect l="txL" t="txT" r="txR" b="tx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rotWithShape="1">
                <a:blip r:embed="rId2">
                  <a:alphaModFix amt="14999"/>
                </a:blip>
              </a:blipFill>
              <a:ln w="9525">
                <a:noFill/>
              </a:ln>
            </p:spPr>
            <p:txBody>
              <a:bodyPr/>
              <a:lstStyle/>
              <a:p>
                <a:endParaRPr lang="zh-CN" altLang="en-US"/>
              </a:p>
            </p:txBody>
          </p:sp>
        </p:grpSp>
        <p:sp>
          <p:nvSpPr>
            <p:cNvPr id="18439" name="KSO_GT2"/>
            <p:cNvSpPr txBox="1"/>
            <p:nvPr/>
          </p:nvSpPr>
          <p:spPr>
            <a:xfrm>
              <a:off x="5802152" y="3152118"/>
              <a:ext cx="4112079" cy="517522"/>
            </a:xfrm>
            <a:prstGeom prst="rect">
              <a:avLst/>
            </a:prstGeom>
            <a:no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eaLnBrk="1" hangingPunct="1">
                <a:lnSpc>
                  <a:spcPct val="80000"/>
                </a:lnSpc>
                <a:spcBef>
                  <a:spcPct val="0"/>
                </a:spcBef>
                <a:buFontTx/>
                <a:buNone/>
              </a:pPr>
              <a:r>
                <a:rPr lang="zh-CN" altLang="en-US" sz="3200" b="1" dirty="0">
                  <a:solidFill>
                    <a:srgbClr val="C00000"/>
                  </a:solidFill>
                  <a:latin typeface="微软雅黑" panose="020B0503020204020204" pitchFamily="34" charset="-122"/>
                  <a:ea typeface="微软雅黑" panose="020B0503020204020204" pitchFamily="34" charset="-122"/>
                </a:rPr>
                <a:t>研究背景</a:t>
              </a:r>
            </a:p>
          </p:txBody>
        </p:sp>
      </p:grpSp>
      <p:grpSp>
        <p:nvGrpSpPr>
          <p:cNvPr id="5" name="组合 19"/>
          <p:cNvGrpSpPr/>
          <p:nvPr/>
        </p:nvGrpSpPr>
        <p:grpSpPr>
          <a:xfrm rot="10800000">
            <a:off x="8060938" y="1806754"/>
            <a:ext cx="4093584" cy="3610794"/>
            <a:chOff x="-70286" y="-4279"/>
            <a:chExt cx="5453439" cy="4810270"/>
          </a:xfrm>
          <a:solidFill>
            <a:schemeClr val="bg1"/>
          </a:solidFill>
        </p:grpSpPr>
        <p:grpSp>
          <p:nvGrpSpPr>
            <p:cNvPr id="6" name="组合 13"/>
            <p:cNvGrpSpPr/>
            <p:nvPr/>
          </p:nvGrpSpPr>
          <p:grpSpPr>
            <a:xfrm>
              <a:off x="-70286" y="-4279"/>
              <a:ext cx="5453439" cy="3777072"/>
              <a:chOff x="-300038" y="1389530"/>
              <a:chExt cx="12297954" cy="8517608"/>
            </a:xfrm>
            <a:grpFill/>
          </p:grpSpPr>
          <p:sp>
            <p:nvSpPr>
              <p:cNvPr id="24" name="Freeform 6"/>
              <p:cNvSpPr>
                <a:spLocks noEditPoints="1"/>
              </p:cNvSpPr>
              <p:nvPr/>
            </p:nvSpPr>
            <p:spPr bwMode="auto">
              <a:xfrm>
                <a:off x="787400" y="2662238"/>
                <a:ext cx="1254125" cy="1254125"/>
              </a:xfrm>
              <a:custGeom>
                <a:avLst/>
                <a:gdLst>
                  <a:gd name="T0" fmla="*/ 324 w 334"/>
                  <a:gd name="T1" fmla="*/ 235 h 334"/>
                  <a:gd name="T2" fmla="*/ 333 w 334"/>
                  <a:gd name="T3" fmla="*/ 208 h 334"/>
                  <a:gd name="T4" fmla="*/ 291 w 334"/>
                  <a:gd name="T5" fmla="*/ 169 h 334"/>
                  <a:gd name="T6" fmla="*/ 334 w 334"/>
                  <a:gd name="T7" fmla="*/ 131 h 334"/>
                  <a:gd name="T8" fmla="*/ 313 w 334"/>
                  <a:gd name="T9" fmla="*/ 79 h 334"/>
                  <a:gd name="T10" fmla="*/ 256 w 334"/>
                  <a:gd name="T11" fmla="*/ 81 h 334"/>
                  <a:gd name="T12" fmla="*/ 260 w 334"/>
                  <a:gd name="T13" fmla="*/ 23 h 334"/>
                  <a:gd name="T14" fmla="*/ 235 w 334"/>
                  <a:gd name="T15" fmla="*/ 10 h 334"/>
                  <a:gd name="T16" fmla="*/ 208 w 334"/>
                  <a:gd name="T17" fmla="*/ 1 h 334"/>
                  <a:gd name="T18" fmla="*/ 169 w 334"/>
                  <a:gd name="T19" fmla="*/ 43 h 334"/>
                  <a:gd name="T20" fmla="*/ 131 w 334"/>
                  <a:gd name="T21" fmla="*/ 0 h 334"/>
                  <a:gd name="T22" fmla="*/ 79 w 334"/>
                  <a:gd name="T23" fmla="*/ 20 h 334"/>
                  <a:gd name="T24" fmla="*/ 81 w 334"/>
                  <a:gd name="T25" fmla="*/ 78 h 334"/>
                  <a:gd name="T26" fmla="*/ 23 w 334"/>
                  <a:gd name="T27" fmla="*/ 74 h 334"/>
                  <a:gd name="T28" fmla="*/ 10 w 334"/>
                  <a:gd name="T29" fmla="*/ 99 h 334"/>
                  <a:gd name="T30" fmla="*/ 1 w 334"/>
                  <a:gd name="T31" fmla="*/ 125 h 334"/>
                  <a:gd name="T32" fmla="*/ 43 w 334"/>
                  <a:gd name="T33" fmla="*/ 165 h 334"/>
                  <a:gd name="T34" fmla="*/ 0 w 334"/>
                  <a:gd name="T35" fmla="*/ 203 h 334"/>
                  <a:gd name="T36" fmla="*/ 20 w 334"/>
                  <a:gd name="T37" fmla="*/ 255 h 334"/>
                  <a:gd name="T38" fmla="*/ 78 w 334"/>
                  <a:gd name="T39" fmla="*/ 253 h 334"/>
                  <a:gd name="T40" fmla="*/ 74 w 334"/>
                  <a:gd name="T41" fmla="*/ 310 h 334"/>
                  <a:gd name="T42" fmla="*/ 99 w 334"/>
                  <a:gd name="T43" fmla="*/ 324 h 334"/>
                  <a:gd name="T44" fmla="*/ 125 w 334"/>
                  <a:gd name="T45" fmla="*/ 333 h 334"/>
                  <a:gd name="T46" fmla="*/ 165 w 334"/>
                  <a:gd name="T47" fmla="*/ 291 h 334"/>
                  <a:gd name="T48" fmla="*/ 203 w 334"/>
                  <a:gd name="T49" fmla="*/ 334 h 334"/>
                  <a:gd name="T50" fmla="*/ 255 w 334"/>
                  <a:gd name="T51" fmla="*/ 313 h 334"/>
                  <a:gd name="T52" fmla="*/ 253 w 334"/>
                  <a:gd name="T53" fmla="*/ 256 h 334"/>
                  <a:gd name="T54" fmla="*/ 310 w 334"/>
                  <a:gd name="T55" fmla="*/ 260 h 334"/>
                  <a:gd name="T56" fmla="*/ 324 w 334"/>
                  <a:gd name="T57" fmla="*/ 235 h 334"/>
                  <a:gd name="T58" fmla="*/ 127 w 334"/>
                  <a:gd name="T59" fmla="*/ 259 h 334"/>
                  <a:gd name="T60" fmla="*/ 75 w 334"/>
                  <a:gd name="T61" fmla="*/ 127 h 334"/>
                  <a:gd name="T62" fmla="*/ 207 w 334"/>
                  <a:gd name="T63" fmla="*/ 75 h 334"/>
                  <a:gd name="T64" fmla="*/ 259 w 334"/>
                  <a:gd name="T65" fmla="*/ 207 h 334"/>
                  <a:gd name="T66" fmla="*/ 127 w 334"/>
                  <a:gd name="T67"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4" h="334">
                    <a:moveTo>
                      <a:pt x="324" y="235"/>
                    </a:moveTo>
                    <a:cubicBezTo>
                      <a:pt x="327" y="226"/>
                      <a:pt x="330" y="217"/>
                      <a:pt x="333" y="208"/>
                    </a:cubicBezTo>
                    <a:cubicBezTo>
                      <a:pt x="291" y="169"/>
                      <a:pt x="291" y="169"/>
                      <a:pt x="291" y="169"/>
                    </a:cubicBezTo>
                    <a:cubicBezTo>
                      <a:pt x="334" y="131"/>
                      <a:pt x="334" y="131"/>
                      <a:pt x="334" y="131"/>
                    </a:cubicBezTo>
                    <a:cubicBezTo>
                      <a:pt x="330" y="113"/>
                      <a:pt x="323" y="95"/>
                      <a:pt x="313" y="79"/>
                    </a:cubicBezTo>
                    <a:cubicBezTo>
                      <a:pt x="256" y="81"/>
                      <a:pt x="256" y="81"/>
                      <a:pt x="256" y="81"/>
                    </a:cubicBezTo>
                    <a:cubicBezTo>
                      <a:pt x="260" y="23"/>
                      <a:pt x="260" y="23"/>
                      <a:pt x="260" y="23"/>
                    </a:cubicBezTo>
                    <a:cubicBezTo>
                      <a:pt x="252" y="18"/>
                      <a:pt x="244" y="14"/>
                      <a:pt x="235" y="10"/>
                    </a:cubicBezTo>
                    <a:cubicBezTo>
                      <a:pt x="226" y="6"/>
                      <a:pt x="217" y="3"/>
                      <a:pt x="208" y="1"/>
                    </a:cubicBezTo>
                    <a:cubicBezTo>
                      <a:pt x="169" y="43"/>
                      <a:pt x="169" y="43"/>
                      <a:pt x="169" y="43"/>
                    </a:cubicBezTo>
                    <a:cubicBezTo>
                      <a:pt x="131" y="0"/>
                      <a:pt x="131" y="0"/>
                      <a:pt x="131" y="0"/>
                    </a:cubicBezTo>
                    <a:cubicBezTo>
                      <a:pt x="113" y="4"/>
                      <a:pt x="95" y="11"/>
                      <a:pt x="79" y="20"/>
                    </a:cubicBezTo>
                    <a:cubicBezTo>
                      <a:pt x="81" y="78"/>
                      <a:pt x="81" y="78"/>
                      <a:pt x="81" y="78"/>
                    </a:cubicBezTo>
                    <a:cubicBezTo>
                      <a:pt x="23" y="74"/>
                      <a:pt x="23" y="74"/>
                      <a:pt x="23" y="74"/>
                    </a:cubicBezTo>
                    <a:cubicBezTo>
                      <a:pt x="18" y="82"/>
                      <a:pt x="14" y="90"/>
                      <a:pt x="10" y="99"/>
                    </a:cubicBezTo>
                    <a:cubicBezTo>
                      <a:pt x="6" y="107"/>
                      <a:pt x="3" y="116"/>
                      <a:pt x="1" y="125"/>
                    </a:cubicBezTo>
                    <a:cubicBezTo>
                      <a:pt x="43" y="165"/>
                      <a:pt x="43" y="165"/>
                      <a:pt x="43" y="165"/>
                    </a:cubicBezTo>
                    <a:cubicBezTo>
                      <a:pt x="0" y="203"/>
                      <a:pt x="0" y="203"/>
                      <a:pt x="0" y="203"/>
                    </a:cubicBezTo>
                    <a:cubicBezTo>
                      <a:pt x="4" y="221"/>
                      <a:pt x="11" y="239"/>
                      <a:pt x="20" y="255"/>
                    </a:cubicBezTo>
                    <a:cubicBezTo>
                      <a:pt x="78" y="253"/>
                      <a:pt x="78" y="253"/>
                      <a:pt x="78" y="253"/>
                    </a:cubicBezTo>
                    <a:cubicBezTo>
                      <a:pt x="74" y="310"/>
                      <a:pt x="74" y="310"/>
                      <a:pt x="74" y="310"/>
                    </a:cubicBezTo>
                    <a:cubicBezTo>
                      <a:pt x="82" y="315"/>
                      <a:pt x="90" y="320"/>
                      <a:pt x="99" y="324"/>
                    </a:cubicBezTo>
                    <a:cubicBezTo>
                      <a:pt x="108" y="327"/>
                      <a:pt x="116" y="330"/>
                      <a:pt x="125" y="333"/>
                    </a:cubicBezTo>
                    <a:cubicBezTo>
                      <a:pt x="165" y="291"/>
                      <a:pt x="165" y="291"/>
                      <a:pt x="165" y="291"/>
                    </a:cubicBezTo>
                    <a:cubicBezTo>
                      <a:pt x="203" y="334"/>
                      <a:pt x="203" y="334"/>
                      <a:pt x="203" y="334"/>
                    </a:cubicBezTo>
                    <a:cubicBezTo>
                      <a:pt x="221" y="330"/>
                      <a:pt x="239" y="323"/>
                      <a:pt x="255" y="313"/>
                    </a:cubicBezTo>
                    <a:cubicBezTo>
                      <a:pt x="253" y="256"/>
                      <a:pt x="253" y="256"/>
                      <a:pt x="253" y="256"/>
                    </a:cubicBezTo>
                    <a:cubicBezTo>
                      <a:pt x="310" y="260"/>
                      <a:pt x="310" y="260"/>
                      <a:pt x="310" y="260"/>
                    </a:cubicBezTo>
                    <a:cubicBezTo>
                      <a:pt x="315" y="252"/>
                      <a:pt x="320" y="244"/>
                      <a:pt x="324" y="235"/>
                    </a:cubicBezTo>
                    <a:close/>
                    <a:moveTo>
                      <a:pt x="127" y="259"/>
                    </a:moveTo>
                    <a:cubicBezTo>
                      <a:pt x="76" y="237"/>
                      <a:pt x="53" y="178"/>
                      <a:pt x="75" y="127"/>
                    </a:cubicBezTo>
                    <a:cubicBezTo>
                      <a:pt x="97" y="76"/>
                      <a:pt x="156" y="53"/>
                      <a:pt x="207" y="75"/>
                    </a:cubicBezTo>
                    <a:cubicBezTo>
                      <a:pt x="258" y="97"/>
                      <a:pt x="281" y="156"/>
                      <a:pt x="259" y="207"/>
                    </a:cubicBezTo>
                    <a:cubicBezTo>
                      <a:pt x="237" y="258"/>
                      <a:pt x="178" y="281"/>
                      <a:pt x="12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8"/>
              <p:cNvSpPr>
                <a:spLocks noEditPoints="1"/>
              </p:cNvSpPr>
              <p:nvPr/>
            </p:nvSpPr>
            <p:spPr bwMode="auto">
              <a:xfrm>
                <a:off x="198438" y="6723063"/>
                <a:ext cx="915988" cy="915988"/>
              </a:xfrm>
              <a:custGeom>
                <a:avLst/>
                <a:gdLst>
                  <a:gd name="T0" fmla="*/ 244 w 244"/>
                  <a:gd name="T1" fmla="*/ 122 h 244"/>
                  <a:gd name="T2" fmla="*/ 243 w 244"/>
                  <a:gd name="T3" fmla="*/ 102 h 244"/>
                  <a:gd name="T4" fmla="*/ 204 w 244"/>
                  <a:gd name="T5" fmla="*/ 88 h 244"/>
                  <a:gd name="T6" fmla="*/ 221 w 244"/>
                  <a:gd name="T7" fmla="*/ 51 h 244"/>
                  <a:gd name="T8" fmla="*/ 193 w 244"/>
                  <a:gd name="T9" fmla="*/ 23 h 244"/>
                  <a:gd name="T10" fmla="*/ 156 w 244"/>
                  <a:gd name="T11" fmla="*/ 40 h 244"/>
                  <a:gd name="T12" fmla="*/ 142 w 244"/>
                  <a:gd name="T13" fmla="*/ 2 h 244"/>
                  <a:gd name="T14" fmla="*/ 122 w 244"/>
                  <a:gd name="T15" fmla="*/ 0 h 244"/>
                  <a:gd name="T16" fmla="*/ 102 w 244"/>
                  <a:gd name="T17" fmla="*/ 2 h 244"/>
                  <a:gd name="T18" fmla="*/ 88 w 244"/>
                  <a:gd name="T19" fmla="*/ 40 h 244"/>
                  <a:gd name="T20" fmla="*/ 51 w 244"/>
                  <a:gd name="T21" fmla="*/ 23 h 244"/>
                  <a:gd name="T22" fmla="*/ 23 w 244"/>
                  <a:gd name="T23" fmla="*/ 51 h 244"/>
                  <a:gd name="T24" fmla="*/ 40 w 244"/>
                  <a:gd name="T25" fmla="*/ 88 h 244"/>
                  <a:gd name="T26" fmla="*/ 2 w 244"/>
                  <a:gd name="T27" fmla="*/ 102 h 244"/>
                  <a:gd name="T28" fmla="*/ 0 w 244"/>
                  <a:gd name="T29" fmla="*/ 122 h 244"/>
                  <a:gd name="T30" fmla="*/ 2 w 244"/>
                  <a:gd name="T31" fmla="*/ 142 h 244"/>
                  <a:gd name="T32" fmla="*/ 40 w 244"/>
                  <a:gd name="T33" fmla="*/ 156 h 244"/>
                  <a:gd name="T34" fmla="*/ 23 w 244"/>
                  <a:gd name="T35" fmla="*/ 193 h 244"/>
                  <a:gd name="T36" fmla="*/ 51 w 244"/>
                  <a:gd name="T37" fmla="*/ 221 h 244"/>
                  <a:gd name="T38" fmla="*/ 88 w 244"/>
                  <a:gd name="T39" fmla="*/ 204 h 244"/>
                  <a:gd name="T40" fmla="*/ 102 w 244"/>
                  <a:gd name="T41" fmla="*/ 242 h 244"/>
                  <a:gd name="T42" fmla="*/ 122 w 244"/>
                  <a:gd name="T43" fmla="*/ 244 h 244"/>
                  <a:gd name="T44" fmla="*/ 142 w 244"/>
                  <a:gd name="T45" fmla="*/ 242 h 244"/>
                  <a:gd name="T46" fmla="*/ 156 w 244"/>
                  <a:gd name="T47" fmla="*/ 204 h 244"/>
                  <a:gd name="T48" fmla="*/ 193 w 244"/>
                  <a:gd name="T49" fmla="*/ 221 h 244"/>
                  <a:gd name="T50" fmla="*/ 221 w 244"/>
                  <a:gd name="T51" fmla="*/ 193 h 244"/>
                  <a:gd name="T52" fmla="*/ 204 w 244"/>
                  <a:gd name="T53" fmla="*/ 156 h 244"/>
                  <a:gd name="T54" fmla="*/ 243 w 244"/>
                  <a:gd name="T55" fmla="*/ 142 h 244"/>
                  <a:gd name="T56" fmla="*/ 244 w 244"/>
                  <a:gd name="T57" fmla="*/ 122 h 244"/>
                  <a:gd name="T58" fmla="*/ 122 w 244"/>
                  <a:gd name="T59" fmla="*/ 169 h 244"/>
                  <a:gd name="T60" fmla="*/ 75 w 244"/>
                  <a:gd name="T61" fmla="*/ 122 h 244"/>
                  <a:gd name="T62" fmla="*/ 122 w 244"/>
                  <a:gd name="T63" fmla="*/ 75 h 244"/>
                  <a:gd name="T64" fmla="*/ 169 w 244"/>
                  <a:gd name="T65" fmla="*/ 122 h 244"/>
                  <a:gd name="T66" fmla="*/ 122 w 244"/>
                  <a:gd name="T67" fmla="*/ 1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44">
                    <a:moveTo>
                      <a:pt x="244" y="122"/>
                    </a:moveTo>
                    <a:cubicBezTo>
                      <a:pt x="244" y="115"/>
                      <a:pt x="244" y="109"/>
                      <a:pt x="243" y="102"/>
                    </a:cubicBezTo>
                    <a:cubicBezTo>
                      <a:pt x="204" y="88"/>
                      <a:pt x="204" y="88"/>
                      <a:pt x="204" y="88"/>
                    </a:cubicBezTo>
                    <a:cubicBezTo>
                      <a:pt x="221" y="51"/>
                      <a:pt x="221" y="51"/>
                      <a:pt x="221" y="51"/>
                    </a:cubicBezTo>
                    <a:cubicBezTo>
                      <a:pt x="214" y="40"/>
                      <a:pt x="204" y="31"/>
                      <a:pt x="193" y="23"/>
                    </a:cubicBezTo>
                    <a:cubicBezTo>
                      <a:pt x="156" y="40"/>
                      <a:pt x="156" y="40"/>
                      <a:pt x="156" y="40"/>
                    </a:cubicBezTo>
                    <a:cubicBezTo>
                      <a:pt x="142" y="2"/>
                      <a:pt x="142" y="2"/>
                      <a:pt x="142" y="2"/>
                    </a:cubicBezTo>
                    <a:cubicBezTo>
                      <a:pt x="136" y="0"/>
                      <a:pt x="129" y="0"/>
                      <a:pt x="122" y="0"/>
                    </a:cubicBezTo>
                    <a:cubicBezTo>
                      <a:pt x="115" y="0"/>
                      <a:pt x="109" y="0"/>
                      <a:pt x="102" y="2"/>
                    </a:cubicBezTo>
                    <a:cubicBezTo>
                      <a:pt x="88" y="40"/>
                      <a:pt x="88" y="40"/>
                      <a:pt x="88" y="40"/>
                    </a:cubicBezTo>
                    <a:cubicBezTo>
                      <a:pt x="51" y="23"/>
                      <a:pt x="51" y="23"/>
                      <a:pt x="51" y="23"/>
                    </a:cubicBezTo>
                    <a:cubicBezTo>
                      <a:pt x="40" y="31"/>
                      <a:pt x="31" y="40"/>
                      <a:pt x="23" y="51"/>
                    </a:cubicBezTo>
                    <a:cubicBezTo>
                      <a:pt x="40" y="88"/>
                      <a:pt x="40" y="88"/>
                      <a:pt x="40" y="88"/>
                    </a:cubicBezTo>
                    <a:cubicBezTo>
                      <a:pt x="2" y="102"/>
                      <a:pt x="2" y="102"/>
                      <a:pt x="2" y="102"/>
                    </a:cubicBezTo>
                    <a:cubicBezTo>
                      <a:pt x="1" y="109"/>
                      <a:pt x="0" y="115"/>
                      <a:pt x="0" y="122"/>
                    </a:cubicBezTo>
                    <a:cubicBezTo>
                      <a:pt x="0" y="129"/>
                      <a:pt x="1" y="136"/>
                      <a:pt x="2" y="142"/>
                    </a:cubicBezTo>
                    <a:cubicBezTo>
                      <a:pt x="40" y="156"/>
                      <a:pt x="40" y="156"/>
                      <a:pt x="40" y="156"/>
                    </a:cubicBezTo>
                    <a:cubicBezTo>
                      <a:pt x="23" y="193"/>
                      <a:pt x="23" y="193"/>
                      <a:pt x="23" y="193"/>
                    </a:cubicBezTo>
                    <a:cubicBezTo>
                      <a:pt x="31" y="204"/>
                      <a:pt x="40" y="214"/>
                      <a:pt x="51" y="221"/>
                    </a:cubicBezTo>
                    <a:cubicBezTo>
                      <a:pt x="88" y="204"/>
                      <a:pt x="88" y="204"/>
                      <a:pt x="88" y="204"/>
                    </a:cubicBezTo>
                    <a:cubicBezTo>
                      <a:pt x="102" y="242"/>
                      <a:pt x="102" y="242"/>
                      <a:pt x="102" y="242"/>
                    </a:cubicBezTo>
                    <a:cubicBezTo>
                      <a:pt x="109" y="244"/>
                      <a:pt x="115" y="244"/>
                      <a:pt x="122" y="244"/>
                    </a:cubicBezTo>
                    <a:cubicBezTo>
                      <a:pt x="129" y="244"/>
                      <a:pt x="136" y="244"/>
                      <a:pt x="142" y="242"/>
                    </a:cubicBezTo>
                    <a:cubicBezTo>
                      <a:pt x="156" y="204"/>
                      <a:pt x="156" y="204"/>
                      <a:pt x="156" y="204"/>
                    </a:cubicBezTo>
                    <a:cubicBezTo>
                      <a:pt x="193" y="221"/>
                      <a:pt x="193" y="221"/>
                      <a:pt x="193" y="221"/>
                    </a:cubicBezTo>
                    <a:cubicBezTo>
                      <a:pt x="204" y="214"/>
                      <a:pt x="214" y="204"/>
                      <a:pt x="221" y="193"/>
                    </a:cubicBezTo>
                    <a:cubicBezTo>
                      <a:pt x="204" y="156"/>
                      <a:pt x="204" y="156"/>
                      <a:pt x="204" y="156"/>
                    </a:cubicBezTo>
                    <a:cubicBezTo>
                      <a:pt x="243" y="142"/>
                      <a:pt x="243" y="142"/>
                      <a:pt x="243" y="142"/>
                    </a:cubicBezTo>
                    <a:cubicBezTo>
                      <a:pt x="244" y="136"/>
                      <a:pt x="244" y="129"/>
                      <a:pt x="244" y="122"/>
                    </a:cubicBezTo>
                    <a:close/>
                    <a:moveTo>
                      <a:pt x="122" y="169"/>
                    </a:moveTo>
                    <a:cubicBezTo>
                      <a:pt x="96" y="169"/>
                      <a:pt x="75" y="148"/>
                      <a:pt x="75" y="122"/>
                    </a:cubicBezTo>
                    <a:cubicBezTo>
                      <a:pt x="75" y="96"/>
                      <a:pt x="96" y="75"/>
                      <a:pt x="122" y="75"/>
                    </a:cubicBezTo>
                    <a:cubicBezTo>
                      <a:pt x="148" y="75"/>
                      <a:pt x="169" y="96"/>
                      <a:pt x="169" y="122"/>
                    </a:cubicBezTo>
                    <a:cubicBezTo>
                      <a:pt x="169" y="148"/>
                      <a:pt x="148" y="169"/>
                      <a:pt x="122" y="16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9"/>
              <p:cNvSpPr>
                <a:spLocks noEditPoints="1"/>
              </p:cNvSpPr>
              <p:nvPr/>
            </p:nvSpPr>
            <p:spPr bwMode="auto">
              <a:xfrm>
                <a:off x="4503738" y="4945063"/>
                <a:ext cx="1114425" cy="1114425"/>
              </a:xfrm>
              <a:custGeom>
                <a:avLst/>
                <a:gdLst>
                  <a:gd name="T0" fmla="*/ 297 w 297"/>
                  <a:gd name="T1" fmla="*/ 148 h 297"/>
                  <a:gd name="T2" fmla="*/ 295 w 297"/>
                  <a:gd name="T3" fmla="*/ 124 h 297"/>
                  <a:gd name="T4" fmla="*/ 248 w 297"/>
                  <a:gd name="T5" fmla="*/ 107 h 297"/>
                  <a:gd name="T6" fmla="*/ 269 w 297"/>
                  <a:gd name="T7" fmla="*/ 62 h 297"/>
                  <a:gd name="T8" fmla="*/ 235 w 297"/>
                  <a:gd name="T9" fmla="*/ 27 h 297"/>
                  <a:gd name="T10" fmla="*/ 190 w 297"/>
                  <a:gd name="T11" fmla="*/ 49 h 297"/>
                  <a:gd name="T12" fmla="*/ 173 w 297"/>
                  <a:gd name="T13" fmla="*/ 2 h 297"/>
                  <a:gd name="T14" fmla="*/ 149 w 297"/>
                  <a:gd name="T15" fmla="*/ 0 h 297"/>
                  <a:gd name="T16" fmla="*/ 124 w 297"/>
                  <a:gd name="T17" fmla="*/ 2 h 297"/>
                  <a:gd name="T18" fmla="*/ 107 w 297"/>
                  <a:gd name="T19" fmla="*/ 49 h 297"/>
                  <a:gd name="T20" fmla="*/ 62 w 297"/>
                  <a:gd name="T21" fmla="*/ 27 h 297"/>
                  <a:gd name="T22" fmla="*/ 28 w 297"/>
                  <a:gd name="T23" fmla="*/ 62 h 297"/>
                  <a:gd name="T24" fmla="*/ 49 w 297"/>
                  <a:gd name="T25" fmla="*/ 107 h 297"/>
                  <a:gd name="T26" fmla="*/ 2 w 297"/>
                  <a:gd name="T27" fmla="*/ 124 h 297"/>
                  <a:gd name="T28" fmla="*/ 0 w 297"/>
                  <a:gd name="T29" fmla="*/ 148 h 297"/>
                  <a:gd name="T30" fmla="*/ 2 w 297"/>
                  <a:gd name="T31" fmla="*/ 173 h 297"/>
                  <a:gd name="T32" fmla="*/ 49 w 297"/>
                  <a:gd name="T33" fmla="*/ 189 h 297"/>
                  <a:gd name="T34" fmla="*/ 28 w 297"/>
                  <a:gd name="T35" fmla="*/ 235 h 297"/>
                  <a:gd name="T36" fmla="*/ 62 w 297"/>
                  <a:gd name="T37" fmla="*/ 269 h 297"/>
                  <a:gd name="T38" fmla="*/ 107 w 297"/>
                  <a:gd name="T39" fmla="*/ 248 h 297"/>
                  <a:gd name="T40" fmla="*/ 124 w 297"/>
                  <a:gd name="T41" fmla="*/ 295 h 297"/>
                  <a:gd name="T42" fmla="*/ 149 w 297"/>
                  <a:gd name="T43" fmla="*/ 297 h 297"/>
                  <a:gd name="T44" fmla="*/ 173 w 297"/>
                  <a:gd name="T45" fmla="*/ 295 h 297"/>
                  <a:gd name="T46" fmla="*/ 190 w 297"/>
                  <a:gd name="T47" fmla="*/ 248 h 297"/>
                  <a:gd name="T48" fmla="*/ 235 w 297"/>
                  <a:gd name="T49" fmla="*/ 269 h 297"/>
                  <a:gd name="T50" fmla="*/ 269 w 297"/>
                  <a:gd name="T51" fmla="*/ 235 h 297"/>
                  <a:gd name="T52" fmla="*/ 248 w 297"/>
                  <a:gd name="T53" fmla="*/ 189 h 297"/>
                  <a:gd name="T54" fmla="*/ 295 w 297"/>
                  <a:gd name="T55" fmla="*/ 173 h 297"/>
                  <a:gd name="T56" fmla="*/ 297 w 297"/>
                  <a:gd name="T57" fmla="*/ 148 h 297"/>
                  <a:gd name="T58" fmla="*/ 149 w 297"/>
                  <a:gd name="T59" fmla="*/ 205 h 297"/>
                  <a:gd name="T60" fmla="*/ 91 w 297"/>
                  <a:gd name="T61" fmla="*/ 148 h 297"/>
                  <a:gd name="T62" fmla="*/ 149 w 297"/>
                  <a:gd name="T63" fmla="*/ 91 h 297"/>
                  <a:gd name="T64" fmla="*/ 206 w 297"/>
                  <a:gd name="T65" fmla="*/ 148 h 297"/>
                  <a:gd name="T66" fmla="*/ 149 w 297"/>
                  <a:gd name="T67" fmla="*/ 20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97">
                    <a:moveTo>
                      <a:pt x="297" y="148"/>
                    </a:moveTo>
                    <a:cubicBezTo>
                      <a:pt x="297" y="140"/>
                      <a:pt x="297" y="132"/>
                      <a:pt x="295" y="124"/>
                    </a:cubicBezTo>
                    <a:cubicBezTo>
                      <a:pt x="248" y="107"/>
                      <a:pt x="248" y="107"/>
                      <a:pt x="248" y="107"/>
                    </a:cubicBezTo>
                    <a:cubicBezTo>
                      <a:pt x="269" y="62"/>
                      <a:pt x="269" y="62"/>
                      <a:pt x="269" y="62"/>
                    </a:cubicBezTo>
                    <a:cubicBezTo>
                      <a:pt x="260" y="48"/>
                      <a:pt x="248" y="37"/>
                      <a:pt x="235" y="27"/>
                    </a:cubicBezTo>
                    <a:cubicBezTo>
                      <a:pt x="190" y="49"/>
                      <a:pt x="190" y="49"/>
                      <a:pt x="190" y="49"/>
                    </a:cubicBezTo>
                    <a:cubicBezTo>
                      <a:pt x="173" y="2"/>
                      <a:pt x="173" y="2"/>
                      <a:pt x="173" y="2"/>
                    </a:cubicBezTo>
                    <a:cubicBezTo>
                      <a:pt x="165" y="0"/>
                      <a:pt x="157" y="0"/>
                      <a:pt x="149" y="0"/>
                    </a:cubicBezTo>
                    <a:cubicBezTo>
                      <a:pt x="140" y="0"/>
                      <a:pt x="132" y="0"/>
                      <a:pt x="124" y="2"/>
                    </a:cubicBezTo>
                    <a:cubicBezTo>
                      <a:pt x="107" y="49"/>
                      <a:pt x="107" y="49"/>
                      <a:pt x="107" y="49"/>
                    </a:cubicBezTo>
                    <a:cubicBezTo>
                      <a:pt x="62" y="27"/>
                      <a:pt x="62" y="27"/>
                      <a:pt x="62" y="27"/>
                    </a:cubicBezTo>
                    <a:cubicBezTo>
                      <a:pt x="49" y="37"/>
                      <a:pt x="37" y="48"/>
                      <a:pt x="28" y="62"/>
                    </a:cubicBezTo>
                    <a:cubicBezTo>
                      <a:pt x="49" y="107"/>
                      <a:pt x="49" y="107"/>
                      <a:pt x="49" y="107"/>
                    </a:cubicBezTo>
                    <a:cubicBezTo>
                      <a:pt x="2" y="124"/>
                      <a:pt x="2" y="124"/>
                      <a:pt x="2" y="124"/>
                    </a:cubicBezTo>
                    <a:cubicBezTo>
                      <a:pt x="1" y="132"/>
                      <a:pt x="0" y="140"/>
                      <a:pt x="0" y="148"/>
                    </a:cubicBezTo>
                    <a:cubicBezTo>
                      <a:pt x="0" y="157"/>
                      <a:pt x="1" y="165"/>
                      <a:pt x="2" y="173"/>
                    </a:cubicBezTo>
                    <a:cubicBezTo>
                      <a:pt x="49" y="189"/>
                      <a:pt x="49" y="189"/>
                      <a:pt x="49" y="189"/>
                    </a:cubicBezTo>
                    <a:cubicBezTo>
                      <a:pt x="28" y="235"/>
                      <a:pt x="28" y="235"/>
                      <a:pt x="28" y="235"/>
                    </a:cubicBezTo>
                    <a:cubicBezTo>
                      <a:pt x="37" y="248"/>
                      <a:pt x="49" y="260"/>
                      <a:pt x="62" y="269"/>
                    </a:cubicBezTo>
                    <a:cubicBezTo>
                      <a:pt x="107" y="248"/>
                      <a:pt x="107" y="248"/>
                      <a:pt x="107" y="248"/>
                    </a:cubicBezTo>
                    <a:cubicBezTo>
                      <a:pt x="124" y="295"/>
                      <a:pt x="124" y="295"/>
                      <a:pt x="124" y="295"/>
                    </a:cubicBezTo>
                    <a:cubicBezTo>
                      <a:pt x="132" y="296"/>
                      <a:pt x="140" y="297"/>
                      <a:pt x="149" y="297"/>
                    </a:cubicBezTo>
                    <a:cubicBezTo>
                      <a:pt x="157" y="297"/>
                      <a:pt x="165" y="296"/>
                      <a:pt x="173" y="295"/>
                    </a:cubicBezTo>
                    <a:cubicBezTo>
                      <a:pt x="190" y="248"/>
                      <a:pt x="190" y="248"/>
                      <a:pt x="190" y="248"/>
                    </a:cubicBezTo>
                    <a:cubicBezTo>
                      <a:pt x="235" y="269"/>
                      <a:pt x="235" y="269"/>
                      <a:pt x="235" y="269"/>
                    </a:cubicBezTo>
                    <a:cubicBezTo>
                      <a:pt x="248" y="260"/>
                      <a:pt x="260" y="248"/>
                      <a:pt x="269" y="235"/>
                    </a:cubicBezTo>
                    <a:cubicBezTo>
                      <a:pt x="248" y="189"/>
                      <a:pt x="248" y="189"/>
                      <a:pt x="248" y="189"/>
                    </a:cubicBezTo>
                    <a:cubicBezTo>
                      <a:pt x="295" y="173"/>
                      <a:pt x="295" y="173"/>
                      <a:pt x="295" y="173"/>
                    </a:cubicBezTo>
                    <a:cubicBezTo>
                      <a:pt x="297" y="165"/>
                      <a:pt x="297" y="157"/>
                      <a:pt x="297" y="148"/>
                    </a:cubicBezTo>
                    <a:close/>
                    <a:moveTo>
                      <a:pt x="149" y="205"/>
                    </a:moveTo>
                    <a:cubicBezTo>
                      <a:pt x="117" y="205"/>
                      <a:pt x="91" y="180"/>
                      <a:pt x="91" y="148"/>
                    </a:cubicBezTo>
                    <a:cubicBezTo>
                      <a:pt x="91" y="117"/>
                      <a:pt x="117" y="91"/>
                      <a:pt x="149" y="91"/>
                    </a:cubicBezTo>
                    <a:cubicBezTo>
                      <a:pt x="180" y="91"/>
                      <a:pt x="206" y="117"/>
                      <a:pt x="206" y="148"/>
                    </a:cubicBezTo>
                    <a:cubicBezTo>
                      <a:pt x="206" y="180"/>
                      <a:pt x="180" y="205"/>
                      <a:pt x="149" y="20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13"/>
              <p:cNvSpPr>
                <a:spLocks noEditPoints="1"/>
              </p:cNvSpPr>
              <p:nvPr/>
            </p:nvSpPr>
            <p:spPr bwMode="auto">
              <a:xfrm>
                <a:off x="2383377" y="9202287"/>
                <a:ext cx="701676" cy="704851"/>
              </a:xfrm>
              <a:custGeom>
                <a:avLst/>
                <a:gdLst>
                  <a:gd name="T0" fmla="*/ 187 w 187"/>
                  <a:gd name="T1" fmla="*/ 94 h 188"/>
                  <a:gd name="T2" fmla="*/ 186 w 187"/>
                  <a:gd name="T3" fmla="*/ 78 h 188"/>
                  <a:gd name="T4" fmla="*/ 156 w 187"/>
                  <a:gd name="T5" fmla="*/ 68 h 188"/>
                  <a:gd name="T6" fmla="*/ 170 w 187"/>
                  <a:gd name="T7" fmla="*/ 39 h 188"/>
                  <a:gd name="T8" fmla="*/ 148 w 187"/>
                  <a:gd name="T9" fmla="*/ 18 h 188"/>
                  <a:gd name="T10" fmla="*/ 119 w 187"/>
                  <a:gd name="T11" fmla="*/ 31 h 188"/>
                  <a:gd name="T12" fmla="*/ 109 w 187"/>
                  <a:gd name="T13" fmla="*/ 1 h 188"/>
                  <a:gd name="T14" fmla="*/ 93 w 187"/>
                  <a:gd name="T15" fmla="*/ 0 h 188"/>
                  <a:gd name="T16" fmla="*/ 78 w 187"/>
                  <a:gd name="T17" fmla="*/ 1 h 188"/>
                  <a:gd name="T18" fmla="*/ 67 w 187"/>
                  <a:gd name="T19" fmla="*/ 31 h 188"/>
                  <a:gd name="T20" fmla="*/ 39 w 187"/>
                  <a:gd name="T21" fmla="*/ 18 h 188"/>
                  <a:gd name="T22" fmla="*/ 17 w 187"/>
                  <a:gd name="T23" fmla="*/ 39 h 188"/>
                  <a:gd name="T24" fmla="*/ 31 w 187"/>
                  <a:gd name="T25" fmla="*/ 68 h 188"/>
                  <a:gd name="T26" fmla="*/ 1 w 187"/>
                  <a:gd name="T27" fmla="*/ 78 h 188"/>
                  <a:gd name="T28" fmla="*/ 0 w 187"/>
                  <a:gd name="T29" fmla="*/ 94 h 188"/>
                  <a:gd name="T30" fmla="*/ 1 w 187"/>
                  <a:gd name="T31" fmla="*/ 109 h 188"/>
                  <a:gd name="T32" fmla="*/ 31 w 187"/>
                  <a:gd name="T33" fmla="*/ 120 h 188"/>
                  <a:gd name="T34" fmla="*/ 17 w 187"/>
                  <a:gd name="T35" fmla="*/ 148 h 188"/>
                  <a:gd name="T36" fmla="*/ 39 w 187"/>
                  <a:gd name="T37" fmla="*/ 170 h 188"/>
                  <a:gd name="T38" fmla="*/ 67 w 187"/>
                  <a:gd name="T39" fmla="*/ 157 h 188"/>
                  <a:gd name="T40" fmla="*/ 78 w 187"/>
                  <a:gd name="T41" fmla="*/ 186 h 188"/>
                  <a:gd name="T42" fmla="*/ 93 w 187"/>
                  <a:gd name="T43" fmla="*/ 188 h 188"/>
                  <a:gd name="T44" fmla="*/ 109 w 187"/>
                  <a:gd name="T45" fmla="*/ 186 h 188"/>
                  <a:gd name="T46" fmla="*/ 119 w 187"/>
                  <a:gd name="T47" fmla="*/ 157 h 188"/>
                  <a:gd name="T48" fmla="*/ 148 w 187"/>
                  <a:gd name="T49" fmla="*/ 170 h 188"/>
                  <a:gd name="T50" fmla="*/ 170 w 187"/>
                  <a:gd name="T51" fmla="*/ 148 h 188"/>
                  <a:gd name="T52" fmla="*/ 156 w 187"/>
                  <a:gd name="T53" fmla="*/ 120 h 188"/>
                  <a:gd name="T54" fmla="*/ 186 w 187"/>
                  <a:gd name="T55" fmla="*/ 109 h 188"/>
                  <a:gd name="T56" fmla="*/ 187 w 187"/>
                  <a:gd name="T57" fmla="*/ 94 h 188"/>
                  <a:gd name="T58" fmla="*/ 93 w 187"/>
                  <a:gd name="T59" fmla="*/ 130 h 188"/>
                  <a:gd name="T60" fmla="*/ 57 w 187"/>
                  <a:gd name="T61" fmla="*/ 94 h 188"/>
                  <a:gd name="T62" fmla="*/ 93 w 187"/>
                  <a:gd name="T63" fmla="*/ 58 h 188"/>
                  <a:gd name="T64" fmla="*/ 129 w 187"/>
                  <a:gd name="T65" fmla="*/ 94 h 188"/>
                  <a:gd name="T66" fmla="*/ 93 w 187"/>
                  <a:gd name="T67" fmla="*/ 1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8">
                    <a:moveTo>
                      <a:pt x="187" y="94"/>
                    </a:moveTo>
                    <a:cubicBezTo>
                      <a:pt x="187" y="89"/>
                      <a:pt x="187" y="83"/>
                      <a:pt x="186" y="78"/>
                    </a:cubicBezTo>
                    <a:cubicBezTo>
                      <a:pt x="156" y="68"/>
                      <a:pt x="156" y="68"/>
                      <a:pt x="156" y="68"/>
                    </a:cubicBezTo>
                    <a:cubicBezTo>
                      <a:pt x="170" y="39"/>
                      <a:pt x="170" y="39"/>
                      <a:pt x="170" y="39"/>
                    </a:cubicBezTo>
                    <a:cubicBezTo>
                      <a:pt x="164" y="31"/>
                      <a:pt x="156" y="24"/>
                      <a:pt x="148" y="18"/>
                    </a:cubicBezTo>
                    <a:cubicBezTo>
                      <a:pt x="119" y="31"/>
                      <a:pt x="119" y="31"/>
                      <a:pt x="119" y="31"/>
                    </a:cubicBezTo>
                    <a:cubicBezTo>
                      <a:pt x="109" y="1"/>
                      <a:pt x="109" y="1"/>
                      <a:pt x="109" y="1"/>
                    </a:cubicBezTo>
                    <a:cubicBezTo>
                      <a:pt x="104" y="1"/>
                      <a:pt x="99" y="0"/>
                      <a:pt x="93" y="0"/>
                    </a:cubicBezTo>
                    <a:cubicBezTo>
                      <a:pt x="88" y="0"/>
                      <a:pt x="83" y="1"/>
                      <a:pt x="78" y="1"/>
                    </a:cubicBezTo>
                    <a:cubicBezTo>
                      <a:pt x="67" y="31"/>
                      <a:pt x="67" y="31"/>
                      <a:pt x="67" y="31"/>
                    </a:cubicBezTo>
                    <a:cubicBezTo>
                      <a:pt x="39" y="18"/>
                      <a:pt x="39" y="18"/>
                      <a:pt x="39" y="18"/>
                    </a:cubicBezTo>
                    <a:cubicBezTo>
                      <a:pt x="30" y="24"/>
                      <a:pt x="23" y="31"/>
                      <a:pt x="17" y="39"/>
                    </a:cubicBezTo>
                    <a:cubicBezTo>
                      <a:pt x="31" y="68"/>
                      <a:pt x="31" y="68"/>
                      <a:pt x="31" y="68"/>
                    </a:cubicBezTo>
                    <a:cubicBezTo>
                      <a:pt x="1" y="78"/>
                      <a:pt x="1" y="78"/>
                      <a:pt x="1" y="78"/>
                    </a:cubicBezTo>
                    <a:cubicBezTo>
                      <a:pt x="0" y="83"/>
                      <a:pt x="0" y="89"/>
                      <a:pt x="0" y="94"/>
                    </a:cubicBezTo>
                    <a:cubicBezTo>
                      <a:pt x="0" y="99"/>
                      <a:pt x="0" y="104"/>
                      <a:pt x="1" y="109"/>
                    </a:cubicBezTo>
                    <a:cubicBezTo>
                      <a:pt x="31" y="120"/>
                      <a:pt x="31" y="120"/>
                      <a:pt x="31" y="120"/>
                    </a:cubicBezTo>
                    <a:cubicBezTo>
                      <a:pt x="17" y="148"/>
                      <a:pt x="17" y="148"/>
                      <a:pt x="17" y="148"/>
                    </a:cubicBezTo>
                    <a:cubicBezTo>
                      <a:pt x="23" y="157"/>
                      <a:pt x="30" y="164"/>
                      <a:pt x="39" y="170"/>
                    </a:cubicBezTo>
                    <a:cubicBezTo>
                      <a:pt x="67" y="157"/>
                      <a:pt x="67" y="157"/>
                      <a:pt x="67" y="157"/>
                    </a:cubicBezTo>
                    <a:cubicBezTo>
                      <a:pt x="78" y="186"/>
                      <a:pt x="78" y="186"/>
                      <a:pt x="78" y="186"/>
                    </a:cubicBezTo>
                    <a:cubicBezTo>
                      <a:pt x="83" y="187"/>
                      <a:pt x="88" y="188"/>
                      <a:pt x="93" y="188"/>
                    </a:cubicBezTo>
                    <a:cubicBezTo>
                      <a:pt x="99" y="188"/>
                      <a:pt x="104" y="187"/>
                      <a:pt x="109" y="186"/>
                    </a:cubicBezTo>
                    <a:cubicBezTo>
                      <a:pt x="119" y="157"/>
                      <a:pt x="119" y="157"/>
                      <a:pt x="119" y="157"/>
                    </a:cubicBezTo>
                    <a:cubicBezTo>
                      <a:pt x="148" y="170"/>
                      <a:pt x="148" y="170"/>
                      <a:pt x="148" y="170"/>
                    </a:cubicBezTo>
                    <a:cubicBezTo>
                      <a:pt x="156" y="164"/>
                      <a:pt x="164" y="157"/>
                      <a:pt x="170" y="148"/>
                    </a:cubicBezTo>
                    <a:cubicBezTo>
                      <a:pt x="156" y="120"/>
                      <a:pt x="156" y="120"/>
                      <a:pt x="156" y="120"/>
                    </a:cubicBezTo>
                    <a:cubicBezTo>
                      <a:pt x="186" y="109"/>
                      <a:pt x="186" y="109"/>
                      <a:pt x="186" y="109"/>
                    </a:cubicBezTo>
                    <a:cubicBezTo>
                      <a:pt x="187" y="104"/>
                      <a:pt x="187" y="99"/>
                      <a:pt x="187" y="94"/>
                    </a:cubicBezTo>
                    <a:close/>
                    <a:moveTo>
                      <a:pt x="93" y="130"/>
                    </a:moveTo>
                    <a:cubicBezTo>
                      <a:pt x="73" y="130"/>
                      <a:pt x="57" y="114"/>
                      <a:pt x="57" y="94"/>
                    </a:cubicBezTo>
                    <a:cubicBezTo>
                      <a:pt x="57" y="74"/>
                      <a:pt x="73" y="58"/>
                      <a:pt x="93" y="58"/>
                    </a:cubicBezTo>
                    <a:cubicBezTo>
                      <a:pt x="113" y="58"/>
                      <a:pt x="129" y="74"/>
                      <a:pt x="129" y="94"/>
                    </a:cubicBezTo>
                    <a:cubicBezTo>
                      <a:pt x="129" y="114"/>
                      <a:pt x="113" y="130"/>
                      <a:pt x="93" y="13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14"/>
              <p:cNvSpPr>
                <a:spLocks noEditPoints="1"/>
              </p:cNvSpPr>
              <p:nvPr/>
            </p:nvSpPr>
            <p:spPr bwMode="auto">
              <a:xfrm>
                <a:off x="5321300" y="6078538"/>
                <a:ext cx="517525" cy="517525"/>
              </a:xfrm>
              <a:custGeom>
                <a:avLst/>
                <a:gdLst>
                  <a:gd name="T0" fmla="*/ 138 w 138"/>
                  <a:gd name="T1" fmla="*/ 69 h 138"/>
                  <a:gd name="T2" fmla="*/ 137 w 138"/>
                  <a:gd name="T3" fmla="*/ 58 h 138"/>
                  <a:gd name="T4" fmla="*/ 115 w 138"/>
                  <a:gd name="T5" fmla="*/ 50 h 138"/>
                  <a:gd name="T6" fmla="*/ 125 w 138"/>
                  <a:gd name="T7" fmla="*/ 29 h 138"/>
                  <a:gd name="T8" fmla="*/ 109 w 138"/>
                  <a:gd name="T9" fmla="*/ 13 h 138"/>
                  <a:gd name="T10" fmla="*/ 88 w 138"/>
                  <a:gd name="T11" fmla="*/ 23 h 138"/>
                  <a:gd name="T12" fmla="*/ 80 w 138"/>
                  <a:gd name="T13" fmla="*/ 1 h 138"/>
                  <a:gd name="T14" fmla="*/ 69 w 138"/>
                  <a:gd name="T15" fmla="*/ 0 h 138"/>
                  <a:gd name="T16" fmla="*/ 57 w 138"/>
                  <a:gd name="T17" fmla="*/ 1 h 138"/>
                  <a:gd name="T18" fmla="*/ 50 w 138"/>
                  <a:gd name="T19" fmla="*/ 23 h 138"/>
                  <a:gd name="T20" fmla="*/ 29 w 138"/>
                  <a:gd name="T21" fmla="*/ 13 h 138"/>
                  <a:gd name="T22" fmla="*/ 13 w 138"/>
                  <a:gd name="T23" fmla="*/ 29 h 138"/>
                  <a:gd name="T24" fmla="*/ 22 w 138"/>
                  <a:gd name="T25" fmla="*/ 50 h 138"/>
                  <a:gd name="T26" fmla="*/ 1 w 138"/>
                  <a:gd name="T27" fmla="*/ 58 h 138"/>
                  <a:gd name="T28" fmla="*/ 0 w 138"/>
                  <a:gd name="T29" fmla="*/ 69 h 138"/>
                  <a:gd name="T30" fmla="*/ 1 w 138"/>
                  <a:gd name="T31" fmla="*/ 81 h 138"/>
                  <a:gd name="T32" fmla="*/ 22 w 138"/>
                  <a:gd name="T33" fmla="*/ 88 h 138"/>
                  <a:gd name="T34" fmla="*/ 13 w 138"/>
                  <a:gd name="T35" fmla="*/ 109 h 138"/>
                  <a:gd name="T36" fmla="*/ 29 w 138"/>
                  <a:gd name="T37" fmla="*/ 125 h 138"/>
                  <a:gd name="T38" fmla="*/ 50 w 138"/>
                  <a:gd name="T39" fmla="*/ 115 h 138"/>
                  <a:gd name="T40" fmla="*/ 57 w 138"/>
                  <a:gd name="T41" fmla="*/ 137 h 138"/>
                  <a:gd name="T42" fmla="*/ 69 w 138"/>
                  <a:gd name="T43" fmla="*/ 138 h 138"/>
                  <a:gd name="T44" fmla="*/ 80 w 138"/>
                  <a:gd name="T45" fmla="*/ 137 h 138"/>
                  <a:gd name="T46" fmla="*/ 88 w 138"/>
                  <a:gd name="T47" fmla="*/ 115 h 138"/>
                  <a:gd name="T48" fmla="*/ 109 w 138"/>
                  <a:gd name="T49" fmla="*/ 125 h 138"/>
                  <a:gd name="T50" fmla="*/ 125 w 138"/>
                  <a:gd name="T51" fmla="*/ 109 h 138"/>
                  <a:gd name="T52" fmla="*/ 115 w 138"/>
                  <a:gd name="T53" fmla="*/ 88 h 138"/>
                  <a:gd name="T54" fmla="*/ 137 w 138"/>
                  <a:gd name="T55" fmla="*/ 81 h 138"/>
                  <a:gd name="T56" fmla="*/ 138 w 138"/>
                  <a:gd name="T57" fmla="*/ 69 h 138"/>
                  <a:gd name="T58" fmla="*/ 69 w 138"/>
                  <a:gd name="T59" fmla="*/ 96 h 138"/>
                  <a:gd name="T60" fmla="*/ 42 w 138"/>
                  <a:gd name="T61" fmla="*/ 69 h 138"/>
                  <a:gd name="T62" fmla="*/ 69 w 138"/>
                  <a:gd name="T63" fmla="*/ 43 h 138"/>
                  <a:gd name="T64" fmla="*/ 95 w 138"/>
                  <a:gd name="T65" fmla="*/ 69 h 138"/>
                  <a:gd name="T66" fmla="*/ 69 w 138"/>
                  <a:gd name="T6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38">
                    <a:moveTo>
                      <a:pt x="138" y="69"/>
                    </a:moveTo>
                    <a:cubicBezTo>
                      <a:pt x="138" y="65"/>
                      <a:pt x="137" y="62"/>
                      <a:pt x="137" y="58"/>
                    </a:cubicBezTo>
                    <a:cubicBezTo>
                      <a:pt x="115" y="50"/>
                      <a:pt x="115" y="50"/>
                      <a:pt x="115" y="50"/>
                    </a:cubicBezTo>
                    <a:cubicBezTo>
                      <a:pt x="125" y="29"/>
                      <a:pt x="125" y="29"/>
                      <a:pt x="125" y="29"/>
                    </a:cubicBezTo>
                    <a:cubicBezTo>
                      <a:pt x="120" y="23"/>
                      <a:pt x="115" y="18"/>
                      <a:pt x="109" y="13"/>
                    </a:cubicBezTo>
                    <a:cubicBezTo>
                      <a:pt x="88" y="23"/>
                      <a:pt x="88" y="23"/>
                      <a:pt x="88" y="23"/>
                    </a:cubicBezTo>
                    <a:cubicBezTo>
                      <a:pt x="80" y="1"/>
                      <a:pt x="80" y="1"/>
                      <a:pt x="80" y="1"/>
                    </a:cubicBezTo>
                    <a:cubicBezTo>
                      <a:pt x="76" y="1"/>
                      <a:pt x="73" y="0"/>
                      <a:pt x="69" y="0"/>
                    </a:cubicBezTo>
                    <a:cubicBezTo>
                      <a:pt x="65" y="0"/>
                      <a:pt x="61" y="1"/>
                      <a:pt x="57" y="1"/>
                    </a:cubicBezTo>
                    <a:cubicBezTo>
                      <a:pt x="50" y="23"/>
                      <a:pt x="50" y="23"/>
                      <a:pt x="50" y="23"/>
                    </a:cubicBezTo>
                    <a:cubicBezTo>
                      <a:pt x="29" y="13"/>
                      <a:pt x="29" y="13"/>
                      <a:pt x="29" y="13"/>
                    </a:cubicBezTo>
                    <a:cubicBezTo>
                      <a:pt x="22" y="18"/>
                      <a:pt x="17" y="23"/>
                      <a:pt x="13" y="29"/>
                    </a:cubicBezTo>
                    <a:cubicBezTo>
                      <a:pt x="22" y="50"/>
                      <a:pt x="22" y="50"/>
                      <a:pt x="22" y="50"/>
                    </a:cubicBezTo>
                    <a:cubicBezTo>
                      <a:pt x="1" y="58"/>
                      <a:pt x="1" y="58"/>
                      <a:pt x="1" y="58"/>
                    </a:cubicBezTo>
                    <a:cubicBezTo>
                      <a:pt x="0" y="62"/>
                      <a:pt x="0" y="65"/>
                      <a:pt x="0" y="69"/>
                    </a:cubicBezTo>
                    <a:cubicBezTo>
                      <a:pt x="0" y="73"/>
                      <a:pt x="0" y="77"/>
                      <a:pt x="1" y="81"/>
                    </a:cubicBezTo>
                    <a:cubicBezTo>
                      <a:pt x="22" y="88"/>
                      <a:pt x="22" y="88"/>
                      <a:pt x="22" y="88"/>
                    </a:cubicBezTo>
                    <a:cubicBezTo>
                      <a:pt x="13" y="109"/>
                      <a:pt x="13" y="109"/>
                      <a:pt x="13" y="109"/>
                    </a:cubicBezTo>
                    <a:cubicBezTo>
                      <a:pt x="17" y="116"/>
                      <a:pt x="22" y="121"/>
                      <a:pt x="29" y="125"/>
                    </a:cubicBezTo>
                    <a:cubicBezTo>
                      <a:pt x="50" y="115"/>
                      <a:pt x="50" y="115"/>
                      <a:pt x="50" y="115"/>
                    </a:cubicBezTo>
                    <a:cubicBezTo>
                      <a:pt x="57" y="137"/>
                      <a:pt x="57" y="137"/>
                      <a:pt x="57" y="137"/>
                    </a:cubicBezTo>
                    <a:cubicBezTo>
                      <a:pt x="61" y="138"/>
                      <a:pt x="65" y="138"/>
                      <a:pt x="69" y="138"/>
                    </a:cubicBezTo>
                    <a:cubicBezTo>
                      <a:pt x="73" y="138"/>
                      <a:pt x="76" y="138"/>
                      <a:pt x="80" y="137"/>
                    </a:cubicBezTo>
                    <a:cubicBezTo>
                      <a:pt x="88" y="115"/>
                      <a:pt x="88" y="115"/>
                      <a:pt x="88" y="115"/>
                    </a:cubicBezTo>
                    <a:cubicBezTo>
                      <a:pt x="109" y="125"/>
                      <a:pt x="109" y="125"/>
                      <a:pt x="109" y="125"/>
                    </a:cubicBezTo>
                    <a:cubicBezTo>
                      <a:pt x="115" y="121"/>
                      <a:pt x="120" y="116"/>
                      <a:pt x="125" y="109"/>
                    </a:cubicBezTo>
                    <a:cubicBezTo>
                      <a:pt x="115" y="88"/>
                      <a:pt x="115" y="88"/>
                      <a:pt x="115" y="88"/>
                    </a:cubicBezTo>
                    <a:cubicBezTo>
                      <a:pt x="137" y="81"/>
                      <a:pt x="137" y="81"/>
                      <a:pt x="137" y="81"/>
                    </a:cubicBezTo>
                    <a:cubicBezTo>
                      <a:pt x="137" y="77"/>
                      <a:pt x="138" y="73"/>
                      <a:pt x="138" y="69"/>
                    </a:cubicBezTo>
                    <a:close/>
                    <a:moveTo>
                      <a:pt x="69" y="96"/>
                    </a:moveTo>
                    <a:cubicBezTo>
                      <a:pt x="54" y="96"/>
                      <a:pt x="42" y="84"/>
                      <a:pt x="42" y="69"/>
                    </a:cubicBezTo>
                    <a:cubicBezTo>
                      <a:pt x="42" y="55"/>
                      <a:pt x="54" y="43"/>
                      <a:pt x="69" y="43"/>
                    </a:cubicBezTo>
                    <a:cubicBezTo>
                      <a:pt x="83" y="43"/>
                      <a:pt x="95" y="55"/>
                      <a:pt x="95" y="69"/>
                    </a:cubicBezTo>
                    <a:cubicBezTo>
                      <a:pt x="95" y="84"/>
                      <a:pt x="83" y="96"/>
                      <a:pt x="69" y="9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16"/>
              <p:cNvSpPr>
                <a:spLocks noEditPoints="1"/>
              </p:cNvSpPr>
              <p:nvPr/>
            </p:nvSpPr>
            <p:spPr bwMode="auto">
              <a:xfrm>
                <a:off x="6867525" y="3600450"/>
                <a:ext cx="596900" cy="596900"/>
              </a:xfrm>
              <a:custGeom>
                <a:avLst/>
                <a:gdLst>
                  <a:gd name="T0" fmla="*/ 159 w 159"/>
                  <a:gd name="T1" fmla="*/ 80 h 159"/>
                  <a:gd name="T2" fmla="*/ 158 w 159"/>
                  <a:gd name="T3" fmla="*/ 67 h 159"/>
                  <a:gd name="T4" fmla="*/ 133 w 159"/>
                  <a:gd name="T5" fmla="*/ 58 h 159"/>
                  <a:gd name="T6" fmla="*/ 144 w 159"/>
                  <a:gd name="T7" fmla="*/ 33 h 159"/>
                  <a:gd name="T8" fmla="*/ 126 w 159"/>
                  <a:gd name="T9" fmla="*/ 15 h 159"/>
                  <a:gd name="T10" fmla="*/ 102 w 159"/>
                  <a:gd name="T11" fmla="*/ 26 h 159"/>
                  <a:gd name="T12" fmla="*/ 93 w 159"/>
                  <a:gd name="T13" fmla="*/ 1 h 159"/>
                  <a:gd name="T14" fmla="*/ 80 w 159"/>
                  <a:gd name="T15" fmla="*/ 0 h 159"/>
                  <a:gd name="T16" fmla="*/ 67 w 159"/>
                  <a:gd name="T17" fmla="*/ 1 h 159"/>
                  <a:gd name="T18" fmla="*/ 58 w 159"/>
                  <a:gd name="T19" fmla="*/ 26 h 159"/>
                  <a:gd name="T20" fmla="*/ 33 w 159"/>
                  <a:gd name="T21" fmla="*/ 15 h 159"/>
                  <a:gd name="T22" fmla="*/ 15 w 159"/>
                  <a:gd name="T23" fmla="*/ 33 h 159"/>
                  <a:gd name="T24" fmla="*/ 26 w 159"/>
                  <a:gd name="T25" fmla="*/ 58 h 159"/>
                  <a:gd name="T26" fmla="*/ 1 w 159"/>
                  <a:gd name="T27" fmla="*/ 67 h 159"/>
                  <a:gd name="T28" fmla="*/ 0 w 159"/>
                  <a:gd name="T29" fmla="*/ 80 h 159"/>
                  <a:gd name="T30" fmla="*/ 1 w 159"/>
                  <a:gd name="T31" fmla="*/ 93 h 159"/>
                  <a:gd name="T32" fmla="*/ 26 w 159"/>
                  <a:gd name="T33" fmla="*/ 102 h 159"/>
                  <a:gd name="T34" fmla="*/ 15 w 159"/>
                  <a:gd name="T35" fmla="*/ 126 h 159"/>
                  <a:gd name="T36" fmla="*/ 33 w 159"/>
                  <a:gd name="T37" fmla="*/ 144 h 159"/>
                  <a:gd name="T38" fmla="*/ 58 w 159"/>
                  <a:gd name="T39" fmla="*/ 133 h 159"/>
                  <a:gd name="T40" fmla="*/ 67 w 159"/>
                  <a:gd name="T41" fmla="*/ 158 h 159"/>
                  <a:gd name="T42" fmla="*/ 80 w 159"/>
                  <a:gd name="T43" fmla="*/ 159 h 159"/>
                  <a:gd name="T44" fmla="*/ 93 w 159"/>
                  <a:gd name="T45" fmla="*/ 158 h 159"/>
                  <a:gd name="T46" fmla="*/ 102 w 159"/>
                  <a:gd name="T47" fmla="*/ 133 h 159"/>
                  <a:gd name="T48" fmla="*/ 126 w 159"/>
                  <a:gd name="T49" fmla="*/ 144 h 159"/>
                  <a:gd name="T50" fmla="*/ 144 w 159"/>
                  <a:gd name="T51" fmla="*/ 126 h 159"/>
                  <a:gd name="T52" fmla="*/ 133 w 159"/>
                  <a:gd name="T53" fmla="*/ 102 h 159"/>
                  <a:gd name="T54" fmla="*/ 158 w 159"/>
                  <a:gd name="T55" fmla="*/ 93 h 159"/>
                  <a:gd name="T56" fmla="*/ 159 w 159"/>
                  <a:gd name="T57" fmla="*/ 80 h 159"/>
                  <a:gd name="T58" fmla="*/ 80 w 159"/>
                  <a:gd name="T59" fmla="*/ 110 h 159"/>
                  <a:gd name="T60" fmla="*/ 49 w 159"/>
                  <a:gd name="T61" fmla="*/ 80 h 159"/>
                  <a:gd name="T62" fmla="*/ 80 w 159"/>
                  <a:gd name="T63" fmla="*/ 49 h 159"/>
                  <a:gd name="T64" fmla="*/ 110 w 159"/>
                  <a:gd name="T65" fmla="*/ 80 h 159"/>
                  <a:gd name="T66" fmla="*/ 80 w 159"/>
                  <a:gd name="T67" fmla="*/ 1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59" y="80"/>
                    </a:moveTo>
                    <a:cubicBezTo>
                      <a:pt x="159" y="75"/>
                      <a:pt x="159" y="71"/>
                      <a:pt x="158" y="67"/>
                    </a:cubicBezTo>
                    <a:cubicBezTo>
                      <a:pt x="133" y="58"/>
                      <a:pt x="133" y="58"/>
                      <a:pt x="133" y="58"/>
                    </a:cubicBezTo>
                    <a:cubicBezTo>
                      <a:pt x="144" y="33"/>
                      <a:pt x="144" y="33"/>
                      <a:pt x="144" y="33"/>
                    </a:cubicBezTo>
                    <a:cubicBezTo>
                      <a:pt x="139" y="26"/>
                      <a:pt x="133" y="20"/>
                      <a:pt x="126" y="15"/>
                    </a:cubicBezTo>
                    <a:cubicBezTo>
                      <a:pt x="102" y="26"/>
                      <a:pt x="102" y="26"/>
                      <a:pt x="102" y="26"/>
                    </a:cubicBezTo>
                    <a:cubicBezTo>
                      <a:pt x="93" y="1"/>
                      <a:pt x="93" y="1"/>
                      <a:pt x="93" y="1"/>
                    </a:cubicBezTo>
                    <a:cubicBezTo>
                      <a:pt x="88" y="0"/>
                      <a:pt x="84" y="0"/>
                      <a:pt x="80" y="0"/>
                    </a:cubicBezTo>
                    <a:cubicBezTo>
                      <a:pt x="75" y="0"/>
                      <a:pt x="71" y="0"/>
                      <a:pt x="67" y="1"/>
                    </a:cubicBezTo>
                    <a:cubicBezTo>
                      <a:pt x="58" y="26"/>
                      <a:pt x="58" y="26"/>
                      <a:pt x="58" y="26"/>
                    </a:cubicBezTo>
                    <a:cubicBezTo>
                      <a:pt x="33" y="15"/>
                      <a:pt x="33" y="15"/>
                      <a:pt x="33" y="15"/>
                    </a:cubicBezTo>
                    <a:cubicBezTo>
                      <a:pt x="26" y="20"/>
                      <a:pt x="20" y="26"/>
                      <a:pt x="15" y="33"/>
                    </a:cubicBezTo>
                    <a:cubicBezTo>
                      <a:pt x="26" y="58"/>
                      <a:pt x="26" y="58"/>
                      <a:pt x="26" y="58"/>
                    </a:cubicBezTo>
                    <a:cubicBezTo>
                      <a:pt x="1" y="67"/>
                      <a:pt x="1" y="67"/>
                      <a:pt x="1" y="67"/>
                    </a:cubicBezTo>
                    <a:cubicBezTo>
                      <a:pt x="0" y="71"/>
                      <a:pt x="0" y="75"/>
                      <a:pt x="0" y="80"/>
                    </a:cubicBezTo>
                    <a:cubicBezTo>
                      <a:pt x="0" y="84"/>
                      <a:pt x="0" y="88"/>
                      <a:pt x="1" y="93"/>
                    </a:cubicBezTo>
                    <a:cubicBezTo>
                      <a:pt x="26" y="102"/>
                      <a:pt x="26" y="102"/>
                      <a:pt x="26" y="102"/>
                    </a:cubicBezTo>
                    <a:cubicBezTo>
                      <a:pt x="15" y="126"/>
                      <a:pt x="15" y="126"/>
                      <a:pt x="15" y="126"/>
                    </a:cubicBezTo>
                    <a:cubicBezTo>
                      <a:pt x="20" y="133"/>
                      <a:pt x="26" y="139"/>
                      <a:pt x="33" y="144"/>
                    </a:cubicBezTo>
                    <a:cubicBezTo>
                      <a:pt x="58" y="133"/>
                      <a:pt x="58" y="133"/>
                      <a:pt x="58" y="133"/>
                    </a:cubicBezTo>
                    <a:cubicBezTo>
                      <a:pt x="67" y="158"/>
                      <a:pt x="67" y="158"/>
                      <a:pt x="67" y="158"/>
                    </a:cubicBezTo>
                    <a:cubicBezTo>
                      <a:pt x="71" y="159"/>
                      <a:pt x="75" y="159"/>
                      <a:pt x="80" y="159"/>
                    </a:cubicBezTo>
                    <a:cubicBezTo>
                      <a:pt x="84" y="159"/>
                      <a:pt x="88" y="159"/>
                      <a:pt x="93" y="158"/>
                    </a:cubicBezTo>
                    <a:cubicBezTo>
                      <a:pt x="102" y="133"/>
                      <a:pt x="102" y="133"/>
                      <a:pt x="102" y="133"/>
                    </a:cubicBezTo>
                    <a:cubicBezTo>
                      <a:pt x="126" y="144"/>
                      <a:pt x="126" y="144"/>
                      <a:pt x="126" y="144"/>
                    </a:cubicBezTo>
                    <a:cubicBezTo>
                      <a:pt x="133" y="139"/>
                      <a:pt x="139" y="133"/>
                      <a:pt x="144" y="126"/>
                    </a:cubicBezTo>
                    <a:cubicBezTo>
                      <a:pt x="133" y="102"/>
                      <a:pt x="133" y="102"/>
                      <a:pt x="133" y="102"/>
                    </a:cubicBezTo>
                    <a:cubicBezTo>
                      <a:pt x="158" y="93"/>
                      <a:pt x="158" y="93"/>
                      <a:pt x="158" y="93"/>
                    </a:cubicBezTo>
                    <a:cubicBezTo>
                      <a:pt x="159" y="88"/>
                      <a:pt x="159" y="84"/>
                      <a:pt x="159" y="80"/>
                    </a:cubicBezTo>
                    <a:close/>
                    <a:moveTo>
                      <a:pt x="80" y="110"/>
                    </a:moveTo>
                    <a:cubicBezTo>
                      <a:pt x="63" y="110"/>
                      <a:pt x="49" y="97"/>
                      <a:pt x="49" y="80"/>
                    </a:cubicBezTo>
                    <a:cubicBezTo>
                      <a:pt x="49" y="63"/>
                      <a:pt x="63" y="49"/>
                      <a:pt x="80" y="49"/>
                    </a:cubicBezTo>
                    <a:cubicBezTo>
                      <a:pt x="96" y="49"/>
                      <a:pt x="110" y="63"/>
                      <a:pt x="110" y="80"/>
                    </a:cubicBezTo>
                    <a:cubicBezTo>
                      <a:pt x="110" y="97"/>
                      <a:pt x="96" y="110"/>
                      <a:pt x="80" y="1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17"/>
              <p:cNvSpPr>
                <a:spLocks noEditPoints="1"/>
              </p:cNvSpPr>
              <p:nvPr/>
            </p:nvSpPr>
            <p:spPr bwMode="auto">
              <a:xfrm>
                <a:off x="9682163" y="5168900"/>
                <a:ext cx="809625" cy="811213"/>
              </a:xfrm>
              <a:custGeom>
                <a:avLst/>
                <a:gdLst>
                  <a:gd name="T0" fmla="*/ 216 w 216"/>
                  <a:gd name="T1" fmla="*/ 108 h 216"/>
                  <a:gd name="T2" fmla="*/ 215 w 216"/>
                  <a:gd name="T3" fmla="*/ 90 h 216"/>
                  <a:gd name="T4" fmla="*/ 181 w 216"/>
                  <a:gd name="T5" fmla="*/ 78 h 216"/>
                  <a:gd name="T6" fmla="*/ 196 w 216"/>
                  <a:gd name="T7" fmla="*/ 45 h 216"/>
                  <a:gd name="T8" fmla="*/ 171 w 216"/>
                  <a:gd name="T9" fmla="*/ 20 h 216"/>
                  <a:gd name="T10" fmla="*/ 138 w 216"/>
                  <a:gd name="T11" fmla="*/ 35 h 216"/>
                  <a:gd name="T12" fmla="*/ 126 w 216"/>
                  <a:gd name="T13" fmla="*/ 1 h 216"/>
                  <a:gd name="T14" fmla="*/ 108 w 216"/>
                  <a:gd name="T15" fmla="*/ 0 h 216"/>
                  <a:gd name="T16" fmla="*/ 91 w 216"/>
                  <a:gd name="T17" fmla="*/ 1 h 216"/>
                  <a:gd name="T18" fmla="*/ 78 w 216"/>
                  <a:gd name="T19" fmla="*/ 35 h 216"/>
                  <a:gd name="T20" fmla="*/ 46 w 216"/>
                  <a:gd name="T21" fmla="*/ 20 h 216"/>
                  <a:gd name="T22" fmla="*/ 21 w 216"/>
                  <a:gd name="T23" fmla="*/ 45 h 216"/>
                  <a:gd name="T24" fmla="*/ 36 w 216"/>
                  <a:gd name="T25" fmla="*/ 78 h 216"/>
                  <a:gd name="T26" fmla="*/ 2 w 216"/>
                  <a:gd name="T27" fmla="*/ 90 h 216"/>
                  <a:gd name="T28" fmla="*/ 0 w 216"/>
                  <a:gd name="T29" fmla="*/ 108 h 216"/>
                  <a:gd name="T30" fmla="*/ 2 w 216"/>
                  <a:gd name="T31" fmla="*/ 125 h 216"/>
                  <a:gd name="T32" fmla="*/ 36 w 216"/>
                  <a:gd name="T33" fmla="*/ 138 h 216"/>
                  <a:gd name="T34" fmla="*/ 21 w 216"/>
                  <a:gd name="T35" fmla="*/ 170 h 216"/>
                  <a:gd name="T36" fmla="*/ 46 w 216"/>
                  <a:gd name="T37" fmla="*/ 195 h 216"/>
                  <a:gd name="T38" fmla="*/ 78 w 216"/>
                  <a:gd name="T39" fmla="*/ 180 h 216"/>
                  <a:gd name="T40" fmla="*/ 91 w 216"/>
                  <a:gd name="T41" fmla="*/ 214 h 216"/>
                  <a:gd name="T42" fmla="*/ 108 w 216"/>
                  <a:gd name="T43" fmla="*/ 216 h 216"/>
                  <a:gd name="T44" fmla="*/ 126 w 216"/>
                  <a:gd name="T45" fmla="*/ 214 h 216"/>
                  <a:gd name="T46" fmla="*/ 138 w 216"/>
                  <a:gd name="T47" fmla="*/ 180 h 216"/>
                  <a:gd name="T48" fmla="*/ 171 w 216"/>
                  <a:gd name="T49" fmla="*/ 195 h 216"/>
                  <a:gd name="T50" fmla="*/ 196 w 216"/>
                  <a:gd name="T51" fmla="*/ 170 h 216"/>
                  <a:gd name="T52" fmla="*/ 181 w 216"/>
                  <a:gd name="T53" fmla="*/ 138 h 216"/>
                  <a:gd name="T54" fmla="*/ 215 w 216"/>
                  <a:gd name="T55" fmla="*/ 125 h 216"/>
                  <a:gd name="T56" fmla="*/ 216 w 216"/>
                  <a:gd name="T57" fmla="*/ 108 h 216"/>
                  <a:gd name="T58" fmla="*/ 108 w 216"/>
                  <a:gd name="T59" fmla="*/ 149 h 216"/>
                  <a:gd name="T60" fmla="*/ 67 w 216"/>
                  <a:gd name="T61" fmla="*/ 108 h 216"/>
                  <a:gd name="T62" fmla="*/ 108 w 216"/>
                  <a:gd name="T63" fmla="*/ 66 h 216"/>
                  <a:gd name="T64" fmla="*/ 150 w 216"/>
                  <a:gd name="T65" fmla="*/ 108 h 216"/>
                  <a:gd name="T66" fmla="*/ 108 w 216"/>
                  <a:gd name="T67" fmla="*/ 1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216" y="108"/>
                    </a:moveTo>
                    <a:cubicBezTo>
                      <a:pt x="216" y="102"/>
                      <a:pt x="216" y="96"/>
                      <a:pt x="215" y="90"/>
                    </a:cubicBezTo>
                    <a:cubicBezTo>
                      <a:pt x="181" y="78"/>
                      <a:pt x="181" y="78"/>
                      <a:pt x="181" y="78"/>
                    </a:cubicBezTo>
                    <a:cubicBezTo>
                      <a:pt x="196" y="45"/>
                      <a:pt x="196" y="45"/>
                      <a:pt x="196" y="45"/>
                    </a:cubicBezTo>
                    <a:cubicBezTo>
                      <a:pt x="189" y="35"/>
                      <a:pt x="181" y="27"/>
                      <a:pt x="171" y="20"/>
                    </a:cubicBezTo>
                    <a:cubicBezTo>
                      <a:pt x="138" y="35"/>
                      <a:pt x="138" y="35"/>
                      <a:pt x="138" y="35"/>
                    </a:cubicBezTo>
                    <a:cubicBezTo>
                      <a:pt x="126" y="1"/>
                      <a:pt x="126" y="1"/>
                      <a:pt x="126" y="1"/>
                    </a:cubicBezTo>
                    <a:cubicBezTo>
                      <a:pt x="120" y="0"/>
                      <a:pt x="114" y="0"/>
                      <a:pt x="108" y="0"/>
                    </a:cubicBezTo>
                    <a:cubicBezTo>
                      <a:pt x="102" y="0"/>
                      <a:pt x="96" y="0"/>
                      <a:pt x="91" y="1"/>
                    </a:cubicBezTo>
                    <a:cubicBezTo>
                      <a:pt x="78" y="35"/>
                      <a:pt x="78" y="35"/>
                      <a:pt x="78" y="35"/>
                    </a:cubicBezTo>
                    <a:cubicBezTo>
                      <a:pt x="46" y="20"/>
                      <a:pt x="46" y="20"/>
                      <a:pt x="46" y="20"/>
                    </a:cubicBezTo>
                    <a:cubicBezTo>
                      <a:pt x="36" y="27"/>
                      <a:pt x="27" y="35"/>
                      <a:pt x="21" y="45"/>
                    </a:cubicBezTo>
                    <a:cubicBezTo>
                      <a:pt x="36" y="78"/>
                      <a:pt x="36" y="78"/>
                      <a:pt x="36" y="78"/>
                    </a:cubicBezTo>
                    <a:cubicBezTo>
                      <a:pt x="2" y="90"/>
                      <a:pt x="2" y="90"/>
                      <a:pt x="2" y="90"/>
                    </a:cubicBezTo>
                    <a:cubicBezTo>
                      <a:pt x="1" y="96"/>
                      <a:pt x="0" y="102"/>
                      <a:pt x="0" y="108"/>
                    </a:cubicBezTo>
                    <a:cubicBezTo>
                      <a:pt x="0" y="114"/>
                      <a:pt x="1" y="120"/>
                      <a:pt x="2" y="125"/>
                    </a:cubicBezTo>
                    <a:cubicBezTo>
                      <a:pt x="36" y="138"/>
                      <a:pt x="36" y="138"/>
                      <a:pt x="36" y="138"/>
                    </a:cubicBezTo>
                    <a:cubicBezTo>
                      <a:pt x="21" y="170"/>
                      <a:pt x="21" y="170"/>
                      <a:pt x="21" y="170"/>
                    </a:cubicBezTo>
                    <a:cubicBezTo>
                      <a:pt x="27" y="180"/>
                      <a:pt x="36" y="189"/>
                      <a:pt x="46" y="195"/>
                    </a:cubicBezTo>
                    <a:cubicBezTo>
                      <a:pt x="78" y="180"/>
                      <a:pt x="78" y="180"/>
                      <a:pt x="78" y="180"/>
                    </a:cubicBezTo>
                    <a:cubicBezTo>
                      <a:pt x="91" y="214"/>
                      <a:pt x="91" y="214"/>
                      <a:pt x="91" y="214"/>
                    </a:cubicBezTo>
                    <a:cubicBezTo>
                      <a:pt x="96" y="215"/>
                      <a:pt x="102" y="216"/>
                      <a:pt x="108" y="216"/>
                    </a:cubicBezTo>
                    <a:cubicBezTo>
                      <a:pt x="114" y="216"/>
                      <a:pt x="120" y="215"/>
                      <a:pt x="126" y="214"/>
                    </a:cubicBezTo>
                    <a:cubicBezTo>
                      <a:pt x="138" y="180"/>
                      <a:pt x="138" y="180"/>
                      <a:pt x="138" y="180"/>
                    </a:cubicBezTo>
                    <a:cubicBezTo>
                      <a:pt x="171" y="195"/>
                      <a:pt x="171" y="195"/>
                      <a:pt x="171" y="195"/>
                    </a:cubicBezTo>
                    <a:cubicBezTo>
                      <a:pt x="181" y="189"/>
                      <a:pt x="189" y="180"/>
                      <a:pt x="196" y="170"/>
                    </a:cubicBezTo>
                    <a:cubicBezTo>
                      <a:pt x="181" y="138"/>
                      <a:pt x="181" y="138"/>
                      <a:pt x="181" y="138"/>
                    </a:cubicBezTo>
                    <a:cubicBezTo>
                      <a:pt x="215" y="125"/>
                      <a:pt x="215" y="125"/>
                      <a:pt x="215" y="125"/>
                    </a:cubicBezTo>
                    <a:cubicBezTo>
                      <a:pt x="216" y="120"/>
                      <a:pt x="216" y="114"/>
                      <a:pt x="216" y="108"/>
                    </a:cubicBezTo>
                    <a:close/>
                    <a:moveTo>
                      <a:pt x="108" y="149"/>
                    </a:moveTo>
                    <a:cubicBezTo>
                      <a:pt x="85" y="149"/>
                      <a:pt x="67" y="131"/>
                      <a:pt x="67" y="108"/>
                    </a:cubicBezTo>
                    <a:cubicBezTo>
                      <a:pt x="67" y="85"/>
                      <a:pt x="85" y="66"/>
                      <a:pt x="108" y="66"/>
                    </a:cubicBezTo>
                    <a:cubicBezTo>
                      <a:pt x="131" y="66"/>
                      <a:pt x="150" y="85"/>
                      <a:pt x="150" y="108"/>
                    </a:cubicBezTo>
                    <a:cubicBezTo>
                      <a:pt x="150" y="131"/>
                      <a:pt x="131" y="149"/>
                      <a:pt x="108" y="1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18"/>
              <p:cNvSpPr>
                <a:spLocks noEditPoints="1"/>
              </p:cNvSpPr>
              <p:nvPr/>
            </p:nvSpPr>
            <p:spPr bwMode="auto">
              <a:xfrm>
                <a:off x="10485438" y="4392613"/>
                <a:ext cx="1020763" cy="1020763"/>
              </a:xfrm>
              <a:custGeom>
                <a:avLst/>
                <a:gdLst>
                  <a:gd name="T0" fmla="*/ 272 w 272"/>
                  <a:gd name="T1" fmla="*/ 136 h 272"/>
                  <a:gd name="T2" fmla="*/ 270 w 272"/>
                  <a:gd name="T3" fmla="*/ 114 h 272"/>
                  <a:gd name="T4" fmla="*/ 227 w 272"/>
                  <a:gd name="T5" fmla="*/ 98 h 272"/>
                  <a:gd name="T6" fmla="*/ 247 w 272"/>
                  <a:gd name="T7" fmla="*/ 57 h 272"/>
                  <a:gd name="T8" fmla="*/ 215 w 272"/>
                  <a:gd name="T9" fmla="*/ 25 h 272"/>
                  <a:gd name="T10" fmla="*/ 174 w 272"/>
                  <a:gd name="T11" fmla="*/ 45 h 272"/>
                  <a:gd name="T12" fmla="*/ 158 w 272"/>
                  <a:gd name="T13" fmla="*/ 1 h 272"/>
                  <a:gd name="T14" fmla="*/ 136 w 272"/>
                  <a:gd name="T15" fmla="*/ 0 h 272"/>
                  <a:gd name="T16" fmla="*/ 113 w 272"/>
                  <a:gd name="T17" fmla="*/ 1 h 272"/>
                  <a:gd name="T18" fmla="*/ 98 w 272"/>
                  <a:gd name="T19" fmla="*/ 45 h 272"/>
                  <a:gd name="T20" fmla="*/ 57 w 272"/>
                  <a:gd name="T21" fmla="*/ 25 h 272"/>
                  <a:gd name="T22" fmla="*/ 25 w 272"/>
                  <a:gd name="T23" fmla="*/ 57 h 272"/>
                  <a:gd name="T24" fmla="*/ 45 w 272"/>
                  <a:gd name="T25" fmla="*/ 98 h 272"/>
                  <a:gd name="T26" fmla="*/ 1 w 272"/>
                  <a:gd name="T27" fmla="*/ 114 h 272"/>
                  <a:gd name="T28" fmla="*/ 0 w 272"/>
                  <a:gd name="T29" fmla="*/ 136 h 272"/>
                  <a:gd name="T30" fmla="*/ 1 w 272"/>
                  <a:gd name="T31" fmla="*/ 158 h 272"/>
                  <a:gd name="T32" fmla="*/ 45 w 272"/>
                  <a:gd name="T33" fmla="*/ 174 h 272"/>
                  <a:gd name="T34" fmla="*/ 25 w 272"/>
                  <a:gd name="T35" fmla="*/ 215 h 272"/>
                  <a:gd name="T36" fmla="*/ 57 w 272"/>
                  <a:gd name="T37" fmla="*/ 247 h 272"/>
                  <a:gd name="T38" fmla="*/ 98 w 272"/>
                  <a:gd name="T39" fmla="*/ 227 h 272"/>
                  <a:gd name="T40" fmla="*/ 113 w 272"/>
                  <a:gd name="T41" fmla="*/ 270 h 272"/>
                  <a:gd name="T42" fmla="*/ 136 w 272"/>
                  <a:gd name="T43" fmla="*/ 272 h 272"/>
                  <a:gd name="T44" fmla="*/ 158 w 272"/>
                  <a:gd name="T45" fmla="*/ 270 h 272"/>
                  <a:gd name="T46" fmla="*/ 174 w 272"/>
                  <a:gd name="T47" fmla="*/ 227 h 272"/>
                  <a:gd name="T48" fmla="*/ 215 w 272"/>
                  <a:gd name="T49" fmla="*/ 247 h 272"/>
                  <a:gd name="T50" fmla="*/ 247 w 272"/>
                  <a:gd name="T51" fmla="*/ 215 h 272"/>
                  <a:gd name="T52" fmla="*/ 227 w 272"/>
                  <a:gd name="T53" fmla="*/ 174 h 272"/>
                  <a:gd name="T54" fmla="*/ 270 w 272"/>
                  <a:gd name="T55" fmla="*/ 158 h 272"/>
                  <a:gd name="T56" fmla="*/ 272 w 272"/>
                  <a:gd name="T57" fmla="*/ 136 h 272"/>
                  <a:gd name="T58" fmla="*/ 136 w 272"/>
                  <a:gd name="T59" fmla="*/ 188 h 272"/>
                  <a:gd name="T60" fmla="*/ 84 w 272"/>
                  <a:gd name="T61" fmla="*/ 136 h 272"/>
                  <a:gd name="T62" fmla="*/ 136 w 272"/>
                  <a:gd name="T63" fmla="*/ 84 h 272"/>
                  <a:gd name="T64" fmla="*/ 188 w 272"/>
                  <a:gd name="T65" fmla="*/ 136 h 272"/>
                  <a:gd name="T66" fmla="*/ 136 w 272"/>
                  <a:gd name="T67" fmla="*/ 18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272">
                    <a:moveTo>
                      <a:pt x="272" y="136"/>
                    </a:moveTo>
                    <a:cubicBezTo>
                      <a:pt x="272" y="128"/>
                      <a:pt x="271" y="121"/>
                      <a:pt x="270" y="114"/>
                    </a:cubicBezTo>
                    <a:cubicBezTo>
                      <a:pt x="227" y="98"/>
                      <a:pt x="227" y="98"/>
                      <a:pt x="227" y="98"/>
                    </a:cubicBezTo>
                    <a:cubicBezTo>
                      <a:pt x="247" y="57"/>
                      <a:pt x="247" y="57"/>
                      <a:pt x="247" y="57"/>
                    </a:cubicBezTo>
                    <a:cubicBezTo>
                      <a:pt x="238" y="44"/>
                      <a:pt x="227" y="34"/>
                      <a:pt x="215" y="25"/>
                    </a:cubicBezTo>
                    <a:cubicBezTo>
                      <a:pt x="174" y="45"/>
                      <a:pt x="174" y="45"/>
                      <a:pt x="174" y="45"/>
                    </a:cubicBezTo>
                    <a:cubicBezTo>
                      <a:pt x="158" y="1"/>
                      <a:pt x="158" y="1"/>
                      <a:pt x="158" y="1"/>
                    </a:cubicBezTo>
                    <a:cubicBezTo>
                      <a:pt x="151" y="0"/>
                      <a:pt x="143" y="0"/>
                      <a:pt x="136" y="0"/>
                    </a:cubicBezTo>
                    <a:cubicBezTo>
                      <a:pt x="128" y="0"/>
                      <a:pt x="121" y="0"/>
                      <a:pt x="113" y="1"/>
                    </a:cubicBezTo>
                    <a:cubicBezTo>
                      <a:pt x="98" y="45"/>
                      <a:pt x="98" y="45"/>
                      <a:pt x="98" y="45"/>
                    </a:cubicBezTo>
                    <a:cubicBezTo>
                      <a:pt x="57" y="25"/>
                      <a:pt x="57" y="25"/>
                      <a:pt x="57" y="25"/>
                    </a:cubicBezTo>
                    <a:cubicBezTo>
                      <a:pt x="44" y="34"/>
                      <a:pt x="34" y="44"/>
                      <a:pt x="25" y="57"/>
                    </a:cubicBezTo>
                    <a:cubicBezTo>
                      <a:pt x="45" y="98"/>
                      <a:pt x="45" y="98"/>
                      <a:pt x="45" y="98"/>
                    </a:cubicBezTo>
                    <a:cubicBezTo>
                      <a:pt x="1" y="114"/>
                      <a:pt x="1" y="114"/>
                      <a:pt x="1" y="114"/>
                    </a:cubicBezTo>
                    <a:cubicBezTo>
                      <a:pt x="0" y="121"/>
                      <a:pt x="0" y="128"/>
                      <a:pt x="0" y="136"/>
                    </a:cubicBezTo>
                    <a:cubicBezTo>
                      <a:pt x="0" y="143"/>
                      <a:pt x="0" y="151"/>
                      <a:pt x="1" y="158"/>
                    </a:cubicBezTo>
                    <a:cubicBezTo>
                      <a:pt x="45" y="174"/>
                      <a:pt x="45" y="174"/>
                      <a:pt x="45" y="174"/>
                    </a:cubicBezTo>
                    <a:cubicBezTo>
                      <a:pt x="25" y="215"/>
                      <a:pt x="25" y="215"/>
                      <a:pt x="25" y="215"/>
                    </a:cubicBezTo>
                    <a:cubicBezTo>
                      <a:pt x="34" y="227"/>
                      <a:pt x="44" y="238"/>
                      <a:pt x="57" y="247"/>
                    </a:cubicBezTo>
                    <a:cubicBezTo>
                      <a:pt x="98" y="227"/>
                      <a:pt x="98" y="227"/>
                      <a:pt x="98" y="227"/>
                    </a:cubicBezTo>
                    <a:cubicBezTo>
                      <a:pt x="113" y="270"/>
                      <a:pt x="113" y="270"/>
                      <a:pt x="113" y="270"/>
                    </a:cubicBezTo>
                    <a:cubicBezTo>
                      <a:pt x="121" y="271"/>
                      <a:pt x="128" y="272"/>
                      <a:pt x="136" y="272"/>
                    </a:cubicBezTo>
                    <a:cubicBezTo>
                      <a:pt x="143" y="272"/>
                      <a:pt x="151" y="271"/>
                      <a:pt x="158" y="270"/>
                    </a:cubicBezTo>
                    <a:cubicBezTo>
                      <a:pt x="174" y="227"/>
                      <a:pt x="174" y="227"/>
                      <a:pt x="174" y="227"/>
                    </a:cubicBezTo>
                    <a:cubicBezTo>
                      <a:pt x="215" y="247"/>
                      <a:pt x="215" y="247"/>
                      <a:pt x="215" y="247"/>
                    </a:cubicBezTo>
                    <a:cubicBezTo>
                      <a:pt x="227" y="238"/>
                      <a:pt x="238" y="227"/>
                      <a:pt x="247" y="215"/>
                    </a:cubicBezTo>
                    <a:cubicBezTo>
                      <a:pt x="227" y="174"/>
                      <a:pt x="227" y="174"/>
                      <a:pt x="227" y="174"/>
                    </a:cubicBezTo>
                    <a:cubicBezTo>
                      <a:pt x="270" y="158"/>
                      <a:pt x="270" y="158"/>
                      <a:pt x="270" y="158"/>
                    </a:cubicBezTo>
                    <a:cubicBezTo>
                      <a:pt x="271" y="151"/>
                      <a:pt x="272" y="143"/>
                      <a:pt x="272" y="136"/>
                    </a:cubicBezTo>
                    <a:close/>
                    <a:moveTo>
                      <a:pt x="136" y="188"/>
                    </a:moveTo>
                    <a:cubicBezTo>
                      <a:pt x="107" y="188"/>
                      <a:pt x="84" y="165"/>
                      <a:pt x="84" y="136"/>
                    </a:cubicBezTo>
                    <a:cubicBezTo>
                      <a:pt x="84" y="107"/>
                      <a:pt x="107" y="84"/>
                      <a:pt x="136" y="84"/>
                    </a:cubicBezTo>
                    <a:cubicBezTo>
                      <a:pt x="165" y="84"/>
                      <a:pt x="188" y="107"/>
                      <a:pt x="188" y="136"/>
                    </a:cubicBezTo>
                    <a:cubicBezTo>
                      <a:pt x="188" y="165"/>
                      <a:pt x="165" y="188"/>
                      <a:pt x="136" y="18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19"/>
              <p:cNvSpPr>
                <a:spLocks noEditPoints="1"/>
              </p:cNvSpPr>
              <p:nvPr/>
            </p:nvSpPr>
            <p:spPr bwMode="auto">
              <a:xfrm>
                <a:off x="1876425" y="3135313"/>
                <a:ext cx="2735263" cy="2732088"/>
              </a:xfrm>
              <a:custGeom>
                <a:avLst/>
                <a:gdLst>
                  <a:gd name="T0" fmla="*/ 729 w 729"/>
                  <a:gd name="T1" fmla="*/ 369 h 728"/>
                  <a:gd name="T2" fmla="*/ 689 w 729"/>
                  <a:gd name="T3" fmla="*/ 340 h 728"/>
                  <a:gd name="T4" fmla="*/ 711 w 729"/>
                  <a:gd name="T5" fmla="*/ 250 h 728"/>
                  <a:gd name="T6" fmla="*/ 663 w 729"/>
                  <a:gd name="T7" fmla="*/ 236 h 728"/>
                  <a:gd name="T8" fmla="*/ 655 w 729"/>
                  <a:gd name="T9" fmla="*/ 144 h 728"/>
                  <a:gd name="T10" fmla="*/ 605 w 729"/>
                  <a:gd name="T11" fmla="*/ 145 h 728"/>
                  <a:gd name="T12" fmla="*/ 568 w 729"/>
                  <a:gd name="T13" fmla="*/ 62 h 728"/>
                  <a:gd name="T14" fmla="*/ 520 w 729"/>
                  <a:gd name="T15" fmla="*/ 78 h 728"/>
                  <a:gd name="T16" fmla="*/ 458 w 729"/>
                  <a:gd name="T17" fmla="*/ 12 h 728"/>
                  <a:gd name="T18" fmla="*/ 418 w 729"/>
                  <a:gd name="T19" fmla="*/ 43 h 728"/>
                  <a:gd name="T20" fmla="*/ 364 w 729"/>
                  <a:gd name="T21" fmla="*/ 0 h 728"/>
                  <a:gd name="T22" fmla="*/ 330 w 729"/>
                  <a:gd name="T23" fmla="*/ 40 h 728"/>
                  <a:gd name="T24" fmla="*/ 292 w 729"/>
                  <a:gd name="T25" fmla="*/ 7 h 728"/>
                  <a:gd name="T26" fmla="*/ 226 w 729"/>
                  <a:gd name="T27" fmla="*/ 69 h 728"/>
                  <a:gd name="T28" fmla="*/ 179 w 729"/>
                  <a:gd name="T29" fmla="*/ 50 h 728"/>
                  <a:gd name="T30" fmla="*/ 137 w 729"/>
                  <a:gd name="T31" fmla="*/ 131 h 728"/>
                  <a:gd name="T32" fmla="*/ 86 w 729"/>
                  <a:gd name="T33" fmla="*/ 128 h 728"/>
                  <a:gd name="T34" fmla="*/ 73 w 729"/>
                  <a:gd name="T35" fmla="*/ 218 h 728"/>
                  <a:gd name="T36" fmla="*/ 24 w 729"/>
                  <a:gd name="T37" fmla="*/ 232 h 728"/>
                  <a:gd name="T38" fmla="*/ 41 w 729"/>
                  <a:gd name="T39" fmla="*/ 321 h 728"/>
                  <a:gd name="T40" fmla="*/ 0 w 729"/>
                  <a:gd name="T41" fmla="*/ 349 h 728"/>
                  <a:gd name="T42" fmla="*/ 5 w 729"/>
                  <a:gd name="T43" fmla="*/ 425 h 728"/>
                  <a:gd name="T44" fmla="*/ 49 w 729"/>
                  <a:gd name="T45" fmla="*/ 448 h 728"/>
                  <a:gd name="T46" fmla="*/ 44 w 729"/>
                  <a:gd name="T47" fmla="*/ 538 h 728"/>
                  <a:gd name="T48" fmla="*/ 93 w 729"/>
                  <a:gd name="T49" fmla="*/ 545 h 728"/>
                  <a:gd name="T50" fmla="*/ 118 w 729"/>
                  <a:gd name="T51" fmla="*/ 633 h 728"/>
                  <a:gd name="T52" fmla="*/ 166 w 729"/>
                  <a:gd name="T53" fmla="*/ 623 h 728"/>
                  <a:gd name="T54" fmla="*/ 218 w 729"/>
                  <a:gd name="T55" fmla="*/ 698 h 728"/>
                  <a:gd name="T56" fmla="*/ 260 w 729"/>
                  <a:gd name="T57" fmla="*/ 673 h 728"/>
                  <a:gd name="T58" fmla="*/ 334 w 729"/>
                  <a:gd name="T59" fmla="*/ 727 h 728"/>
                  <a:gd name="T60" fmla="*/ 364 w 729"/>
                  <a:gd name="T61" fmla="*/ 690 h 728"/>
                  <a:gd name="T62" fmla="*/ 377 w 729"/>
                  <a:gd name="T63" fmla="*/ 728 h 728"/>
                  <a:gd name="T64" fmla="*/ 454 w 729"/>
                  <a:gd name="T65" fmla="*/ 677 h 728"/>
                  <a:gd name="T66" fmla="*/ 494 w 729"/>
                  <a:gd name="T67" fmla="*/ 705 h 728"/>
                  <a:gd name="T68" fmla="*/ 550 w 729"/>
                  <a:gd name="T69" fmla="*/ 632 h 728"/>
                  <a:gd name="T70" fmla="*/ 597 w 729"/>
                  <a:gd name="T71" fmla="*/ 645 h 728"/>
                  <a:gd name="T72" fmla="*/ 626 w 729"/>
                  <a:gd name="T73" fmla="*/ 558 h 728"/>
                  <a:gd name="T74" fmla="*/ 675 w 729"/>
                  <a:gd name="T75" fmla="*/ 555 h 728"/>
                  <a:gd name="T76" fmla="*/ 674 w 729"/>
                  <a:gd name="T77" fmla="*/ 463 h 728"/>
                  <a:gd name="T78" fmla="*/ 720 w 729"/>
                  <a:gd name="T79" fmla="*/ 444 h 728"/>
                  <a:gd name="T80" fmla="*/ 449 w 729"/>
                  <a:gd name="T81" fmla="*/ 201 h 728"/>
                  <a:gd name="T82" fmla="*/ 279 w 729"/>
                  <a:gd name="T83" fmla="*/ 201 h 728"/>
                  <a:gd name="T84" fmla="*/ 403 w 729"/>
                  <a:gd name="T85" fmla="*/ 364 h 728"/>
                  <a:gd name="T86" fmla="*/ 325 w 729"/>
                  <a:gd name="T87" fmla="*/ 364 h 728"/>
                  <a:gd name="T88" fmla="*/ 403 w 729"/>
                  <a:gd name="T89" fmla="*/ 364 h 728"/>
                  <a:gd name="T90" fmla="*/ 116 w 729"/>
                  <a:gd name="T91" fmla="*/ 364 h 728"/>
                  <a:gd name="T92" fmla="*/ 286 w 729"/>
                  <a:gd name="T93" fmla="*/ 364 h 728"/>
                  <a:gd name="T94" fmla="*/ 364 w 729"/>
                  <a:gd name="T95" fmla="*/ 612 h 728"/>
                  <a:gd name="T96" fmla="*/ 364 w 729"/>
                  <a:gd name="T97" fmla="*/ 442 h 728"/>
                  <a:gd name="T98" fmla="*/ 364 w 729"/>
                  <a:gd name="T99" fmla="*/ 612 h 728"/>
                  <a:gd name="T100" fmla="*/ 442 w 729"/>
                  <a:gd name="T101" fmla="*/ 364 h 728"/>
                  <a:gd name="T102" fmla="*/ 612 w 729"/>
                  <a:gd name="T103" fmla="*/ 36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9" h="728">
                    <a:moveTo>
                      <a:pt x="720" y="444"/>
                    </a:moveTo>
                    <a:cubicBezTo>
                      <a:pt x="725" y="420"/>
                      <a:pt x="728" y="395"/>
                      <a:pt x="729" y="369"/>
                    </a:cubicBezTo>
                    <a:cubicBezTo>
                      <a:pt x="690" y="358"/>
                      <a:pt x="690" y="358"/>
                      <a:pt x="690" y="358"/>
                    </a:cubicBezTo>
                    <a:cubicBezTo>
                      <a:pt x="690" y="352"/>
                      <a:pt x="689" y="346"/>
                      <a:pt x="689" y="340"/>
                    </a:cubicBezTo>
                    <a:cubicBezTo>
                      <a:pt x="727" y="325"/>
                      <a:pt x="727" y="325"/>
                      <a:pt x="727" y="325"/>
                    </a:cubicBezTo>
                    <a:cubicBezTo>
                      <a:pt x="724" y="299"/>
                      <a:pt x="718" y="274"/>
                      <a:pt x="711" y="250"/>
                    </a:cubicBezTo>
                    <a:cubicBezTo>
                      <a:pt x="670" y="253"/>
                      <a:pt x="670" y="253"/>
                      <a:pt x="670" y="253"/>
                    </a:cubicBezTo>
                    <a:cubicBezTo>
                      <a:pt x="668" y="247"/>
                      <a:pt x="666" y="241"/>
                      <a:pt x="663" y="236"/>
                    </a:cubicBezTo>
                    <a:cubicBezTo>
                      <a:pt x="694" y="209"/>
                      <a:pt x="694" y="209"/>
                      <a:pt x="694" y="209"/>
                    </a:cubicBezTo>
                    <a:cubicBezTo>
                      <a:pt x="683" y="186"/>
                      <a:pt x="670" y="164"/>
                      <a:pt x="655" y="144"/>
                    </a:cubicBezTo>
                    <a:cubicBezTo>
                      <a:pt x="618" y="160"/>
                      <a:pt x="618" y="160"/>
                      <a:pt x="618" y="160"/>
                    </a:cubicBezTo>
                    <a:cubicBezTo>
                      <a:pt x="614" y="155"/>
                      <a:pt x="610" y="150"/>
                      <a:pt x="605" y="145"/>
                    </a:cubicBezTo>
                    <a:cubicBezTo>
                      <a:pt x="626" y="110"/>
                      <a:pt x="626" y="110"/>
                      <a:pt x="626" y="110"/>
                    </a:cubicBezTo>
                    <a:cubicBezTo>
                      <a:pt x="608" y="92"/>
                      <a:pt x="589" y="76"/>
                      <a:pt x="568" y="62"/>
                    </a:cubicBezTo>
                    <a:cubicBezTo>
                      <a:pt x="537" y="88"/>
                      <a:pt x="537" y="88"/>
                      <a:pt x="537" y="88"/>
                    </a:cubicBezTo>
                    <a:cubicBezTo>
                      <a:pt x="532" y="85"/>
                      <a:pt x="526" y="82"/>
                      <a:pt x="520" y="78"/>
                    </a:cubicBezTo>
                    <a:cubicBezTo>
                      <a:pt x="528" y="39"/>
                      <a:pt x="528" y="39"/>
                      <a:pt x="528" y="39"/>
                    </a:cubicBezTo>
                    <a:cubicBezTo>
                      <a:pt x="506" y="27"/>
                      <a:pt x="483" y="18"/>
                      <a:pt x="458" y="12"/>
                    </a:cubicBezTo>
                    <a:cubicBezTo>
                      <a:pt x="438" y="47"/>
                      <a:pt x="438" y="47"/>
                      <a:pt x="438" y="47"/>
                    </a:cubicBezTo>
                    <a:cubicBezTo>
                      <a:pt x="432" y="45"/>
                      <a:pt x="425" y="44"/>
                      <a:pt x="418" y="43"/>
                    </a:cubicBezTo>
                    <a:cubicBezTo>
                      <a:pt x="413" y="3"/>
                      <a:pt x="413" y="3"/>
                      <a:pt x="413" y="3"/>
                    </a:cubicBezTo>
                    <a:cubicBezTo>
                      <a:pt x="397" y="1"/>
                      <a:pt x="381" y="0"/>
                      <a:pt x="364" y="0"/>
                    </a:cubicBezTo>
                    <a:cubicBezTo>
                      <a:pt x="355" y="0"/>
                      <a:pt x="347" y="0"/>
                      <a:pt x="338" y="0"/>
                    </a:cubicBezTo>
                    <a:cubicBezTo>
                      <a:pt x="330" y="40"/>
                      <a:pt x="330" y="40"/>
                      <a:pt x="330" y="40"/>
                    </a:cubicBezTo>
                    <a:cubicBezTo>
                      <a:pt x="324" y="41"/>
                      <a:pt x="317" y="42"/>
                      <a:pt x="310" y="43"/>
                    </a:cubicBezTo>
                    <a:cubicBezTo>
                      <a:pt x="292" y="7"/>
                      <a:pt x="292" y="7"/>
                      <a:pt x="292" y="7"/>
                    </a:cubicBezTo>
                    <a:cubicBezTo>
                      <a:pt x="267" y="12"/>
                      <a:pt x="243" y="19"/>
                      <a:pt x="221" y="29"/>
                    </a:cubicBezTo>
                    <a:cubicBezTo>
                      <a:pt x="226" y="69"/>
                      <a:pt x="226" y="69"/>
                      <a:pt x="226" y="69"/>
                    </a:cubicBezTo>
                    <a:cubicBezTo>
                      <a:pt x="220" y="72"/>
                      <a:pt x="214" y="75"/>
                      <a:pt x="208" y="78"/>
                    </a:cubicBezTo>
                    <a:cubicBezTo>
                      <a:pt x="179" y="50"/>
                      <a:pt x="179" y="50"/>
                      <a:pt x="179" y="50"/>
                    </a:cubicBezTo>
                    <a:cubicBezTo>
                      <a:pt x="157" y="63"/>
                      <a:pt x="137" y="78"/>
                      <a:pt x="119" y="94"/>
                    </a:cubicBezTo>
                    <a:cubicBezTo>
                      <a:pt x="137" y="131"/>
                      <a:pt x="137" y="131"/>
                      <a:pt x="137" y="131"/>
                    </a:cubicBezTo>
                    <a:cubicBezTo>
                      <a:pt x="132" y="135"/>
                      <a:pt x="128" y="140"/>
                      <a:pt x="123" y="145"/>
                    </a:cubicBezTo>
                    <a:cubicBezTo>
                      <a:pt x="86" y="128"/>
                      <a:pt x="86" y="128"/>
                      <a:pt x="86" y="128"/>
                    </a:cubicBezTo>
                    <a:cubicBezTo>
                      <a:pt x="70" y="147"/>
                      <a:pt x="56" y="168"/>
                      <a:pt x="44" y="190"/>
                    </a:cubicBezTo>
                    <a:cubicBezTo>
                      <a:pt x="73" y="218"/>
                      <a:pt x="73" y="218"/>
                      <a:pt x="73" y="218"/>
                    </a:cubicBezTo>
                    <a:cubicBezTo>
                      <a:pt x="70" y="224"/>
                      <a:pt x="67" y="230"/>
                      <a:pt x="65" y="236"/>
                    </a:cubicBezTo>
                    <a:cubicBezTo>
                      <a:pt x="24" y="232"/>
                      <a:pt x="24" y="232"/>
                      <a:pt x="24" y="232"/>
                    </a:cubicBezTo>
                    <a:cubicBezTo>
                      <a:pt x="15" y="255"/>
                      <a:pt x="9" y="279"/>
                      <a:pt x="5" y="304"/>
                    </a:cubicBezTo>
                    <a:cubicBezTo>
                      <a:pt x="41" y="321"/>
                      <a:pt x="41" y="321"/>
                      <a:pt x="41" y="321"/>
                    </a:cubicBezTo>
                    <a:cubicBezTo>
                      <a:pt x="41" y="328"/>
                      <a:pt x="40" y="334"/>
                      <a:pt x="39" y="341"/>
                    </a:cubicBezTo>
                    <a:cubicBezTo>
                      <a:pt x="0" y="349"/>
                      <a:pt x="0" y="349"/>
                      <a:pt x="0" y="349"/>
                    </a:cubicBezTo>
                    <a:cubicBezTo>
                      <a:pt x="0" y="354"/>
                      <a:pt x="0" y="359"/>
                      <a:pt x="0" y="364"/>
                    </a:cubicBezTo>
                    <a:cubicBezTo>
                      <a:pt x="0" y="385"/>
                      <a:pt x="1" y="405"/>
                      <a:pt x="5" y="425"/>
                    </a:cubicBezTo>
                    <a:cubicBezTo>
                      <a:pt x="45" y="429"/>
                      <a:pt x="45" y="429"/>
                      <a:pt x="45" y="429"/>
                    </a:cubicBezTo>
                    <a:cubicBezTo>
                      <a:pt x="46" y="435"/>
                      <a:pt x="48" y="441"/>
                      <a:pt x="49" y="448"/>
                    </a:cubicBezTo>
                    <a:cubicBezTo>
                      <a:pt x="15" y="469"/>
                      <a:pt x="15" y="469"/>
                      <a:pt x="15" y="469"/>
                    </a:cubicBezTo>
                    <a:cubicBezTo>
                      <a:pt x="22" y="493"/>
                      <a:pt x="32" y="516"/>
                      <a:pt x="44" y="538"/>
                    </a:cubicBezTo>
                    <a:cubicBezTo>
                      <a:pt x="84" y="529"/>
                      <a:pt x="84" y="529"/>
                      <a:pt x="84" y="529"/>
                    </a:cubicBezTo>
                    <a:cubicBezTo>
                      <a:pt x="87" y="535"/>
                      <a:pt x="90" y="540"/>
                      <a:pt x="93" y="545"/>
                    </a:cubicBezTo>
                    <a:cubicBezTo>
                      <a:pt x="68" y="576"/>
                      <a:pt x="68" y="576"/>
                      <a:pt x="68" y="576"/>
                    </a:cubicBezTo>
                    <a:cubicBezTo>
                      <a:pt x="82" y="597"/>
                      <a:pt x="99" y="616"/>
                      <a:pt x="118" y="633"/>
                    </a:cubicBezTo>
                    <a:cubicBezTo>
                      <a:pt x="153" y="612"/>
                      <a:pt x="153" y="612"/>
                      <a:pt x="153" y="612"/>
                    </a:cubicBezTo>
                    <a:cubicBezTo>
                      <a:pt x="157" y="615"/>
                      <a:pt x="162" y="619"/>
                      <a:pt x="166" y="623"/>
                    </a:cubicBezTo>
                    <a:cubicBezTo>
                      <a:pt x="152" y="661"/>
                      <a:pt x="152" y="661"/>
                      <a:pt x="152" y="661"/>
                    </a:cubicBezTo>
                    <a:cubicBezTo>
                      <a:pt x="173" y="675"/>
                      <a:pt x="195" y="688"/>
                      <a:pt x="218" y="698"/>
                    </a:cubicBezTo>
                    <a:cubicBezTo>
                      <a:pt x="244" y="667"/>
                      <a:pt x="244" y="667"/>
                      <a:pt x="244" y="667"/>
                    </a:cubicBezTo>
                    <a:cubicBezTo>
                      <a:pt x="249" y="669"/>
                      <a:pt x="255" y="671"/>
                      <a:pt x="260" y="673"/>
                    </a:cubicBezTo>
                    <a:cubicBezTo>
                      <a:pt x="259" y="713"/>
                      <a:pt x="259" y="713"/>
                      <a:pt x="259" y="713"/>
                    </a:cubicBezTo>
                    <a:cubicBezTo>
                      <a:pt x="283" y="721"/>
                      <a:pt x="308" y="725"/>
                      <a:pt x="334" y="727"/>
                    </a:cubicBezTo>
                    <a:cubicBezTo>
                      <a:pt x="348" y="689"/>
                      <a:pt x="348" y="689"/>
                      <a:pt x="348" y="689"/>
                    </a:cubicBezTo>
                    <a:cubicBezTo>
                      <a:pt x="354" y="690"/>
                      <a:pt x="359" y="690"/>
                      <a:pt x="364" y="690"/>
                    </a:cubicBezTo>
                    <a:cubicBezTo>
                      <a:pt x="364" y="690"/>
                      <a:pt x="365" y="690"/>
                      <a:pt x="365" y="690"/>
                    </a:cubicBezTo>
                    <a:cubicBezTo>
                      <a:pt x="377" y="728"/>
                      <a:pt x="377" y="728"/>
                      <a:pt x="377" y="728"/>
                    </a:cubicBezTo>
                    <a:cubicBezTo>
                      <a:pt x="403" y="728"/>
                      <a:pt x="429" y="724"/>
                      <a:pt x="453" y="718"/>
                    </a:cubicBezTo>
                    <a:cubicBezTo>
                      <a:pt x="454" y="677"/>
                      <a:pt x="454" y="677"/>
                      <a:pt x="454" y="677"/>
                    </a:cubicBezTo>
                    <a:cubicBezTo>
                      <a:pt x="459" y="676"/>
                      <a:pt x="465" y="674"/>
                      <a:pt x="470" y="672"/>
                    </a:cubicBezTo>
                    <a:cubicBezTo>
                      <a:pt x="494" y="705"/>
                      <a:pt x="494" y="705"/>
                      <a:pt x="494" y="705"/>
                    </a:cubicBezTo>
                    <a:cubicBezTo>
                      <a:pt x="518" y="696"/>
                      <a:pt x="541" y="684"/>
                      <a:pt x="562" y="670"/>
                    </a:cubicBezTo>
                    <a:cubicBezTo>
                      <a:pt x="550" y="632"/>
                      <a:pt x="550" y="632"/>
                      <a:pt x="550" y="632"/>
                    </a:cubicBezTo>
                    <a:cubicBezTo>
                      <a:pt x="554" y="628"/>
                      <a:pt x="559" y="625"/>
                      <a:pt x="563" y="622"/>
                    </a:cubicBezTo>
                    <a:cubicBezTo>
                      <a:pt x="597" y="645"/>
                      <a:pt x="597" y="645"/>
                      <a:pt x="597" y="645"/>
                    </a:cubicBezTo>
                    <a:cubicBezTo>
                      <a:pt x="616" y="629"/>
                      <a:pt x="634" y="610"/>
                      <a:pt x="650" y="590"/>
                    </a:cubicBezTo>
                    <a:cubicBezTo>
                      <a:pt x="626" y="558"/>
                      <a:pt x="626" y="558"/>
                      <a:pt x="626" y="558"/>
                    </a:cubicBezTo>
                    <a:cubicBezTo>
                      <a:pt x="629" y="553"/>
                      <a:pt x="633" y="549"/>
                      <a:pt x="636" y="544"/>
                    </a:cubicBezTo>
                    <a:cubicBezTo>
                      <a:pt x="675" y="555"/>
                      <a:pt x="675" y="555"/>
                      <a:pt x="675" y="555"/>
                    </a:cubicBezTo>
                    <a:cubicBezTo>
                      <a:pt x="688" y="533"/>
                      <a:pt x="699" y="510"/>
                      <a:pt x="708" y="486"/>
                    </a:cubicBezTo>
                    <a:cubicBezTo>
                      <a:pt x="674" y="463"/>
                      <a:pt x="674" y="463"/>
                      <a:pt x="674" y="463"/>
                    </a:cubicBezTo>
                    <a:cubicBezTo>
                      <a:pt x="676" y="458"/>
                      <a:pt x="678" y="452"/>
                      <a:pt x="679" y="446"/>
                    </a:cubicBezTo>
                    <a:lnTo>
                      <a:pt x="720" y="444"/>
                    </a:lnTo>
                    <a:close/>
                    <a:moveTo>
                      <a:pt x="364" y="116"/>
                    </a:moveTo>
                    <a:cubicBezTo>
                      <a:pt x="411" y="116"/>
                      <a:pt x="449" y="154"/>
                      <a:pt x="449" y="201"/>
                    </a:cubicBezTo>
                    <a:cubicBezTo>
                      <a:pt x="449" y="248"/>
                      <a:pt x="411" y="286"/>
                      <a:pt x="364" y="286"/>
                    </a:cubicBezTo>
                    <a:cubicBezTo>
                      <a:pt x="317" y="286"/>
                      <a:pt x="279" y="248"/>
                      <a:pt x="279" y="201"/>
                    </a:cubicBezTo>
                    <a:cubicBezTo>
                      <a:pt x="279" y="154"/>
                      <a:pt x="317" y="116"/>
                      <a:pt x="364" y="116"/>
                    </a:cubicBezTo>
                    <a:close/>
                    <a:moveTo>
                      <a:pt x="403" y="364"/>
                    </a:moveTo>
                    <a:cubicBezTo>
                      <a:pt x="403" y="385"/>
                      <a:pt x="386" y="403"/>
                      <a:pt x="364" y="403"/>
                    </a:cubicBezTo>
                    <a:cubicBezTo>
                      <a:pt x="343" y="403"/>
                      <a:pt x="325" y="385"/>
                      <a:pt x="325" y="364"/>
                    </a:cubicBezTo>
                    <a:cubicBezTo>
                      <a:pt x="325" y="342"/>
                      <a:pt x="343" y="325"/>
                      <a:pt x="364" y="325"/>
                    </a:cubicBezTo>
                    <a:cubicBezTo>
                      <a:pt x="386" y="325"/>
                      <a:pt x="403" y="342"/>
                      <a:pt x="403" y="364"/>
                    </a:cubicBezTo>
                    <a:close/>
                    <a:moveTo>
                      <a:pt x="201" y="449"/>
                    </a:moveTo>
                    <a:cubicBezTo>
                      <a:pt x="154" y="449"/>
                      <a:pt x="116" y="411"/>
                      <a:pt x="116" y="364"/>
                    </a:cubicBezTo>
                    <a:cubicBezTo>
                      <a:pt x="116" y="317"/>
                      <a:pt x="154" y="279"/>
                      <a:pt x="201" y="279"/>
                    </a:cubicBezTo>
                    <a:cubicBezTo>
                      <a:pt x="248" y="279"/>
                      <a:pt x="286" y="317"/>
                      <a:pt x="286" y="364"/>
                    </a:cubicBezTo>
                    <a:cubicBezTo>
                      <a:pt x="286" y="411"/>
                      <a:pt x="248" y="449"/>
                      <a:pt x="201" y="449"/>
                    </a:cubicBezTo>
                    <a:close/>
                    <a:moveTo>
                      <a:pt x="364" y="612"/>
                    </a:moveTo>
                    <a:cubicBezTo>
                      <a:pt x="317" y="612"/>
                      <a:pt x="279" y="574"/>
                      <a:pt x="279" y="527"/>
                    </a:cubicBezTo>
                    <a:cubicBezTo>
                      <a:pt x="279" y="480"/>
                      <a:pt x="317" y="442"/>
                      <a:pt x="364" y="442"/>
                    </a:cubicBezTo>
                    <a:cubicBezTo>
                      <a:pt x="411" y="442"/>
                      <a:pt x="449" y="480"/>
                      <a:pt x="449" y="527"/>
                    </a:cubicBezTo>
                    <a:cubicBezTo>
                      <a:pt x="449" y="574"/>
                      <a:pt x="411" y="612"/>
                      <a:pt x="364" y="612"/>
                    </a:cubicBezTo>
                    <a:close/>
                    <a:moveTo>
                      <a:pt x="527" y="449"/>
                    </a:moveTo>
                    <a:cubicBezTo>
                      <a:pt x="480" y="449"/>
                      <a:pt x="442" y="411"/>
                      <a:pt x="442" y="364"/>
                    </a:cubicBezTo>
                    <a:cubicBezTo>
                      <a:pt x="442" y="317"/>
                      <a:pt x="480" y="279"/>
                      <a:pt x="527" y="279"/>
                    </a:cubicBezTo>
                    <a:cubicBezTo>
                      <a:pt x="574" y="279"/>
                      <a:pt x="612" y="317"/>
                      <a:pt x="612" y="364"/>
                    </a:cubicBezTo>
                    <a:cubicBezTo>
                      <a:pt x="612" y="411"/>
                      <a:pt x="574" y="449"/>
                      <a:pt x="527" y="4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20"/>
              <p:cNvSpPr>
                <a:spLocks noEditPoints="1"/>
              </p:cNvSpPr>
              <p:nvPr/>
            </p:nvSpPr>
            <p:spPr bwMode="auto">
              <a:xfrm>
                <a:off x="381794" y="7655403"/>
                <a:ext cx="1703387" cy="1699961"/>
              </a:xfrm>
              <a:custGeom>
                <a:avLst/>
                <a:gdLst>
                  <a:gd name="T0" fmla="*/ 838 w 842"/>
                  <a:gd name="T1" fmla="*/ 359 h 840"/>
                  <a:gd name="T2" fmla="*/ 816 w 842"/>
                  <a:gd name="T3" fmla="*/ 274 h 840"/>
                  <a:gd name="T4" fmla="*/ 670 w 842"/>
                  <a:gd name="T5" fmla="*/ 211 h 840"/>
                  <a:gd name="T6" fmla="*/ 634 w 842"/>
                  <a:gd name="T7" fmla="*/ 56 h 840"/>
                  <a:gd name="T8" fmla="*/ 554 w 842"/>
                  <a:gd name="T9" fmla="*/ 20 h 840"/>
                  <a:gd name="T10" fmla="*/ 413 w 842"/>
                  <a:gd name="T11" fmla="*/ 94 h 840"/>
                  <a:gd name="T12" fmla="*/ 269 w 842"/>
                  <a:gd name="T13" fmla="*/ 27 h 840"/>
                  <a:gd name="T14" fmla="*/ 191 w 842"/>
                  <a:gd name="T15" fmla="*/ 67 h 840"/>
                  <a:gd name="T16" fmla="*/ 162 w 842"/>
                  <a:gd name="T17" fmla="*/ 223 h 840"/>
                  <a:gd name="T18" fmla="*/ 19 w 842"/>
                  <a:gd name="T19" fmla="*/ 293 h 840"/>
                  <a:gd name="T20" fmla="*/ 2 w 842"/>
                  <a:gd name="T21" fmla="*/ 379 h 840"/>
                  <a:gd name="T22" fmla="*/ 4 w 842"/>
                  <a:gd name="T23" fmla="*/ 480 h 840"/>
                  <a:gd name="T24" fmla="*/ 25 w 842"/>
                  <a:gd name="T25" fmla="*/ 565 h 840"/>
                  <a:gd name="T26" fmla="*/ 171 w 842"/>
                  <a:gd name="T27" fmla="*/ 629 h 840"/>
                  <a:gd name="T28" fmla="*/ 208 w 842"/>
                  <a:gd name="T29" fmla="*/ 783 h 840"/>
                  <a:gd name="T30" fmla="*/ 288 w 842"/>
                  <a:gd name="T31" fmla="*/ 820 h 840"/>
                  <a:gd name="T32" fmla="*/ 429 w 842"/>
                  <a:gd name="T33" fmla="*/ 745 h 840"/>
                  <a:gd name="T34" fmla="*/ 572 w 842"/>
                  <a:gd name="T35" fmla="*/ 813 h 840"/>
                  <a:gd name="T36" fmla="*/ 651 w 842"/>
                  <a:gd name="T37" fmla="*/ 773 h 840"/>
                  <a:gd name="T38" fmla="*/ 680 w 842"/>
                  <a:gd name="T39" fmla="*/ 617 h 840"/>
                  <a:gd name="T40" fmla="*/ 823 w 842"/>
                  <a:gd name="T41" fmla="*/ 546 h 840"/>
                  <a:gd name="T42" fmla="*/ 840 w 842"/>
                  <a:gd name="T43" fmla="*/ 460 h 840"/>
                  <a:gd name="T44" fmla="*/ 488 w 842"/>
                  <a:gd name="T45" fmla="*/ 472 h 840"/>
                  <a:gd name="T46" fmla="*/ 645 w 842"/>
                  <a:gd name="T47" fmla="*/ 428 h 840"/>
                  <a:gd name="T48" fmla="*/ 488 w 842"/>
                  <a:gd name="T49" fmla="*/ 472 h 840"/>
                  <a:gd name="T50" fmla="*/ 506 w 842"/>
                  <a:gd name="T51" fmla="*/ 409 h 840"/>
                  <a:gd name="T52" fmla="*/ 586 w 842"/>
                  <a:gd name="T53" fmla="*/ 267 h 840"/>
                  <a:gd name="T54" fmla="*/ 573 w 842"/>
                  <a:gd name="T55" fmla="*/ 254 h 840"/>
                  <a:gd name="T56" fmla="*/ 430 w 842"/>
                  <a:gd name="T57" fmla="*/ 335 h 840"/>
                  <a:gd name="T58" fmla="*/ 573 w 842"/>
                  <a:gd name="T59" fmla="*/ 254 h 840"/>
                  <a:gd name="T60" fmla="*/ 421 w 842"/>
                  <a:gd name="T61" fmla="*/ 376 h 840"/>
                  <a:gd name="T62" fmla="*/ 421 w 842"/>
                  <a:gd name="T63" fmla="*/ 463 h 840"/>
                  <a:gd name="T64" fmla="*/ 411 w 842"/>
                  <a:gd name="T65" fmla="*/ 195 h 840"/>
                  <a:gd name="T66" fmla="*/ 368 w 842"/>
                  <a:gd name="T67" fmla="*/ 353 h 840"/>
                  <a:gd name="T68" fmla="*/ 411 w 842"/>
                  <a:gd name="T69" fmla="*/ 195 h 840"/>
                  <a:gd name="T70" fmla="*/ 336 w 842"/>
                  <a:gd name="T71" fmla="*/ 409 h 840"/>
                  <a:gd name="T72" fmla="*/ 256 w 842"/>
                  <a:gd name="T73" fmla="*/ 267 h 840"/>
                  <a:gd name="T74" fmla="*/ 196 w 842"/>
                  <a:gd name="T75" fmla="*/ 428 h 840"/>
                  <a:gd name="T76" fmla="*/ 354 w 842"/>
                  <a:gd name="T77" fmla="*/ 472 h 840"/>
                  <a:gd name="T78" fmla="*/ 196 w 842"/>
                  <a:gd name="T79" fmla="*/ 428 h 840"/>
                  <a:gd name="T80" fmla="*/ 367 w 842"/>
                  <a:gd name="T81" fmla="*/ 486 h 840"/>
                  <a:gd name="T82" fmla="*/ 411 w 842"/>
                  <a:gd name="T83" fmla="*/ 644 h 840"/>
                  <a:gd name="T84" fmla="*/ 430 w 842"/>
                  <a:gd name="T85" fmla="*/ 644 h 840"/>
                  <a:gd name="T86" fmla="*/ 475 w 842"/>
                  <a:gd name="T87" fmla="*/ 486 h 840"/>
                  <a:gd name="T88" fmla="*/ 430 w 842"/>
                  <a:gd name="T89" fmla="*/ 64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2" h="840">
                    <a:moveTo>
                      <a:pt x="842" y="420"/>
                    </a:moveTo>
                    <a:cubicBezTo>
                      <a:pt x="842" y="399"/>
                      <a:pt x="841" y="379"/>
                      <a:pt x="838" y="359"/>
                    </a:cubicBezTo>
                    <a:cubicBezTo>
                      <a:pt x="736" y="340"/>
                      <a:pt x="736" y="340"/>
                      <a:pt x="736" y="340"/>
                    </a:cubicBezTo>
                    <a:cubicBezTo>
                      <a:pt x="816" y="274"/>
                      <a:pt x="816" y="274"/>
                      <a:pt x="816" y="274"/>
                    </a:cubicBezTo>
                    <a:cubicBezTo>
                      <a:pt x="805" y="242"/>
                      <a:pt x="789" y="212"/>
                      <a:pt x="770" y="184"/>
                    </a:cubicBezTo>
                    <a:cubicBezTo>
                      <a:pt x="670" y="211"/>
                      <a:pt x="670" y="211"/>
                      <a:pt x="670" y="211"/>
                    </a:cubicBezTo>
                    <a:cubicBezTo>
                      <a:pt x="714" y="117"/>
                      <a:pt x="714" y="117"/>
                      <a:pt x="714" y="117"/>
                    </a:cubicBezTo>
                    <a:cubicBezTo>
                      <a:pt x="690" y="94"/>
                      <a:pt x="663" y="73"/>
                      <a:pt x="634" y="56"/>
                    </a:cubicBezTo>
                    <a:cubicBezTo>
                      <a:pt x="555" y="123"/>
                      <a:pt x="555" y="123"/>
                      <a:pt x="555" y="123"/>
                    </a:cubicBezTo>
                    <a:cubicBezTo>
                      <a:pt x="554" y="20"/>
                      <a:pt x="554" y="20"/>
                      <a:pt x="554" y="20"/>
                    </a:cubicBezTo>
                    <a:cubicBezTo>
                      <a:pt x="522" y="9"/>
                      <a:pt x="489" y="3"/>
                      <a:pt x="455" y="0"/>
                    </a:cubicBezTo>
                    <a:cubicBezTo>
                      <a:pt x="413" y="94"/>
                      <a:pt x="413" y="94"/>
                      <a:pt x="413" y="94"/>
                    </a:cubicBezTo>
                    <a:cubicBezTo>
                      <a:pt x="367" y="2"/>
                      <a:pt x="367" y="2"/>
                      <a:pt x="367" y="2"/>
                    </a:cubicBezTo>
                    <a:cubicBezTo>
                      <a:pt x="333" y="6"/>
                      <a:pt x="300" y="15"/>
                      <a:pt x="269" y="27"/>
                    </a:cubicBezTo>
                    <a:cubicBezTo>
                      <a:pt x="273" y="130"/>
                      <a:pt x="273" y="130"/>
                      <a:pt x="273" y="130"/>
                    </a:cubicBezTo>
                    <a:cubicBezTo>
                      <a:pt x="191" y="67"/>
                      <a:pt x="191" y="67"/>
                      <a:pt x="191" y="67"/>
                    </a:cubicBezTo>
                    <a:cubicBezTo>
                      <a:pt x="163" y="85"/>
                      <a:pt x="137" y="107"/>
                      <a:pt x="114" y="131"/>
                    </a:cubicBezTo>
                    <a:cubicBezTo>
                      <a:pt x="162" y="223"/>
                      <a:pt x="162" y="223"/>
                      <a:pt x="162" y="223"/>
                    </a:cubicBezTo>
                    <a:cubicBezTo>
                      <a:pt x="61" y="201"/>
                      <a:pt x="61" y="201"/>
                      <a:pt x="61" y="201"/>
                    </a:cubicBezTo>
                    <a:cubicBezTo>
                      <a:pt x="43" y="230"/>
                      <a:pt x="29" y="261"/>
                      <a:pt x="19" y="293"/>
                    </a:cubicBezTo>
                    <a:cubicBezTo>
                      <a:pt x="102" y="355"/>
                      <a:pt x="102" y="355"/>
                      <a:pt x="102" y="355"/>
                    </a:cubicBezTo>
                    <a:cubicBezTo>
                      <a:pt x="2" y="379"/>
                      <a:pt x="2" y="379"/>
                      <a:pt x="2" y="379"/>
                    </a:cubicBezTo>
                    <a:cubicBezTo>
                      <a:pt x="0" y="393"/>
                      <a:pt x="0" y="406"/>
                      <a:pt x="0" y="420"/>
                    </a:cubicBezTo>
                    <a:cubicBezTo>
                      <a:pt x="0" y="440"/>
                      <a:pt x="1" y="460"/>
                      <a:pt x="4" y="480"/>
                    </a:cubicBezTo>
                    <a:cubicBezTo>
                      <a:pt x="105" y="500"/>
                      <a:pt x="105" y="500"/>
                      <a:pt x="105" y="500"/>
                    </a:cubicBezTo>
                    <a:cubicBezTo>
                      <a:pt x="25" y="565"/>
                      <a:pt x="25" y="565"/>
                      <a:pt x="25" y="565"/>
                    </a:cubicBezTo>
                    <a:cubicBezTo>
                      <a:pt x="37" y="597"/>
                      <a:pt x="53" y="627"/>
                      <a:pt x="71" y="655"/>
                    </a:cubicBezTo>
                    <a:cubicBezTo>
                      <a:pt x="171" y="629"/>
                      <a:pt x="171" y="629"/>
                      <a:pt x="171" y="629"/>
                    </a:cubicBezTo>
                    <a:cubicBezTo>
                      <a:pt x="128" y="722"/>
                      <a:pt x="128" y="722"/>
                      <a:pt x="128" y="722"/>
                    </a:cubicBezTo>
                    <a:cubicBezTo>
                      <a:pt x="152" y="746"/>
                      <a:pt x="179" y="766"/>
                      <a:pt x="208" y="783"/>
                    </a:cubicBezTo>
                    <a:cubicBezTo>
                      <a:pt x="287" y="716"/>
                      <a:pt x="287" y="716"/>
                      <a:pt x="287" y="716"/>
                    </a:cubicBezTo>
                    <a:cubicBezTo>
                      <a:pt x="288" y="820"/>
                      <a:pt x="288" y="820"/>
                      <a:pt x="288" y="820"/>
                    </a:cubicBezTo>
                    <a:cubicBezTo>
                      <a:pt x="319" y="830"/>
                      <a:pt x="353" y="837"/>
                      <a:pt x="387" y="840"/>
                    </a:cubicBezTo>
                    <a:cubicBezTo>
                      <a:pt x="429" y="745"/>
                      <a:pt x="429" y="745"/>
                      <a:pt x="429" y="745"/>
                    </a:cubicBezTo>
                    <a:cubicBezTo>
                      <a:pt x="475" y="838"/>
                      <a:pt x="475" y="838"/>
                      <a:pt x="475" y="838"/>
                    </a:cubicBezTo>
                    <a:cubicBezTo>
                      <a:pt x="509" y="833"/>
                      <a:pt x="541" y="825"/>
                      <a:pt x="572" y="813"/>
                    </a:cubicBezTo>
                    <a:cubicBezTo>
                      <a:pt x="569" y="710"/>
                      <a:pt x="569" y="710"/>
                      <a:pt x="569" y="710"/>
                    </a:cubicBezTo>
                    <a:cubicBezTo>
                      <a:pt x="651" y="773"/>
                      <a:pt x="651" y="773"/>
                      <a:pt x="651" y="773"/>
                    </a:cubicBezTo>
                    <a:cubicBezTo>
                      <a:pt x="679" y="754"/>
                      <a:pt x="705" y="733"/>
                      <a:pt x="728" y="708"/>
                    </a:cubicBezTo>
                    <a:cubicBezTo>
                      <a:pt x="680" y="617"/>
                      <a:pt x="680" y="617"/>
                      <a:pt x="680" y="617"/>
                    </a:cubicBezTo>
                    <a:cubicBezTo>
                      <a:pt x="781" y="638"/>
                      <a:pt x="781" y="638"/>
                      <a:pt x="781" y="638"/>
                    </a:cubicBezTo>
                    <a:cubicBezTo>
                      <a:pt x="798" y="610"/>
                      <a:pt x="813" y="579"/>
                      <a:pt x="823" y="546"/>
                    </a:cubicBezTo>
                    <a:cubicBezTo>
                      <a:pt x="740" y="485"/>
                      <a:pt x="740" y="485"/>
                      <a:pt x="740" y="485"/>
                    </a:cubicBezTo>
                    <a:cubicBezTo>
                      <a:pt x="840" y="460"/>
                      <a:pt x="840" y="460"/>
                      <a:pt x="840" y="460"/>
                    </a:cubicBezTo>
                    <a:cubicBezTo>
                      <a:pt x="841" y="447"/>
                      <a:pt x="842" y="433"/>
                      <a:pt x="842" y="420"/>
                    </a:cubicBezTo>
                    <a:close/>
                    <a:moveTo>
                      <a:pt x="488" y="472"/>
                    </a:moveTo>
                    <a:cubicBezTo>
                      <a:pt x="498" y="460"/>
                      <a:pt x="504" y="445"/>
                      <a:pt x="506" y="428"/>
                    </a:cubicBezTo>
                    <a:cubicBezTo>
                      <a:pt x="645" y="428"/>
                      <a:pt x="645" y="428"/>
                      <a:pt x="645" y="428"/>
                    </a:cubicBezTo>
                    <a:cubicBezTo>
                      <a:pt x="643" y="483"/>
                      <a:pt x="622" y="533"/>
                      <a:pt x="587" y="571"/>
                    </a:cubicBezTo>
                    <a:lnTo>
                      <a:pt x="488" y="472"/>
                    </a:lnTo>
                    <a:close/>
                    <a:moveTo>
                      <a:pt x="645" y="409"/>
                    </a:moveTo>
                    <a:cubicBezTo>
                      <a:pt x="506" y="409"/>
                      <a:pt x="506" y="409"/>
                      <a:pt x="506" y="409"/>
                    </a:cubicBezTo>
                    <a:cubicBezTo>
                      <a:pt x="504" y="393"/>
                      <a:pt x="497" y="378"/>
                      <a:pt x="487" y="366"/>
                    </a:cubicBezTo>
                    <a:cubicBezTo>
                      <a:pt x="586" y="267"/>
                      <a:pt x="586" y="267"/>
                      <a:pt x="586" y="267"/>
                    </a:cubicBezTo>
                    <a:cubicBezTo>
                      <a:pt x="621" y="305"/>
                      <a:pt x="643" y="355"/>
                      <a:pt x="645" y="409"/>
                    </a:cubicBezTo>
                    <a:close/>
                    <a:moveTo>
                      <a:pt x="573" y="254"/>
                    </a:moveTo>
                    <a:cubicBezTo>
                      <a:pt x="474" y="353"/>
                      <a:pt x="474" y="353"/>
                      <a:pt x="474" y="353"/>
                    </a:cubicBezTo>
                    <a:cubicBezTo>
                      <a:pt x="461" y="343"/>
                      <a:pt x="447" y="337"/>
                      <a:pt x="430" y="335"/>
                    </a:cubicBezTo>
                    <a:cubicBezTo>
                      <a:pt x="430" y="195"/>
                      <a:pt x="430" y="195"/>
                      <a:pt x="430" y="195"/>
                    </a:cubicBezTo>
                    <a:cubicBezTo>
                      <a:pt x="485" y="197"/>
                      <a:pt x="535" y="219"/>
                      <a:pt x="573" y="254"/>
                    </a:cubicBezTo>
                    <a:close/>
                    <a:moveTo>
                      <a:pt x="377" y="420"/>
                    </a:moveTo>
                    <a:cubicBezTo>
                      <a:pt x="377" y="396"/>
                      <a:pt x="397" y="376"/>
                      <a:pt x="421" y="376"/>
                    </a:cubicBezTo>
                    <a:cubicBezTo>
                      <a:pt x="445" y="376"/>
                      <a:pt x="465" y="396"/>
                      <a:pt x="465" y="420"/>
                    </a:cubicBezTo>
                    <a:cubicBezTo>
                      <a:pt x="465" y="444"/>
                      <a:pt x="445" y="463"/>
                      <a:pt x="421" y="463"/>
                    </a:cubicBezTo>
                    <a:cubicBezTo>
                      <a:pt x="397" y="463"/>
                      <a:pt x="377" y="444"/>
                      <a:pt x="377" y="420"/>
                    </a:cubicBezTo>
                    <a:close/>
                    <a:moveTo>
                      <a:pt x="411" y="195"/>
                    </a:moveTo>
                    <a:cubicBezTo>
                      <a:pt x="411" y="335"/>
                      <a:pt x="411" y="335"/>
                      <a:pt x="411" y="335"/>
                    </a:cubicBezTo>
                    <a:cubicBezTo>
                      <a:pt x="395" y="337"/>
                      <a:pt x="380" y="343"/>
                      <a:pt x="368" y="353"/>
                    </a:cubicBezTo>
                    <a:cubicBezTo>
                      <a:pt x="269" y="254"/>
                      <a:pt x="269" y="254"/>
                      <a:pt x="269" y="254"/>
                    </a:cubicBezTo>
                    <a:cubicBezTo>
                      <a:pt x="307" y="219"/>
                      <a:pt x="357" y="197"/>
                      <a:pt x="411" y="195"/>
                    </a:cubicBezTo>
                    <a:close/>
                    <a:moveTo>
                      <a:pt x="355" y="366"/>
                    </a:moveTo>
                    <a:cubicBezTo>
                      <a:pt x="345" y="378"/>
                      <a:pt x="338" y="393"/>
                      <a:pt x="336" y="409"/>
                    </a:cubicBezTo>
                    <a:cubicBezTo>
                      <a:pt x="196" y="409"/>
                      <a:pt x="196" y="409"/>
                      <a:pt x="196" y="409"/>
                    </a:cubicBezTo>
                    <a:cubicBezTo>
                      <a:pt x="199" y="355"/>
                      <a:pt x="221" y="305"/>
                      <a:pt x="256" y="267"/>
                    </a:cubicBezTo>
                    <a:lnTo>
                      <a:pt x="355" y="366"/>
                    </a:lnTo>
                    <a:close/>
                    <a:moveTo>
                      <a:pt x="196" y="428"/>
                    </a:moveTo>
                    <a:cubicBezTo>
                      <a:pt x="336" y="428"/>
                      <a:pt x="336" y="428"/>
                      <a:pt x="336" y="428"/>
                    </a:cubicBezTo>
                    <a:cubicBezTo>
                      <a:pt x="338" y="445"/>
                      <a:pt x="344" y="460"/>
                      <a:pt x="354" y="472"/>
                    </a:cubicBezTo>
                    <a:cubicBezTo>
                      <a:pt x="255" y="571"/>
                      <a:pt x="255" y="571"/>
                      <a:pt x="255" y="571"/>
                    </a:cubicBezTo>
                    <a:cubicBezTo>
                      <a:pt x="220" y="533"/>
                      <a:pt x="198" y="483"/>
                      <a:pt x="196" y="428"/>
                    </a:cubicBezTo>
                    <a:close/>
                    <a:moveTo>
                      <a:pt x="268" y="585"/>
                    </a:moveTo>
                    <a:cubicBezTo>
                      <a:pt x="367" y="486"/>
                      <a:pt x="367" y="486"/>
                      <a:pt x="367" y="486"/>
                    </a:cubicBezTo>
                    <a:cubicBezTo>
                      <a:pt x="379" y="496"/>
                      <a:pt x="395" y="503"/>
                      <a:pt x="411" y="505"/>
                    </a:cubicBezTo>
                    <a:cubicBezTo>
                      <a:pt x="411" y="644"/>
                      <a:pt x="411" y="644"/>
                      <a:pt x="411" y="644"/>
                    </a:cubicBezTo>
                    <a:cubicBezTo>
                      <a:pt x="356" y="642"/>
                      <a:pt x="306" y="620"/>
                      <a:pt x="268" y="585"/>
                    </a:cubicBezTo>
                    <a:close/>
                    <a:moveTo>
                      <a:pt x="430" y="644"/>
                    </a:moveTo>
                    <a:cubicBezTo>
                      <a:pt x="430" y="505"/>
                      <a:pt x="430" y="505"/>
                      <a:pt x="430" y="505"/>
                    </a:cubicBezTo>
                    <a:cubicBezTo>
                      <a:pt x="447" y="503"/>
                      <a:pt x="462" y="496"/>
                      <a:pt x="475" y="486"/>
                    </a:cubicBezTo>
                    <a:cubicBezTo>
                      <a:pt x="574" y="585"/>
                      <a:pt x="574" y="585"/>
                      <a:pt x="574" y="585"/>
                    </a:cubicBezTo>
                    <a:cubicBezTo>
                      <a:pt x="536" y="620"/>
                      <a:pt x="486" y="642"/>
                      <a:pt x="430" y="6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21"/>
              <p:cNvSpPr>
                <a:spLocks noEditPoints="1"/>
              </p:cNvSpPr>
              <p:nvPr/>
            </p:nvSpPr>
            <p:spPr bwMode="auto">
              <a:xfrm>
                <a:off x="5689600" y="1574800"/>
                <a:ext cx="2003425"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3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2 w 534"/>
                  <a:gd name="T31" fmla="*/ 520 h 533"/>
                  <a:gd name="T32" fmla="*/ 272 w 534"/>
                  <a:gd name="T33" fmla="*/ 473 h 533"/>
                  <a:gd name="T34" fmla="*/ 363 w 534"/>
                  <a:gd name="T35" fmla="*/ 516 h 533"/>
                  <a:gd name="T36" fmla="*/ 412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2 h 533"/>
                  <a:gd name="T48" fmla="*/ 309 w 534"/>
                  <a:gd name="T49" fmla="*/ 300 h 533"/>
                  <a:gd name="T50" fmla="*/ 320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2 h 533"/>
                  <a:gd name="T76" fmla="*/ 224 w 534"/>
                  <a:gd name="T77" fmla="*/ 300 h 533"/>
                  <a:gd name="T78" fmla="*/ 124 w 534"/>
                  <a:gd name="T79" fmla="*/ 272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6"/>
                      <a:pt x="467" y="216"/>
                      <a:pt x="467" y="216"/>
                    </a:cubicBezTo>
                    <a:cubicBezTo>
                      <a:pt x="518" y="174"/>
                      <a:pt x="518" y="174"/>
                      <a:pt x="518" y="174"/>
                    </a:cubicBezTo>
                    <a:cubicBezTo>
                      <a:pt x="510" y="154"/>
                      <a:pt x="500" y="135"/>
                      <a:pt x="488"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3"/>
                      <a:pt x="351" y="13"/>
                      <a:pt x="351" y="13"/>
                    </a:cubicBezTo>
                    <a:cubicBezTo>
                      <a:pt x="331" y="6"/>
                      <a:pt x="310" y="2"/>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8"/>
                      <a:pt x="38" y="128"/>
                      <a:pt x="38" y="128"/>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0"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2" y="520"/>
                      <a:pt x="182" y="520"/>
                      <a:pt x="182" y="520"/>
                    </a:cubicBezTo>
                    <a:cubicBezTo>
                      <a:pt x="202" y="527"/>
                      <a:pt x="223" y="531"/>
                      <a:pt x="245" y="533"/>
                    </a:cubicBezTo>
                    <a:cubicBezTo>
                      <a:pt x="272" y="473"/>
                      <a:pt x="272" y="473"/>
                      <a:pt x="272" y="473"/>
                    </a:cubicBezTo>
                    <a:cubicBezTo>
                      <a:pt x="301" y="531"/>
                      <a:pt x="301" y="531"/>
                      <a:pt x="301" y="531"/>
                    </a:cubicBezTo>
                    <a:cubicBezTo>
                      <a:pt x="322" y="529"/>
                      <a:pt x="343" y="523"/>
                      <a:pt x="363" y="516"/>
                    </a:cubicBezTo>
                    <a:cubicBezTo>
                      <a:pt x="361" y="450"/>
                      <a:pt x="361" y="450"/>
                      <a:pt x="361" y="450"/>
                    </a:cubicBezTo>
                    <a:cubicBezTo>
                      <a:pt x="412" y="490"/>
                      <a:pt x="412" y="490"/>
                      <a:pt x="412" y="490"/>
                    </a:cubicBezTo>
                    <a:cubicBezTo>
                      <a:pt x="430" y="479"/>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2"/>
                    </a:cubicBezTo>
                    <a:cubicBezTo>
                      <a:pt x="409" y="272"/>
                      <a:pt x="409" y="272"/>
                      <a:pt x="409" y="272"/>
                    </a:cubicBezTo>
                    <a:cubicBezTo>
                      <a:pt x="408" y="307"/>
                      <a:pt x="394" y="338"/>
                      <a:pt x="372" y="362"/>
                    </a:cubicBezTo>
                    <a:lnTo>
                      <a:pt x="309" y="300"/>
                    </a:lnTo>
                    <a:close/>
                    <a:moveTo>
                      <a:pt x="409" y="260"/>
                    </a:moveTo>
                    <a:cubicBezTo>
                      <a:pt x="320" y="260"/>
                      <a:pt x="320" y="260"/>
                      <a:pt x="320"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2" y="218"/>
                      <a:pt x="283" y="214"/>
                      <a:pt x="273" y="212"/>
                    </a:cubicBezTo>
                    <a:cubicBezTo>
                      <a:pt x="273" y="124"/>
                      <a:pt x="273" y="124"/>
                      <a:pt x="273" y="124"/>
                    </a:cubicBezTo>
                    <a:cubicBezTo>
                      <a:pt x="307" y="125"/>
                      <a:pt x="339" y="139"/>
                      <a:pt x="363" y="161"/>
                    </a:cubicBezTo>
                    <a:close/>
                    <a:moveTo>
                      <a:pt x="239" y="266"/>
                    </a:moveTo>
                    <a:cubicBezTo>
                      <a:pt x="239" y="251"/>
                      <a:pt x="251" y="238"/>
                      <a:pt x="267" y="238"/>
                    </a:cubicBezTo>
                    <a:cubicBezTo>
                      <a:pt x="282" y="238"/>
                      <a:pt x="294" y="251"/>
                      <a:pt x="294" y="266"/>
                    </a:cubicBezTo>
                    <a:cubicBezTo>
                      <a:pt x="294" y="281"/>
                      <a:pt x="282" y="294"/>
                      <a:pt x="267" y="294"/>
                    </a:cubicBezTo>
                    <a:cubicBezTo>
                      <a:pt x="251" y="294"/>
                      <a:pt x="239" y="281"/>
                      <a:pt x="239" y="266"/>
                    </a:cubicBezTo>
                    <a:close/>
                    <a:moveTo>
                      <a:pt x="261" y="124"/>
                    </a:moveTo>
                    <a:cubicBezTo>
                      <a:pt x="261" y="212"/>
                      <a:pt x="261" y="212"/>
                      <a:pt x="261" y="212"/>
                    </a:cubicBezTo>
                    <a:cubicBezTo>
                      <a:pt x="250" y="214"/>
                      <a:pt x="241" y="218"/>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2"/>
                    </a:moveTo>
                    <a:cubicBezTo>
                      <a:pt x="213" y="272"/>
                      <a:pt x="213" y="272"/>
                      <a:pt x="213" y="272"/>
                    </a:cubicBezTo>
                    <a:cubicBezTo>
                      <a:pt x="214" y="282"/>
                      <a:pt x="218" y="292"/>
                      <a:pt x="224" y="300"/>
                    </a:cubicBezTo>
                    <a:cubicBezTo>
                      <a:pt x="161" y="362"/>
                      <a:pt x="161" y="362"/>
                      <a:pt x="161" y="362"/>
                    </a:cubicBezTo>
                    <a:cubicBezTo>
                      <a:pt x="139" y="338"/>
                      <a:pt x="126" y="307"/>
                      <a:pt x="124" y="272"/>
                    </a:cubicBezTo>
                    <a:close/>
                    <a:moveTo>
                      <a:pt x="170" y="371"/>
                    </a:moveTo>
                    <a:cubicBezTo>
                      <a:pt x="233" y="308"/>
                      <a:pt x="233" y="308"/>
                      <a:pt x="233" y="308"/>
                    </a:cubicBezTo>
                    <a:cubicBezTo>
                      <a:pt x="240" y="315"/>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5"/>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22"/>
              <p:cNvSpPr>
                <a:spLocks noEditPoints="1"/>
              </p:cNvSpPr>
              <p:nvPr/>
            </p:nvSpPr>
            <p:spPr bwMode="auto">
              <a:xfrm>
                <a:off x="7707313" y="5387975"/>
                <a:ext cx="2005013"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2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3 w 534"/>
                  <a:gd name="T31" fmla="*/ 520 h 533"/>
                  <a:gd name="T32" fmla="*/ 272 w 534"/>
                  <a:gd name="T33" fmla="*/ 473 h 533"/>
                  <a:gd name="T34" fmla="*/ 363 w 534"/>
                  <a:gd name="T35" fmla="*/ 516 h 533"/>
                  <a:gd name="T36" fmla="*/ 413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1 h 533"/>
                  <a:gd name="T48" fmla="*/ 309 w 534"/>
                  <a:gd name="T49" fmla="*/ 300 h 533"/>
                  <a:gd name="T50" fmla="*/ 321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1 h 533"/>
                  <a:gd name="T76" fmla="*/ 224 w 534"/>
                  <a:gd name="T77" fmla="*/ 300 h 533"/>
                  <a:gd name="T78" fmla="*/ 124 w 534"/>
                  <a:gd name="T79" fmla="*/ 271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5"/>
                      <a:pt x="467" y="215"/>
                      <a:pt x="467" y="215"/>
                    </a:cubicBezTo>
                    <a:cubicBezTo>
                      <a:pt x="518" y="174"/>
                      <a:pt x="518" y="174"/>
                      <a:pt x="518" y="174"/>
                    </a:cubicBezTo>
                    <a:cubicBezTo>
                      <a:pt x="510" y="154"/>
                      <a:pt x="500" y="134"/>
                      <a:pt x="489"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2"/>
                      <a:pt x="351" y="12"/>
                      <a:pt x="351" y="12"/>
                    </a:cubicBezTo>
                    <a:cubicBezTo>
                      <a:pt x="331" y="6"/>
                      <a:pt x="310" y="1"/>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7"/>
                      <a:pt x="38" y="127"/>
                      <a:pt x="38" y="127"/>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1"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3" y="520"/>
                      <a:pt x="183" y="520"/>
                      <a:pt x="183" y="520"/>
                    </a:cubicBezTo>
                    <a:cubicBezTo>
                      <a:pt x="202" y="526"/>
                      <a:pt x="224" y="531"/>
                      <a:pt x="245" y="533"/>
                    </a:cubicBezTo>
                    <a:cubicBezTo>
                      <a:pt x="272" y="473"/>
                      <a:pt x="272" y="473"/>
                      <a:pt x="272" y="473"/>
                    </a:cubicBezTo>
                    <a:cubicBezTo>
                      <a:pt x="301" y="531"/>
                      <a:pt x="301" y="531"/>
                      <a:pt x="301" y="531"/>
                    </a:cubicBezTo>
                    <a:cubicBezTo>
                      <a:pt x="323" y="528"/>
                      <a:pt x="343" y="523"/>
                      <a:pt x="363" y="516"/>
                    </a:cubicBezTo>
                    <a:cubicBezTo>
                      <a:pt x="361" y="450"/>
                      <a:pt x="361" y="450"/>
                      <a:pt x="361" y="450"/>
                    </a:cubicBezTo>
                    <a:cubicBezTo>
                      <a:pt x="413" y="490"/>
                      <a:pt x="413" y="490"/>
                      <a:pt x="413" y="490"/>
                    </a:cubicBezTo>
                    <a:cubicBezTo>
                      <a:pt x="431" y="478"/>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1"/>
                    </a:cubicBezTo>
                    <a:cubicBezTo>
                      <a:pt x="409" y="271"/>
                      <a:pt x="409" y="271"/>
                      <a:pt x="409" y="271"/>
                    </a:cubicBezTo>
                    <a:cubicBezTo>
                      <a:pt x="408" y="306"/>
                      <a:pt x="394" y="338"/>
                      <a:pt x="372" y="362"/>
                    </a:cubicBezTo>
                    <a:lnTo>
                      <a:pt x="309" y="300"/>
                    </a:lnTo>
                    <a:close/>
                    <a:moveTo>
                      <a:pt x="409" y="260"/>
                    </a:moveTo>
                    <a:cubicBezTo>
                      <a:pt x="321" y="260"/>
                      <a:pt x="321" y="260"/>
                      <a:pt x="321"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3" y="217"/>
                      <a:pt x="283" y="213"/>
                      <a:pt x="273" y="212"/>
                    </a:cubicBezTo>
                    <a:cubicBezTo>
                      <a:pt x="273" y="124"/>
                      <a:pt x="273" y="124"/>
                      <a:pt x="273" y="124"/>
                    </a:cubicBezTo>
                    <a:cubicBezTo>
                      <a:pt x="308" y="125"/>
                      <a:pt x="339" y="139"/>
                      <a:pt x="363" y="161"/>
                    </a:cubicBezTo>
                    <a:close/>
                    <a:moveTo>
                      <a:pt x="239" y="266"/>
                    </a:moveTo>
                    <a:cubicBezTo>
                      <a:pt x="239" y="251"/>
                      <a:pt x="252" y="238"/>
                      <a:pt x="267" y="238"/>
                    </a:cubicBezTo>
                    <a:cubicBezTo>
                      <a:pt x="282" y="238"/>
                      <a:pt x="295" y="251"/>
                      <a:pt x="295" y="266"/>
                    </a:cubicBezTo>
                    <a:cubicBezTo>
                      <a:pt x="295" y="281"/>
                      <a:pt x="282" y="294"/>
                      <a:pt x="267" y="294"/>
                    </a:cubicBezTo>
                    <a:cubicBezTo>
                      <a:pt x="252" y="294"/>
                      <a:pt x="239" y="281"/>
                      <a:pt x="239" y="266"/>
                    </a:cubicBezTo>
                    <a:close/>
                    <a:moveTo>
                      <a:pt x="261" y="124"/>
                    </a:moveTo>
                    <a:cubicBezTo>
                      <a:pt x="261" y="212"/>
                      <a:pt x="261" y="212"/>
                      <a:pt x="261" y="212"/>
                    </a:cubicBezTo>
                    <a:cubicBezTo>
                      <a:pt x="251" y="213"/>
                      <a:pt x="241" y="217"/>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1"/>
                    </a:moveTo>
                    <a:cubicBezTo>
                      <a:pt x="213" y="271"/>
                      <a:pt x="213" y="271"/>
                      <a:pt x="213" y="271"/>
                    </a:cubicBezTo>
                    <a:cubicBezTo>
                      <a:pt x="214" y="282"/>
                      <a:pt x="218" y="292"/>
                      <a:pt x="224" y="300"/>
                    </a:cubicBezTo>
                    <a:cubicBezTo>
                      <a:pt x="162" y="362"/>
                      <a:pt x="162" y="362"/>
                      <a:pt x="162" y="362"/>
                    </a:cubicBezTo>
                    <a:cubicBezTo>
                      <a:pt x="139" y="338"/>
                      <a:pt x="126" y="306"/>
                      <a:pt x="124" y="271"/>
                    </a:cubicBezTo>
                    <a:close/>
                    <a:moveTo>
                      <a:pt x="170" y="371"/>
                    </a:moveTo>
                    <a:cubicBezTo>
                      <a:pt x="233" y="308"/>
                      <a:pt x="233" y="308"/>
                      <a:pt x="233" y="308"/>
                    </a:cubicBezTo>
                    <a:cubicBezTo>
                      <a:pt x="241" y="314"/>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4"/>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25"/>
              <p:cNvSpPr>
                <a:spLocks noEditPoints="1"/>
              </p:cNvSpPr>
              <p:nvPr/>
            </p:nvSpPr>
            <p:spPr bwMode="auto">
              <a:xfrm>
                <a:off x="7550150" y="2136775"/>
                <a:ext cx="3133725" cy="3133725"/>
              </a:xfrm>
              <a:custGeom>
                <a:avLst/>
                <a:gdLst>
                  <a:gd name="T0" fmla="*/ 835 w 835"/>
                  <a:gd name="T1" fmla="*/ 423 h 835"/>
                  <a:gd name="T2" fmla="*/ 790 w 835"/>
                  <a:gd name="T3" fmla="*/ 390 h 835"/>
                  <a:gd name="T4" fmla="*/ 815 w 835"/>
                  <a:gd name="T5" fmla="*/ 287 h 835"/>
                  <a:gd name="T6" fmla="*/ 761 w 835"/>
                  <a:gd name="T7" fmla="*/ 270 h 835"/>
                  <a:gd name="T8" fmla="*/ 751 w 835"/>
                  <a:gd name="T9" fmla="*/ 166 h 835"/>
                  <a:gd name="T10" fmla="*/ 694 w 835"/>
                  <a:gd name="T11" fmla="*/ 167 h 835"/>
                  <a:gd name="T12" fmla="*/ 651 w 835"/>
                  <a:gd name="T13" fmla="*/ 71 h 835"/>
                  <a:gd name="T14" fmla="*/ 597 w 835"/>
                  <a:gd name="T15" fmla="*/ 90 h 835"/>
                  <a:gd name="T16" fmla="*/ 526 w 835"/>
                  <a:gd name="T17" fmla="*/ 14 h 835"/>
                  <a:gd name="T18" fmla="*/ 480 w 835"/>
                  <a:gd name="T19" fmla="*/ 50 h 835"/>
                  <a:gd name="T20" fmla="*/ 418 w 835"/>
                  <a:gd name="T21" fmla="*/ 0 h 835"/>
                  <a:gd name="T22" fmla="*/ 379 w 835"/>
                  <a:gd name="T23" fmla="*/ 46 h 835"/>
                  <a:gd name="T24" fmla="*/ 335 w 835"/>
                  <a:gd name="T25" fmla="*/ 8 h 835"/>
                  <a:gd name="T26" fmla="*/ 260 w 835"/>
                  <a:gd name="T27" fmla="*/ 80 h 835"/>
                  <a:gd name="T28" fmla="*/ 205 w 835"/>
                  <a:gd name="T29" fmla="*/ 58 h 835"/>
                  <a:gd name="T30" fmla="*/ 158 w 835"/>
                  <a:gd name="T31" fmla="*/ 150 h 835"/>
                  <a:gd name="T32" fmla="*/ 100 w 835"/>
                  <a:gd name="T33" fmla="*/ 147 h 835"/>
                  <a:gd name="T34" fmla="*/ 84 w 835"/>
                  <a:gd name="T35" fmla="*/ 250 h 835"/>
                  <a:gd name="T36" fmla="*/ 28 w 835"/>
                  <a:gd name="T37" fmla="*/ 266 h 835"/>
                  <a:gd name="T38" fmla="*/ 48 w 835"/>
                  <a:gd name="T39" fmla="*/ 368 h 835"/>
                  <a:gd name="T40" fmla="*/ 0 w 835"/>
                  <a:gd name="T41" fmla="*/ 401 h 835"/>
                  <a:gd name="T42" fmla="*/ 6 w 835"/>
                  <a:gd name="T43" fmla="*/ 487 h 835"/>
                  <a:gd name="T44" fmla="*/ 57 w 835"/>
                  <a:gd name="T45" fmla="*/ 513 h 835"/>
                  <a:gd name="T46" fmla="*/ 51 w 835"/>
                  <a:gd name="T47" fmla="*/ 617 h 835"/>
                  <a:gd name="T48" fmla="*/ 107 w 835"/>
                  <a:gd name="T49" fmla="*/ 625 h 835"/>
                  <a:gd name="T50" fmla="*/ 136 w 835"/>
                  <a:gd name="T51" fmla="*/ 726 h 835"/>
                  <a:gd name="T52" fmla="*/ 191 w 835"/>
                  <a:gd name="T53" fmla="*/ 714 h 835"/>
                  <a:gd name="T54" fmla="*/ 251 w 835"/>
                  <a:gd name="T55" fmla="*/ 801 h 835"/>
                  <a:gd name="T56" fmla="*/ 299 w 835"/>
                  <a:gd name="T57" fmla="*/ 771 h 835"/>
                  <a:gd name="T58" fmla="*/ 383 w 835"/>
                  <a:gd name="T59" fmla="*/ 834 h 835"/>
                  <a:gd name="T60" fmla="*/ 418 w 835"/>
                  <a:gd name="T61" fmla="*/ 791 h 835"/>
                  <a:gd name="T62" fmla="*/ 432 w 835"/>
                  <a:gd name="T63" fmla="*/ 835 h 835"/>
                  <a:gd name="T64" fmla="*/ 521 w 835"/>
                  <a:gd name="T65" fmla="*/ 776 h 835"/>
                  <a:gd name="T66" fmla="*/ 566 w 835"/>
                  <a:gd name="T67" fmla="*/ 808 h 835"/>
                  <a:gd name="T68" fmla="*/ 630 w 835"/>
                  <a:gd name="T69" fmla="*/ 724 h 835"/>
                  <a:gd name="T70" fmla="*/ 684 w 835"/>
                  <a:gd name="T71" fmla="*/ 739 h 835"/>
                  <a:gd name="T72" fmla="*/ 718 w 835"/>
                  <a:gd name="T73" fmla="*/ 639 h 835"/>
                  <a:gd name="T74" fmla="*/ 774 w 835"/>
                  <a:gd name="T75" fmla="*/ 636 h 835"/>
                  <a:gd name="T76" fmla="*/ 773 w 835"/>
                  <a:gd name="T77" fmla="*/ 531 h 835"/>
                  <a:gd name="T78" fmla="*/ 825 w 835"/>
                  <a:gd name="T79" fmla="*/ 510 h 835"/>
                  <a:gd name="T80" fmla="*/ 533 w 835"/>
                  <a:gd name="T81" fmla="*/ 403 h 835"/>
                  <a:gd name="T82" fmla="*/ 661 w 835"/>
                  <a:gd name="T83" fmla="*/ 190 h 835"/>
                  <a:gd name="T84" fmla="*/ 418 w 835"/>
                  <a:gd name="T85" fmla="*/ 477 h 835"/>
                  <a:gd name="T86" fmla="*/ 418 w 835"/>
                  <a:gd name="T87" fmla="*/ 358 h 835"/>
                  <a:gd name="T88" fmla="*/ 418 w 835"/>
                  <a:gd name="T89" fmla="*/ 477 h 835"/>
                  <a:gd name="T90" fmla="*/ 489 w 835"/>
                  <a:gd name="T91" fmla="*/ 327 h 835"/>
                  <a:gd name="T92" fmla="*/ 430 w 835"/>
                  <a:gd name="T93" fmla="*/ 85 h 835"/>
                  <a:gd name="T94" fmla="*/ 405 w 835"/>
                  <a:gd name="T95" fmla="*/ 85 h 835"/>
                  <a:gd name="T96" fmla="*/ 346 w 835"/>
                  <a:gd name="T97" fmla="*/ 327 h 835"/>
                  <a:gd name="T98" fmla="*/ 405 w 835"/>
                  <a:gd name="T99" fmla="*/ 85 h 835"/>
                  <a:gd name="T100" fmla="*/ 328 w 835"/>
                  <a:gd name="T101" fmla="*/ 344 h 835"/>
                  <a:gd name="T102" fmla="*/ 85 w 835"/>
                  <a:gd name="T103" fmla="*/ 403 h 835"/>
                  <a:gd name="T104" fmla="*/ 85 w 835"/>
                  <a:gd name="T105" fmla="*/ 429 h 835"/>
                  <a:gd name="T106" fmla="*/ 327 w 835"/>
                  <a:gd name="T107" fmla="*/ 489 h 835"/>
                  <a:gd name="T108" fmla="*/ 85 w 835"/>
                  <a:gd name="T109" fmla="*/ 429 h 835"/>
                  <a:gd name="T110" fmla="*/ 345 w 835"/>
                  <a:gd name="T111" fmla="*/ 507 h 835"/>
                  <a:gd name="T112" fmla="*/ 405 w 835"/>
                  <a:gd name="T113" fmla="*/ 750 h 835"/>
                  <a:gd name="T114" fmla="*/ 430 w 835"/>
                  <a:gd name="T115" fmla="*/ 750 h 835"/>
                  <a:gd name="T116" fmla="*/ 491 w 835"/>
                  <a:gd name="T117" fmla="*/ 507 h 835"/>
                  <a:gd name="T118" fmla="*/ 430 w 835"/>
                  <a:gd name="T119" fmla="*/ 750 h 835"/>
                  <a:gd name="T120" fmla="*/ 509 w 835"/>
                  <a:gd name="T121" fmla="*/ 489 h 835"/>
                  <a:gd name="T122" fmla="*/ 750 w 835"/>
                  <a:gd name="T123" fmla="*/ 42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835">
                    <a:moveTo>
                      <a:pt x="825" y="510"/>
                    </a:moveTo>
                    <a:cubicBezTo>
                      <a:pt x="832" y="482"/>
                      <a:pt x="835" y="453"/>
                      <a:pt x="835" y="423"/>
                    </a:cubicBezTo>
                    <a:cubicBezTo>
                      <a:pt x="791" y="410"/>
                      <a:pt x="791" y="410"/>
                      <a:pt x="791" y="410"/>
                    </a:cubicBezTo>
                    <a:cubicBezTo>
                      <a:pt x="790" y="403"/>
                      <a:pt x="790" y="397"/>
                      <a:pt x="790" y="390"/>
                    </a:cubicBezTo>
                    <a:cubicBezTo>
                      <a:pt x="833" y="373"/>
                      <a:pt x="833" y="373"/>
                      <a:pt x="833" y="373"/>
                    </a:cubicBezTo>
                    <a:cubicBezTo>
                      <a:pt x="830" y="343"/>
                      <a:pt x="824" y="315"/>
                      <a:pt x="815" y="287"/>
                    </a:cubicBezTo>
                    <a:cubicBezTo>
                      <a:pt x="768" y="290"/>
                      <a:pt x="768" y="290"/>
                      <a:pt x="768" y="290"/>
                    </a:cubicBezTo>
                    <a:cubicBezTo>
                      <a:pt x="766" y="284"/>
                      <a:pt x="763" y="277"/>
                      <a:pt x="761" y="270"/>
                    </a:cubicBezTo>
                    <a:cubicBezTo>
                      <a:pt x="796" y="240"/>
                      <a:pt x="796" y="240"/>
                      <a:pt x="796" y="240"/>
                    </a:cubicBezTo>
                    <a:cubicBezTo>
                      <a:pt x="783" y="214"/>
                      <a:pt x="768" y="189"/>
                      <a:pt x="751" y="166"/>
                    </a:cubicBezTo>
                    <a:cubicBezTo>
                      <a:pt x="708" y="183"/>
                      <a:pt x="708" y="183"/>
                      <a:pt x="708" y="183"/>
                    </a:cubicBezTo>
                    <a:cubicBezTo>
                      <a:pt x="704" y="178"/>
                      <a:pt x="699" y="172"/>
                      <a:pt x="694" y="167"/>
                    </a:cubicBezTo>
                    <a:cubicBezTo>
                      <a:pt x="717" y="127"/>
                      <a:pt x="717" y="127"/>
                      <a:pt x="717" y="127"/>
                    </a:cubicBezTo>
                    <a:cubicBezTo>
                      <a:pt x="697" y="106"/>
                      <a:pt x="675" y="87"/>
                      <a:pt x="651" y="71"/>
                    </a:cubicBezTo>
                    <a:cubicBezTo>
                      <a:pt x="616" y="102"/>
                      <a:pt x="616" y="102"/>
                      <a:pt x="616" y="102"/>
                    </a:cubicBezTo>
                    <a:cubicBezTo>
                      <a:pt x="610" y="98"/>
                      <a:pt x="603" y="94"/>
                      <a:pt x="597" y="90"/>
                    </a:cubicBezTo>
                    <a:cubicBezTo>
                      <a:pt x="606" y="45"/>
                      <a:pt x="606" y="45"/>
                      <a:pt x="606" y="45"/>
                    </a:cubicBezTo>
                    <a:cubicBezTo>
                      <a:pt x="580" y="32"/>
                      <a:pt x="554" y="21"/>
                      <a:pt x="526" y="14"/>
                    </a:cubicBezTo>
                    <a:cubicBezTo>
                      <a:pt x="502" y="54"/>
                      <a:pt x="502" y="54"/>
                      <a:pt x="502" y="54"/>
                    </a:cubicBezTo>
                    <a:cubicBezTo>
                      <a:pt x="495" y="53"/>
                      <a:pt x="487" y="51"/>
                      <a:pt x="480" y="50"/>
                    </a:cubicBezTo>
                    <a:cubicBezTo>
                      <a:pt x="474" y="4"/>
                      <a:pt x="474" y="4"/>
                      <a:pt x="474" y="4"/>
                    </a:cubicBezTo>
                    <a:cubicBezTo>
                      <a:pt x="455" y="1"/>
                      <a:pt x="437" y="0"/>
                      <a:pt x="418" y="0"/>
                    </a:cubicBezTo>
                    <a:cubicBezTo>
                      <a:pt x="408" y="0"/>
                      <a:pt x="398" y="0"/>
                      <a:pt x="388" y="1"/>
                    </a:cubicBezTo>
                    <a:cubicBezTo>
                      <a:pt x="379" y="46"/>
                      <a:pt x="379" y="46"/>
                      <a:pt x="379" y="46"/>
                    </a:cubicBezTo>
                    <a:cubicBezTo>
                      <a:pt x="371" y="47"/>
                      <a:pt x="364" y="48"/>
                      <a:pt x="356" y="50"/>
                    </a:cubicBezTo>
                    <a:cubicBezTo>
                      <a:pt x="335" y="8"/>
                      <a:pt x="335" y="8"/>
                      <a:pt x="335" y="8"/>
                    </a:cubicBezTo>
                    <a:cubicBezTo>
                      <a:pt x="307" y="14"/>
                      <a:pt x="279" y="22"/>
                      <a:pt x="253" y="34"/>
                    </a:cubicBezTo>
                    <a:cubicBezTo>
                      <a:pt x="260" y="80"/>
                      <a:pt x="260" y="80"/>
                      <a:pt x="260" y="80"/>
                    </a:cubicBezTo>
                    <a:cubicBezTo>
                      <a:pt x="253" y="83"/>
                      <a:pt x="246" y="86"/>
                      <a:pt x="239" y="90"/>
                    </a:cubicBezTo>
                    <a:cubicBezTo>
                      <a:pt x="205" y="58"/>
                      <a:pt x="205" y="58"/>
                      <a:pt x="205" y="58"/>
                    </a:cubicBezTo>
                    <a:cubicBezTo>
                      <a:pt x="181" y="72"/>
                      <a:pt x="158" y="89"/>
                      <a:pt x="137" y="109"/>
                    </a:cubicBezTo>
                    <a:cubicBezTo>
                      <a:pt x="158" y="150"/>
                      <a:pt x="158" y="150"/>
                      <a:pt x="158" y="150"/>
                    </a:cubicBezTo>
                    <a:cubicBezTo>
                      <a:pt x="152" y="156"/>
                      <a:pt x="147" y="161"/>
                      <a:pt x="141" y="167"/>
                    </a:cubicBezTo>
                    <a:cubicBezTo>
                      <a:pt x="100" y="147"/>
                      <a:pt x="100" y="147"/>
                      <a:pt x="100" y="147"/>
                    </a:cubicBezTo>
                    <a:cubicBezTo>
                      <a:pt x="81" y="169"/>
                      <a:pt x="65" y="192"/>
                      <a:pt x="51" y="218"/>
                    </a:cubicBezTo>
                    <a:cubicBezTo>
                      <a:pt x="84" y="250"/>
                      <a:pt x="84" y="250"/>
                      <a:pt x="84" y="250"/>
                    </a:cubicBezTo>
                    <a:cubicBezTo>
                      <a:pt x="81" y="257"/>
                      <a:pt x="78" y="264"/>
                      <a:pt x="75" y="271"/>
                    </a:cubicBezTo>
                    <a:cubicBezTo>
                      <a:pt x="28" y="266"/>
                      <a:pt x="28" y="266"/>
                      <a:pt x="28" y="266"/>
                    </a:cubicBezTo>
                    <a:cubicBezTo>
                      <a:pt x="18" y="292"/>
                      <a:pt x="10" y="320"/>
                      <a:pt x="6" y="349"/>
                    </a:cubicBezTo>
                    <a:cubicBezTo>
                      <a:pt x="48" y="368"/>
                      <a:pt x="48" y="368"/>
                      <a:pt x="48" y="368"/>
                    </a:cubicBezTo>
                    <a:cubicBezTo>
                      <a:pt x="47" y="376"/>
                      <a:pt x="46" y="383"/>
                      <a:pt x="46" y="391"/>
                    </a:cubicBezTo>
                    <a:cubicBezTo>
                      <a:pt x="0" y="401"/>
                      <a:pt x="0" y="401"/>
                      <a:pt x="0" y="401"/>
                    </a:cubicBezTo>
                    <a:cubicBezTo>
                      <a:pt x="0" y="406"/>
                      <a:pt x="0" y="412"/>
                      <a:pt x="0" y="418"/>
                    </a:cubicBezTo>
                    <a:cubicBezTo>
                      <a:pt x="0" y="441"/>
                      <a:pt x="2" y="464"/>
                      <a:pt x="6" y="487"/>
                    </a:cubicBezTo>
                    <a:cubicBezTo>
                      <a:pt x="52" y="492"/>
                      <a:pt x="52" y="492"/>
                      <a:pt x="52" y="492"/>
                    </a:cubicBezTo>
                    <a:cubicBezTo>
                      <a:pt x="53" y="499"/>
                      <a:pt x="55" y="506"/>
                      <a:pt x="57" y="513"/>
                    </a:cubicBezTo>
                    <a:cubicBezTo>
                      <a:pt x="17" y="537"/>
                      <a:pt x="17" y="537"/>
                      <a:pt x="17" y="537"/>
                    </a:cubicBezTo>
                    <a:cubicBezTo>
                      <a:pt x="26" y="565"/>
                      <a:pt x="37" y="592"/>
                      <a:pt x="51" y="617"/>
                    </a:cubicBezTo>
                    <a:cubicBezTo>
                      <a:pt x="96" y="607"/>
                      <a:pt x="96" y="607"/>
                      <a:pt x="96" y="607"/>
                    </a:cubicBezTo>
                    <a:cubicBezTo>
                      <a:pt x="100" y="613"/>
                      <a:pt x="104" y="619"/>
                      <a:pt x="107" y="625"/>
                    </a:cubicBezTo>
                    <a:cubicBezTo>
                      <a:pt x="78" y="661"/>
                      <a:pt x="78" y="661"/>
                      <a:pt x="78" y="661"/>
                    </a:cubicBezTo>
                    <a:cubicBezTo>
                      <a:pt x="95" y="684"/>
                      <a:pt x="114" y="706"/>
                      <a:pt x="136" y="726"/>
                    </a:cubicBezTo>
                    <a:cubicBezTo>
                      <a:pt x="175" y="701"/>
                      <a:pt x="175" y="701"/>
                      <a:pt x="175" y="701"/>
                    </a:cubicBezTo>
                    <a:cubicBezTo>
                      <a:pt x="180" y="705"/>
                      <a:pt x="186" y="710"/>
                      <a:pt x="191" y="714"/>
                    </a:cubicBezTo>
                    <a:cubicBezTo>
                      <a:pt x="175" y="757"/>
                      <a:pt x="175" y="757"/>
                      <a:pt x="175" y="757"/>
                    </a:cubicBezTo>
                    <a:cubicBezTo>
                      <a:pt x="198" y="774"/>
                      <a:pt x="224" y="789"/>
                      <a:pt x="251" y="801"/>
                    </a:cubicBezTo>
                    <a:cubicBezTo>
                      <a:pt x="280" y="764"/>
                      <a:pt x="280" y="764"/>
                      <a:pt x="280" y="764"/>
                    </a:cubicBezTo>
                    <a:cubicBezTo>
                      <a:pt x="286" y="767"/>
                      <a:pt x="292" y="769"/>
                      <a:pt x="299" y="771"/>
                    </a:cubicBezTo>
                    <a:cubicBezTo>
                      <a:pt x="297" y="818"/>
                      <a:pt x="297" y="818"/>
                      <a:pt x="297" y="818"/>
                    </a:cubicBezTo>
                    <a:cubicBezTo>
                      <a:pt x="325" y="826"/>
                      <a:pt x="354" y="831"/>
                      <a:pt x="383" y="834"/>
                    </a:cubicBezTo>
                    <a:cubicBezTo>
                      <a:pt x="400" y="790"/>
                      <a:pt x="400" y="790"/>
                      <a:pt x="400" y="790"/>
                    </a:cubicBezTo>
                    <a:cubicBezTo>
                      <a:pt x="406" y="791"/>
                      <a:pt x="412" y="791"/>
                      <a:pt x="418" y="791"/>
                    </a:cubicBezTo>
                    <a:cubicBezTo>
                      <a:pt x="418" y="791"/>
                      <a:pt x="418" y="791"/>
                      <a:pt x="419" y="791"/>
                    </a:cubicBezTo>
                    <a:cubicBezTo>
                      <a:pt x="432" y="835"/>
                      <a:pt x="432" y="835"/>
                      <a:pt x="432" y="835"/>
                    </a:cubicBezTo>
                    <a:cubicBezTo>
                      <a:pt x="462" y="834"/>
                      <a:pt x="491" y="830"/>
                      <a:pt x="520" y="823"/>
                    </a:cubicBezTo>
                    <a:cubicBezTo>
                      <a:pt x="521" y="776"/>
                      <a:pt x="521" y="776"/>
                      <a:pt x="521" y="776"/>
                    </a:cubicBezTo>
                    <a:cubicBezTo>
                      <a:pt x="527" y="774"/>
                      <a:pt x="533" y="773"/>
                      <a:pt x="539" y="771"/>
                    </a:cubicBezTo>
                    <a:cubicBezTo>
                      <a:pt x="566" y="808"/>
                      <a:pt x="566" y="808"/>
                      <a:pt x="566" y="808"/>
                    </a:cubicBezTo>
                    <a:cubicBezTo>
                      <a:pt x="594" y="798"/>
                      <a:pt x="620" y="784"/>
                      <a:pt x="645" y="768"/>
                    </a:cubicBezTo>
                    <a:cubicBezTo>
                      <a:pt x="630" y="724"/>
                      <a:pt x="630" y="724"/>
                      <a:pt x="630" y="724"/>
                    </a:cubicBezTo>
                    <a:cubicBezTo>
                      <a:pt x="636" y="720"/>
                      <a:pt x="641" y="717"/>
                      <a:pt x="646" y="713"/>
                    </a:cubicBezTo>
                    <a:cubicBezTo>
                      <a:pt x="684" y="739"/>
                      <a:pt x="684" y="739"/>
                      <a:pt x="684" y="739"/>
                    </a:cubicBezTo>
                    <a:cubicBezTo>
                      <a:pt x="707" y="721"/>
                      <a:pt x="727" y="700"/>
                      <a:pt x="745" y="677"/>
                    </a:cubicBezTo>
                    <a:cubicBezTo>
                      <a:pt x="718" y="639"/>
                      <a:pt x="718" y="639"/>
                      <a:pt x="718" y="639"/>
                    </a:cubicBezTo>
                    <a:cubicBezTo>
                      <a:pt x="722" y="634"/>
                      <a:pt x="725" y="629"/>
                      <a:pt x="729" y="623"/>
                    </a:cubicBezTo>
                    <a:cubicBezTo>
                      <a:pt x="774" y="636"/>
                      <a:pt x="774" y="636"/>
                      <a:pt x="774" y="636"/>
                    </a:cubicBezTo>
                    <a:cubicBezTo>
                      <a:pt x="789" y="612"/>
                      <a:pt x="802" y="585"/>
                      <a:pt x="811" y="557"/>
                    </a:cubicBezTo>
                    <a:cubicBezTo>
                      <a:pt x="773" y="531"/>
                      <a:pt x="773" y="531"/>
                      <a:pt x="773" y="531"/>
                    </a:cubicBezTo>
                    <a:cubicBezTo>
                      <a:pt x="775" y="525"/>
                      <a:pt x="777" y="518"/>
                      <a:pt x="779" y="512"/>
                    </a:cubicBezTo>
                    <a:lnTo>
                      <a:pt x="825" y="510"/>
                    </a:lnTo>
                    <a:close/>
                    <a:moveTo>
                      <a:pt x="750" y="403"/>
                    </a:moveTo>
                    <a:cubicBezTo>
                      <a:pt x="533" y="403"/>
                      <a:pt x="533" y="403"/>
                      <a:pt x="533" y="403"/>
                    </a:cubicBezTo>
                    <a:cubicBezTo>
                      <a:pt x="530" y="381"/>
                      <a:pt x="521" y="361"/>
                      <a:pt x="507" y="344"/>
                    </a:cubicBezTo>
                    <a:cubicBezTo>
                      <a:pt x="661" y="190"/>
                      <a:pt x="661" y="190"/>
                      <a:pt x="661" y="190"/>
                    </a:cubicBezTo>
                    <a:cubicBezTo>
                      <a:pt x="714" y="247"/>
                      <a:pt x="747" y="321"/>
                      <a:pt x="750" y="403"/>
                    </a:cubicBezTo>
                    <a:close/>
                    <a:moveTo>
                      <a:pt x="418" y="477"/>
                    </a:moveTo>
                    <a:cubicBezTo>
                      <a:pt x="385" y="477"/>
                      <a:pt x="358" y="450"/>
                      <a:pt x="358" y="417"/>
                    </a:cubicBezTo>
                    <a:cubicBezTo>
                      <a:pt x="358" y="385"/>
                      <a:pt x="385" y="358"/>
                      <a:pt x="418" y="358"/>
                    </a:cubicBezTo>
                    <a:cubicBezTo>
                      <a:pt x="450" y="358"/>
                      <a:pt x="477" y="385"/>
                      <a:pt x="477" y="417"/>
                    </a:cubicBezTo>
                    <a:cubicBezTo>
                      <a:pt x="477" y="450"/>
                      <a:pt x="450" y="477"/>
                      <a:pt x="418" y="477"/>
                    </a:cubicBezTo>
                    <a:close/>
                    <a:moveTo>
                      <a:pt x="643" y="172"/>
                    </a:moveTo>
                    <a:cubicBezTo>
                      <a:pt x="489" y="327"/>
                      <a:pt x="489" y="327"/>
                      <a:pt x="489" y="327"/>
                    </a:cubicBezTo>
                    <a:cubicBezTo>
                      <a:pt x="473" y="314"/>
                      <a:pt x="452" y="305"/>
                      <a:pt x="430" y="302"/>
                    </a:cubicBezTo>
                    <a:cubicBezTo>
                      <a:pt x="430" y="85"/>
                      <a:pt x="430" y="85"/>
                      <a:pt x="430" y="85"/>
                    </a:cubicBezTo>
                    <a:cubicBezTo>
                      <a:pt x="512" y="88"/>
                      <a:pt x="587" y="121"/>
                      <a:pt x="643" y="172"/>
                    </a:cubicBezTo>
                    <a:close/>
                    <a:moveTo>
                      <a:pt x="405" y="85"/>
                    </a:moveTo>
                    <a:cubicBezTo>
                      <a:pt x="405" y="302"/>
                      <a:pt x="405" y="302"/>
                      <a:pt x="405" y="302"/>
                    </a:cubicBezTo>
                    <a:cubicBezTo>
                      <a:pt x="383" y="305"/>
                      <a:pt x="363" y="314"/>
                      <a:pt x="346" y="327"/>
                    </a:cubicBezTo>
                    <a:cubicBezTo>
                      <a:pt x="192" y="172"/>
                      <a:pt x="192" y="172"/>
                      <a:pt x="192" y="172"/>
                    </a:cubicBezTo>
                    <a:cubicBezTo>
                      <a:pt x="249" y="121"/>
                      <a:pt x="323" y="88"/>
                      <a:pt x="405" y="85"/>
                    </a:cubicBezTo>
                    <a:close/>
                    <a:moveTo>
                      <a:pt x="174" y="190"/>
                    </a:moveTo>
                    <a:cubicBezTo>
                      <a:pt x="328" y="344"/>
                      <a:pt x="328" y="344"/>
                      <a:pt x="328" y="344"/>
                    </a:cubicBezTo>
                    <a:cubicBezTo>
                      <a:pt x="315" y="361"/>
                      <a:pt x="306" y="381"/>
                      <a:pt x="303" y="403"/>
                    </a:cubicBezTo>
                    <a:cubicBezTo>
                      <a:pt x="85" y="403"/>
                      <a:pt x="85" y="403"/>
                      <a:pt x="85" y="403"/>
                    </a:cubicBezTo>
                    <a:cubicBezTo>
                      <a:pt x="88" y="321"/>
                      <a:pt x="122" y="247"/>
                      <a:pt x="174" y="190"/>
                    </a:cubicBezTo>
                    <a:close/>
                    <a:moveTo>
                      <a:pt x="85" y="429"/>
                    </a:moveTo>
                    <a:cubicBezTo>
                      <a:pt x="303" y="429"/>
                      <a:pt x="303" y="429"/>
                      <a:pt x="303" y="429"/>
                    </a:cubicBezTo>
                    <a:cubicBezTo>
                      <a:pt x="305" y="451"/>
                      <a:pt x="313" y="472"/>
                      <a:pt x="327" y="489"/>
                    </a:cubicBezTo>
                    <a:cubicBezTo>
                      <a:pt x="173" y="643"/>
                      <a:pt x="173" y="643"/>
                      <a:pt x="173" y="643"/>
                    </a:cubicBezTo>
                    <a:cubicBezTo>
                      <a:pt x="120" y="586"/>
                      <a:pt x="88" y="511"/>
                      <a:pt x="85" y="429"/>
                    </a:cubicBezTo>
                    <a:close/>
                    <a:moveTo>
                      <a:pt x="191" y="661"/>
                    </a:moveTo>
                    <a:cubicBezTo>
                      <a:pt x="345" y="507"/>
                      <a:pt x="345" y="507"/>
                      <a:pt x="345" y="507"/>
                    </a:cubicBezTo>
                    <a:cubicBezTo>
                      <a:pt x="361" y="521"/>
                      <a:pt x="382" y="530"/>
                      <a:pt x="405" y="532"/>
                    </a:cubicBezTo>
                    <a:cubicBezTo>
                      <a:pt x="405" y="750"/>
                      <a:pt x="405" y="750"/>
                      <a:pt x="405" y="750"/>
                    </a:cubicBezTo>
                    <a:cubicBezTo>
                      <a:pt x="322" y="747"/>
                      <a:pt x="247" y="714"/>
                      <a:pt x="191" y="661"/>
                    </a:cubicBezTo>
                    <a:close/>
                    <a:moveTo>
                      <a:pt x="430" y="750"/>
                    </a:moveTo>
                    <a:cubicBezTo>
                      <a:pt x="430" y="532"/>
                      <a:pt x="430" y="532"/>
                      <a:pt x="430" y="532"/>
                    </a:cubicBezTo>
                    <a:cubicBezTo>
                      <a:pt x="453" y="530"/>
                      <a:pt x="474" y="521"/>
                      <a:pt x="491" y="507"/>
                    </a:cubicBezTo>
                    <a:cubicBezTo>
                      <a:pt x="645" y="661"/>
                      <a:pt x="645" y="661"/>
                      <a:pt x="645" y="661"/>
                    </a:cubicBezTo>
                    <a:cubicBezTo>
                      <a:pt x="588" y="714"/>
                      <a:pt x="513" y="747"/>
                      <a:pt x="430" y="750"/>
                    </a:cubicBezTo>
                    <a:close/>
                    <a:moveTo>
                      <a:pt x="663" y="643"/>
                    </a:moveTo>
                    <a:cubicBezTo>
                      <a:pt x="509" y="489"/>
                      <a:pt x="509" y="489"/>
                      <a:pt x="509" y="489"/>
                    </a:cubicBezTo>
                    <a:cubicBezTo>
                      <a:pt x="522" y="472"/>
                      <a:pt x="531" y="451"/>
                      <a:pt x="533" y="429"/>
                    </a:cubicBezTo>
                    <a:cubicBezTo>
                      <a:pt x="750" y="429"/>
                      <a:pt x="750" y="429"/>
                      <a:pt x="750" y="429"/>
                    </a:cubicBezTo>
                    <a:cubicBezTo>
                      <a:pt x="748" y="511"/>
                      <a:pt x="715" y="586"/>
                      <a:pt x="663" y="64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26"/>
              <p:cNvSpPr>
                <a:spLocks noEditPoints="1"/>
              </p:cNvSpPr>
              <p:nvPr/>
            </p:nvSpPr>
            <p:spPr bwMode="auto">
              <a:xfrm>
                <a:off x="10456452" y="1389530"/>
                <a:ext cx="1541464" cy="1543049"/>
              </a:xfrm>
              <a:custGeom>
                <a:avLst/>
                <a:gdLst>
                  <a:gd name="T0" fmla="*/ 410 w 411"/>
                  <a:gd name="T1" fmla="*/ 183 h 411"/>
                  <a:gd name="T2" fmla="*/ 371 w 411"/>
                  <a:gd name="T3" fmla="*/ 83 h 411"/>
                  <a:gd name="T4" fmla="*/ 344 w 411"/>
                  <a:gd name="T5" fmla="*/ 53 h 411"/>
                  <a:gd name="T6" fmla="*/ 294 w 411"/>
                  <a:gd name="T7" fmla="*/ 45 h 411"/>
                  <a:gd name="T8" fmla="*/ 234 w 411"/>
                  <a:gd name="T9" fmla="*/ 2 h 411"/>
                  <a:gd name="T10" fmla="*/ 125 w 411"/>
                  <a:gd name="T11" fmla="*/ 17 h 411"/>
                  <a:gd name="T12" fmla="*/ 93 w 411"/>
                  <a:gd name="T13" fmla="*/ 34 h 411"/>
                  <a:gd name="T14" fmla="*/ 42 w 411"/>
                  <a:gd name="T15" fmla="*/ 123 h 411"/>
                  <a:gd name="T16" fmla="*/ 4 w 411"/>
                  <a:gd name="T17" fmla="*/ 171 h 411"/>
                  <a:gd name="T18" fmla="*/ 27 w 411"/>
                  <a:gd name="T19" fmla="*/ 247 h 411"/>
                  <a:gd name="T20" fmla="*/ 39 w 411"/>
                  <a:gd name="T21" fmla="*/ 324 h 411"/>
                  <a:gd name="T22" fmla="*/ 105 w 411"/>
                  <a:gd name="T23" fmla="*/ 384 h 411"/>
                  <a:gd name="T24" fmla="*/ 147 w 411"/>
                  <a:gd name="T25" fmla="*/ 402 h 411"/>
                  <a:gd name="T26" fmla="*/ 201 w 411"/>
                  <a:gd name="T27" fmla="*/ 389 h 411"/>
                  <a:gd name="T28" fmla="*/ 278 w 411"/>
                  <a:gd name="T29" fmla="*/ 398 h 411"/>
                  <a:gd name="T30" fmla="*/ 337 w 411"/>
                  <a:gd name="T31" fmla="*/ 363 h 411"/>
                  <a:gd name="T32" fmla="*/ 381 w 411"/>
                  <a:gd name="T33" fmla="*/ 261 h 411"/>
                  <a:gd name="T34" fmla="*/ 367 w 411"/>
                  <a:gd name="T35" fmla="*/ 236 h 411"/>
                  <a:gd name="T36" fmla="*/ 370 w 411"/>
                  <a:gd name="T37" fmla="*/ 211 h 411"/>
                  <a:gd name="T38" fmla="*/ 343 w 411"/>
                  <a:gd name="T39" fmla="*/ 295 h 411"/>
                  <a:gd name="T40" fmla="*/ 255 w 411"/>
                  <a:gd name="T41" fmla="*/ 235 h 411"/>
                  <a:gd name="T42" fmla="*/ 297 w 411"/>
                  <a:gd name="T43" fmla="*/ 342 h 411"/>
                  <a:gd name="T44" fmla="*/ 306 w 411"/>
                  <a:gd name="T45" fmla="*/ 335 h 411"/>
                  <a:gd name="T46" fmla="*/ 227 w 411"/>
                  <a:gd name="T47" fmla="*/ 368 h 411"/>
                  <a:gd name="T48" fmla="*/ 223 w 411"/>
                  <a:gd name="T49" fmla="*/ 260 h 411"/>
                  <a:gd name="T50" fmla="*/ 175 w 411"/>
                  <a:gd name="T51" fmla="*/ 366 h 411"/>
                  <a:gd name="T52" fmla="*/ 200 w 411"/>
                  <a:gd name="T53" fmla="*/ 369 h 411"/>
                  <a:gd name="T54" fmla="*/ 116 w 411"/>
                  <a:gd name="T55" fmla="*/ 342 h 411"/>
                  <a:gd name="T56" fmla="*/ 176 w 411"/>
                  <a:gd name="T57" fmla="*/ 253 h 411"/>
                  <a:gd name="T58" fmla="*/ 69 w 411"/>
                  <a:gd name="T59" fmla="*/ 295 h 411"/>
                  <a:gd name="T60" fmla="*/ 75 w 411"/>
                  <a:gd name="T61" fmla="*/ 304 h 411"/>
                  <a:gd name="T62" fmla="*/ 44 w 411"/>
                  <a:gd name="T63" fmla="*/ 225 h 411"/>
                  <a:gd name="T64" fmla="*/ 151 w 411"/>
                  <a:gd name="T65" fmla="*/ 221 h 411"/>
                  <a:gd name="T66" fmla="*/ 46 w 411"/>
                  <a:gd name="T67" fmla="*/ 173 h 411"/>
                  <a:gd name="T68" fmla="*/ 43 w 411"/>
                  <a:gd name="T69" fmla="*/ 198 h 411"/>
                  <a:gd name="T70" fmla="*/ 69 w 411"/>
                  <a:gd name="T71" fmla="*/ 115 h 411"/>
                  <a:gd name="T72" fmla="*/ 158 w 411"/>
                  <a:gd name="T73" fmla="*/ 174 h 411"/>
                  <a:gd name="T74" fmla="*/ 129 w 411"/>
                  <a:gd name="T75" fmla="*/ 61 h 411"/>
                  <a:gd name="T76" fmla="*/ 160 w 411"/>
                  <a:gd name="T77" fmla="*/ 48 h 411"/>
                  <a:gd name="T78" fmla="*/ 193 w 411"/>
                  <a:gd name="T79" fmla="*/ 42 h 411"/>
                  <a:gd name="T80" fmla="*/ 188 w 411"/>
                  <a:gd name="T81" fmla="*/ 152 h 411"/>
                  <a:gd name="T82" fmla="*/ 246 w 411"/>
                  <a:gd name="T83" fmla="*/ 47 h 411"/>
                  <a:gd name="T84" fmla="*/ 220 w 411"/>
                  <a:gd name="T85" fmla="*/ 42 h 411"/>
                  <a:gd name="T86" fmla="*/ 301 w 411"/>
                  <a:gd name="T87" fmla="*/ 72 h 411"/>
                  <a:gd name="T88" fmla="*/ 233 w 411"/>
                  <a:gd name="T89" fmla="*/ 155 h 411"/>
                  <a:gd name="T90" fmla="*/ 253 w 411"/>
                  <a:gd name="T91" fmla="*/ 174 h 411"/>
                  <a:gd name="T92" fmla="*/ 365 w 411"/>
                  <a:gd name="T93" fmla="*/ 165 h 411"/>
                  <a:gd name="T94" fmla="*/ 263 w 411"/>
                  <a:gd name="T95" fmla="*/ 198 h 411"/>
                  <a:gd name="T96" fmla="*/ 361 w 411"/>
                  <a:gd name="T97" fmla="*/ 152 h 411"/>
                  <a:gd name="T98" fmla="*/ 214 w 411"/>
                  <a:gd name="T99" fmla="*/ 233 h 411"/>
                  <a:gd name="T100" fmla="*/ 200 w 411"/>
                  <a:gd name="T101" fmla="*/ 234 h 411"/>
                  <a:gd name="T102" fmla="*/ 187 w 411"/>
                  <a:gd name="T103" fmla="*/ 228 h 411"/>
                  <a:gd name="T104" fmla="*/ 179 w 411"/>
                  <a:gd name="T105" fmla="*/ 216 h 411"/>
                  <a:gd name="T106" fmla="*/ 177 w 411"/>
                  <a:gd name="T107" fmla="*/ 202 h 411"/>
                  <a:gd name="T108" fmla="*/ 182 w 411"/>
                  <a:gd name="T109" fmla="*/ 189 h 411"/>
                  <a:gd name="T110" fmla="*/ 193 w 411"/>
                  <a:gd name="T111" fmla="*/ 179 h 411"/>
                  <a:gd name="T112" fmla="*/ 206 w 411"/>
                  <a:gd name="T113" fmla="*/ 176 h 411"/>
                  <a:gd name="T114" fmla="*/ 220 w 411"/>
                  <a:gd name="T115" fmla="*/ 180 h 411"/>
                  <a:gd name="T116" fmla="*/ 231 w 411"/>
                  <a:gd name="T117" fmla="*/ 190 h 411"/>
                  <a:gd name="T118" fmla="*/ 235 w 411"/>
                  <a:gd name="T119" fmla="*/ 203 h 411"/>
                  <a:gd name="T120" fmla="*/ 233 w 411"/>
                  <a:gd name="T121" fmla="*/ 217 h 411"/>
                  <a:gd name="T122" fmla="*/ 224 w 411"/>
                  <a:gd name="T123" fmla="*/ 22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1" h="411">
                    <a:moveTo>
                      <a:pt x="410" y="231"/>
                    </a:moveTo>
                    <a:cubicBezTo>
                      <a:pt x="410" y="231"/>
                      <a:pt x="410" y="230"/>
                      <a:pt x="410" y="230"/>
                    </a:cubicBezTo>
                    <a:cubicBezTo>
                      <a:pt x="410" y="229"/>
                      <a:pt x="410" y="229"/>
                      <a:pt x="410" y="229"/>
                    </a:cubicBezTo>
                    <a:cubicBezTo>
                      <a:pt x="411" y="222"/>
                      <a:pt x="411" y="215"/>
                      <a:pt x="411" y="209"/>
                    </a:cubicBezTo>
                    <a:cubicBezTo>
                      <a:pt x="411" y="209"/>
                      <a:pt x="411" y="209"/>
                      <a:pt x="411" y="209"/>
                    </a:cubicBezTo>
                    <a:cubicBezTo>
                      <a:pt x="411" y="209"/>
                      <a:pt x="411" y="208"/>
                      <a:pt x="411" y="208"/>
                    </a:cubicBezTo>
                    <a:cubicBezTo>
                      <a:pt x="389" y="202"/>
                      <a:pt x="389" y="202"/>
                      <a:pt x="389" y="202"/>
                    </a:cubicBezTo>
                    <a:cubicBezTo>
                      <a:pt x="389" y="199"/>
                      <a:pt x="389" y="195"/>
                      <a:pt x="389" y="192"/>
                    </a:cubicBezTo>
                    <a:cubicBezTo>
                      <a:pt x="410" y="184"/>
                      <a:pt x="410" y="184"/>
                      <a:pt x="410" y="184"/>
                    </a:cubicBezTo>
                    <a:cubicBezTo>
                      <a:pt x="410" y="184"/>
                      <a:pt x="410" y="184"/>
                      <a:pt x="410" y="183"/>
                    </a:cubicBezTo>
                    <a:cubicBezTo>
                      <a:pt x="410" y="183"/>
                      <a:pt x="410" y="183"/>
                      <a:pt x="410" y="183"/>
                    </a:cubicBezTo>
                    <a:cubicBezTo>
                      <a:pt x="410" y="182"/>
                      <a:pt x="410" y="180"/>
                      <a:pt x="410" y="179"/>
                    </a:cubicBezTo>
                    <a:cubicBezTo>
                      <a:pt x="410" y="179"/>
                      <a:pt x="410" y="179"/>
                      <a:pt x="410" y="178"/>
                    </a:cubicBezTo>
                    <a:cubicBezTo>
                      <a:pt x="408" y="166"/>
                      <a:pt x="405" y="153"/>
                      <a:pt x="401" y="141"/>
                    </a:cubicBezTo>
                    <a:cubicBezTo>
                      <a:pt x="379" y="143"/>
                      <a:pt x="379" y="143"/>
                      <a:pt x="379" y="143"/>
                    </a:cubicBezTo>
                    <a:cubicBezTo>
                      <a:pt x="377" y="140"/>
                      <a:pt x="376" y="136"/>
                      <a:pt x="375" y="133"/>
                    </a:cubicBezTo>
                    <a:cubicBezTo>
                      <a:pt x="392" y="119"/>
                      <a:pt x="392" y="119"/>
                      <a:pt x="392" y="119"/>
                    </a:cubicBezTo>
                    <a:cubicBezTo>
                      <a:pt x="392" y="118"/>
                      <a:pt x="392" y="118"/>
                      <a:pt x="392" y="118"/>
                    </a:cubicBezTo>
                    <a:cubicBezTo>
                      <a:pt x="392" y="118"/>
                      <a:pt x="392" y="118"/>
                      <a:pt x="392" y="118"/>
                    </a:cubicBezTo>
                    <a:cubicBezTo>
                      <a:pt x="386" y="106"/>
                      <a:pt x="379" y="94"/>
                      <a:pt x="371" y="83"/>
                    </a:cubicBezTo>
                    <a:cubicBezTo>
                      <a:pt x="371" y="83"/>
                      <a:pt x="370" y="82"/>
                      <a:pt x="370" y="82"/>
                    </a:cubicBezTo>
                    <a:cubicBezTo>
                      <a:pt x="370" y="82"/>
                      <a:pt x="370" y="82"/>
                      <a:pt x="370" y="82"/>
                    </a:cubicBezTo>
                    <a:cubicBezTo>
                      <a:pt x="370" y="82"/>
                      <a:pt x="370" y="82"/>
                      <a:pt x="370" y="82"/>
                    </a:cubicBezTo>
                    <a:cubicBezTo>
                      <a:pt x="349" y="90"/>
                      <a:pt x="349" y="90"/>
                      <a:pt x="349" y="90"/>
                    </a:cubicBezTo>
                    <a:cubicBezTo>
                      <a:pt x="347" y="88"/>
                      <a:pt x="345" y="86"/>
                      <a:pt x="343" y="83"/>
                    </a:cubicBezTo>
                    <a:cubicBezTo>
                      <a:pt x="343" y="83"/>
                      <a:pt x="342" y="83"/>
                      <a:pt x="342" y="82"/>
                    </a:cubicBezTo>
                    <a:cubicBezTo>
                      <a:pt x="354" y="63"/>
                      <a:pt x="354" y="63"/>
                      <a:pt x="354" y="63"/>
                    </a:cubicBezTo>
                    <a:cubicBezTo>
                      <a:pt x="353" y="62"/>
                      <a:pt x="352" y="61"/>
                      <a:pt x="352" y="61"/>
                    </a:cubicBezTo>
                    <a:cubicBezTo>
                      <a:pt x="350" y="59"/>
                      <a:pt x="349" y="58"/>
                      <a:pt x="348" y="57"/>
                    </a:cubicBezTo>
                    <a:cubicBezTo>
                      <a:pt x="347" y="56"/>
                      <a:pt x="345" y="55"/>
                      <a:pt x="344" y="53"/>
                    </a:cubicBezTo>
                    <a:cubicBezTo>
                      <a:pt x="343" y="52"/>
                      <a:pt x="341" y="51"/>
                      <a:pt x="340" y="50"/>
                    </a:cubicBezTo>
                    <a:cubicBezTo>
                      <a:pt x="339" y="49"/>
                      <a:pt x="338" y="48"/>
                      <a:pt x="337" y="47"/>
                    </a:cubicBezTo>
                    <a:cubicBezTo>
                      <a:pt x="335" y="45"/>
                      <a:pt x="333" y="44"/>
                      <a:pt x="331" y="43"/>
                    </a:cubicBezTo>
                    <a:cubicBezTo>
                      <a:pt x="330" y="42"/>
                      <a:pt x="330" y="41"/>
                      <a:pt x="329" y="41"/>
                    </a:cubicBezTo>
                    <a:cubicBezTo>
                      <a:pt x="327" y="39"/>
                      <a:pt x="324" y="37"/>
                      <a:pt x="322" y="36"/>
                    </a:cubicBezTo>
                    <a:cubicBezTo>
                      <a:pt x="321" y="36"/>
                      <a:pt x="321" y="35"/>
                      <a:pt x="321" y="35"/>
                    </a:cubicBezTo>
                    <a:cubicBezTo>
                      <a:pt x="321" y="35"/>
                      <a:pt x="321" y="35"/>
                      <a:pt x="321" y="35"/>
                    </a:cubicBezTo>
                    <a:cubicBezTo>
                      <a:pt x="321" y="35"/>
                      <a:pt x="321" y="35"/>
                      <a:pt x="321" y="35"/>
                    </a:cubicBezTo>
                    <a:cubicBezTo>
                      <a:pt x="304" y="50"/>
                      <a:pt x="304" y="50"/>
                      <a:pt x="304" y="50"/>
                    </a:cubicBezTo>
                    <a:cubicBezTo>
                      <a:pt x="301" y="48"/>
                      <a:pt x="297" y="46"/>
                      <a:pt x="294" y="45"/>
                    </a:cubicBezTo>
                    <a:cubicBezTo>
                      <a:pt x="297" y="30"/>
                      <a:pt x="297" y="30"/>
                      <a:pt x="297" y="30"/>
                    </a:cubicBezTo>
                    <a:cubicBezTo>
                      <a:pt x="299" y="22"/>
                      <a:pt x="299" y="22"/>
                      <a:pt x="299" y="22"/>
                    </a:cubicBezTo>
                    <a:cubicBezTo>
                      <a:pt x="299" y="22"/>
                      <a:pt x="299" y="22"/>
                      <a:pt x="299" y="22"/>
                    </a:cubicBezTo>
                    <a:cubicBezTo>
                      <a:pt x="299" y="22"/>
                      <a:pt x="299" y="22"/>
                      <a:pt x="299" y="22"/>
                    </a:cubicBezTo>
                    <a:cubicBezTo>
                      <a:pt x="286" y="16"/>
                      <a:pt x="273" y="11"/>
                      <a:pt x="259" y="7"/>
                    </a:cubicBezTo>
                    <a:cubicBezTo>
                      <a:pt x="248" y="27"/>
                      <a:pt x="248" y="27"/>
                      <a:pt x="248" y="27"/>
                    </a:cubicBezTo>
                    <a:cubicBezTo>
                      <a:pt x="245" y="26"/>
                      <a:pt x="242" y="26"/>
                      <a:pt x="239" y="25"/>
                    </a:cubicBezTo>
                    <a:cubicBezTo>
                      <a:pt x="238" y="25"/>
                      <a:pt x="237" y="25"/>
                      <a:pt x="237" y="25"/>
                    </a:cubicBezTo>
                    <a:cubicBezTo>
                      <a:pt x="234" y="2"/>
                      <a:pt x="234" y="2"/>
                      <a:pt x="234" y="2"/>
                    </a:cubicBezTo>
                    <a:cubicBezTo>
                      <a:pt x="234" y="2"/>
                      <a:pt x="234" y="2"/>
                      <a:pt x="234" y="2"/>
                    </a:cubicBezTo>
                    <a:cubicBezTo>
                      <a:pt x="234" y="2"/>
                      <a:pt x="234" y="2"/>
                      <a:pt x="234" y="2"/>
                    </a:cubicBezTo>
                    <a:cubicBezTo>
                      <a:pt x="219" y="0"/>
                      <a:pt x="205" y="0"/>
                      <a:pt x="191" y="1"/>
                    </a:cubicBezTo>
                    <a:cubicBezTo>
                      <a:pt x="191" y="1"/>
                      <a:pt x="191" y="1"/>
                      <a:pt x="191" y="1"/>
                    </a:cubicBezTo>
                    <a:cubicBezTo>
                      <a:pt x="191" y="1"/>
                      <a:pt x="191" y="1"/>
                      <a:pt x="191" y="1"/>
                    </a:cubicBezTo>
                    <a:cubicBezTo>
                      <a:pt x="190" y="7"/>
                      <a:pt x="190" y="7"/>
                      <a:pt x="190" y="7"/>
                    </a:cubicBezTo>
                    <a:cubicBezTo>
                      <a:pt x="187" y="23"/>
                      <a:pt x="187" y="23"/>
                      <a:pt x="187" y="23"/>
                    </a:cubicBezTo>
                    <a:cubicBezTo>
                      <a:pt x="187" y="23"/>
                      <a:pt x="187" y="23"/>
                      <a:pt x="186" y="23"/>
                    </a:cubicBezTo>
                    <a:cubicBezTo>
                      <a:pt x="183" y="24"/>
                      <a:pt x="179" y="24"/>
                      <a:pt x="176" y="25"/>
                    </a:cubicBezTo>
                    <a:cubicBezTo>
                      <a:pt x="165" y="4"/>
                      <a:pt x="165" y="4"/>
                      <a:pt x="165" y="4"/>
                    </a:cubicBezTo>
                    <a:cubicBezTo>
                      <a:pt x="151" y="7"/>
                      <a:pt x="138" y="11"/>
                      <a:pt x="125" y="17"/>
                    </a:cubicBezTo>
                    <a:cubicBezTo>
                      <a:pt x="125" y="17"/>
                      <a:pt x="125" y="17"/>
                      <a:pt x="125" y="17"/>
                    </a:cubicBezTo>
                    <a:cubicBezTo>
                      <a:pt x="125" y="17"/>
                      <a:pt x="125" y="17"/>
                      <a:pt x="125" y="17"/>
                    </a:cubicBezTo>
                    <a:cubicBezTo>
                      <a:pt x="128" y="39"/>
                      <a:pt x="128" y="39"/>
                      <a:pt x="128" y="39"/>
                    </a:cubicBezTo>
                    <a:cubicBezTo>
                      <a:pt x="125" y="41"/>
                      <a:pt x="121" y="43"/>
                      <a:pt x="118" y="45"/>
                    </a:cubicBezTo>
                    <a:cubicBezTo>
                      <a:pt x="110" y="37"/>
                      <a:pt x="110" y="37"/>
                      <a:pt x="110" y="37"/>
                    </a:cubicBezTo>
                    <a:cubicBezTo>
                      <a:pt x="102" y="29"/>
                      <a:pt x="102" y="29"/>
                      <a:pt x="102" y="29"/>
                    </a:cubicBezTo>
                    <a:cubicBezTo>
                      <a:pt x="102" y="29"/>
                      <a:pt x="102" y="29"/>
                      <a:pt x="102" y="29"/>
                    </a:cubicBezTo>
                    <a:cubicBezTo>
                      <a:pt x="102" y="29"/>
                      <a:pt x="102" y="29"/>
                      <a:pt x="102" y="29"/>
                    </a:cubicBezTo>
                    <a:cubicBezTo>
                      <a:pt x="99" y="30"/>
                      <a:pt x="96" y="32"/>
                      <a:pt x="93" y="34"/>
                    </a:cubicBezTo>
                    <a:cubicBezTo>
                      <a:pt x="93" y="34"/>
                      <a:pt x="93" y="34"/>
                      <a:pt x="93" y="34"/>
                    </a:cubicBezTo>
                    <a:cubicBezTo>
                      <a:pt x="93" y="34"/>
                      <a:pt x="93" y="34"/>
                      <a:pt x="93" y="34"/>
                    </a:cubicBezTo>
                    <a:cubicBezTo>
                      <a:pt x="84" y="40"/>
                      <a:pt x="76" y="47"/>
                      <a:pt x="68" y="54"/>
                    </a:cubicBezTo>
                    <a:cubicBezTo>
                      <a:pt x="78" y="74"/>
                      <a:pt x="78" y="74"/>
                      <a:pt x="78" y="74"/>
                    </a:cubicBezTo>
                    <a:cubicBezTo>
                      <a:pt x="76" y="77"/>
                      <a:pt x="73" y="79"/>
                      <a:pt x="70" y="82"/>
                    </a:cubicBezTo>
                    <a:cubicBezTo>
                      <a:pt x="50" y="72"/>
                      <a:pt x="50" y="72"/>
                      <a:pt x="50" y="72"/>
                    </a:cubicBezTo>
                    <a:cubicBezTo>
                      <a:pt x="41" y="83"/>
                      <a:pt x="33" y="95"/>
                      <a:pt x="26" y="107"/>
                    </a:cubicBezTo>
                    <a:cubicBezTo>
                      <a:pt x="26" y="107"/>
                      <a:pt x="26" y="107"/>
                      <a:pt x="26" y="107"/>
                    </a:cubicBezTo>
                    <a:cubicBezTo>
                      <a:pt x="26" y="107"/>
                      <a:pt x="26" y="107"/>
                      <a:pt x="26" y="107"/>
                    </a:cubicBezTo>
                    <a:cubicBezTo>
                      <a:pt x="34" y="115"/>
                      <a:pt x="34" y="115"/>
                      <a:pt x="34" y="115"/>
                    </a:cubicBezTo>
                    <a:cubicBezTo>
                      <a:pt x="42" y="123"/>
                      <a:pt x="42" y="123"/>
                      <a:pt x="42" y="123"/>
                    </a:cubicBezTo>
                    <a:cubicBezTo>
                      <a:pt x="41" y="126"/>
                      <a:pt x="39" y="130"/>
                      <a:pt x="38" y="133"/>
                    </a:cubicBezTo>
                    <a:cubicBezTo>
                      <a:pt x="15" y="131"/>
                      <a:pt x="15" y="131"/>
                      <a:pt x="15" y="131"/>
                    </a:cubicBezTo>
                    <a:cubicBezTo>
                      <a:pt x="15" y="131"/>
                      <a:pt x="15" y="131"/>
                      <a:pt x="15" y="131"/>
                    </a:cubicBezTo>
                    <a:cubicBezTo>
                      <a:pt x="15" y="131"/>
                      <a:pt x="15" y="131"/>
                      <a:pt x="15" y="131"/>
                    </a:cubicBezTo>
                    <a:cubicBezTo>
                      <a:pt x="12" y="139"/>
                      <a:pt x="9" y="147"/>
                      <a:pt x="7" y="155"/>
                    </a:cubicBezTo>
                    <a:cubicBezTo>
                      <a:pt x="7" y="155"/>
                      <a:pt x="7" y="155"/>
                      <a:pt x="7" y="155"/>
                    </a:cubicBezTo>
                    <a:cubicBezTo>
                      <a:pt x="6" y="157"/>
                      <a:pt x="6" y="160"/>
                      <a:pt x="5" y="162"/>
                    </a:cubicBezTo>
                    <a:cubicBezTo>
                      <a:pt x="5" y="163"/>
                      <a:pt x="5" y="164"/>
                      <a:pt x="5" y="164"/>
                    </a:cubicBezTo>
                    <a:cubicBezTo>
                      <a:pt x="5" y="166"/>
                      <a:pt x="4" y="168"/>
                      <a:pt x="4" y="169"/>
                    </a:cubicBezTo>
                    <a:cubicBezTo>
                      <a:pt x="4" y="170"/>
                      <a:pt x="4" y="171"/>
                      <a:pt x="4" y="171"/>
                    </a:cubicBezTo>
                    <a:cubicBezTo>
                      <a:pt x="4" y="171"/>
                      <a:pt x="4" y="171"/>
                      <a:pt x="4" y="171"/>
                    </a:cubicBezTo>
                    <a:cubicBezTo>
                      <a:pt x="4" y="171"/>
                      <a:pt x="4" y="172"/>
                      <a:pt x="4" y="172"/>
                    </a:cubicBezTo>
                    <a:cubicBezTo>
                      <a:pt x="24" y="181"/>
                      <a:pt x="24" y="181"/>
                      <a:pt x="24" y="181"/>
                    </a:cubicBezTo>
                    <a:cubicBezTo>
                      <a:pt x="24" y="185"/>
                      <a:pt x="23" y="188"/>
                      <a:pt x="23" y="192"/>
                    </a:cubicBezTo>
                    <a:cubicBezTo>
                      <a:pt x="1" y="197"/>
                      <a:pt x="1" y="197"/>
                      <a:pt x="1" y="197"/>
                    </a:cubicBezTo>
                    <a:cubicBezTo>
                      <a:pt x="0" y="211"/>
                      <a:pt x="1" y="225"/>
                      <a:pt x="4" y="239"/>
                    </a:cubicBezTo>
                    <a:cubicBezTo>
                      <a:pt x="4" y="239"/>
                      <a:pt x="4" y="239"/>
                      <a:pt x="4" y="239"/>
                    </a:cubicBezTo>
                    <a:cubicBezTo>
                      <a:pt x="4" y="239"/>
                      <a:pt x="4" y="239"/>
                      <a:pt x="4" y="240"/>
                    </a:cubicBezTo>
                    <a:cubicBezTo>
                      <a:pt x="26" y="242"/>
                      <a:pt x="26" y="242"/>
                      <a:pt x="26" y="242"/>
                    </a:cubicBezTo>
                    <a:cubicBezTo>
                      <a:pt x="27" y="244"/>
                      <a:pt x="27" y="245"/>
                      <a:pt x="27" y="247"/>
                    </a:cubicBezTo>
                    <a:cubicBezTo>
                      <a:pt x="27" y="247"/>
                      <a:pt x="27" y="247"/>
                      <a:pt x="27" y="247"/>
                    </a:cubicBezTo>
                    <a:cubicBezTo>
                      <a:pt x="28" y="248"/>
                      <a:pt x="28" y="248"/>
                      <a:pt x="28" y="249"/>
                    </a:cubicBezTo>
                    <a:cubicBezTo>
                      <a:pt x="28" y="250"/>
                      <a:pt x="28" y="251"/>
                      <a:pt x="29" y="252"/>
                    </a:cubicBezTo>
                    <a:cubicBezTo>
                      <a:pt x="9" y="264"/>
                      <a:pt x="9" y="264"/>
                      <a:pt x="9" y="264"/>
                    </a:cubicBezTo>
                    <a:cubicBezTo>
                      <a:pt x="9" y="264"/>
                      <a:pt x="9" y="264"/>
                      <a:pt x="9" y="264"/>
                    </a:cubicBezTo>
                    <a:cubicBezTo>
                      <a:pt x="9" y="264"/>
                      <a:pt x="9" y="264"/>
                      <a:pt x="9" y="264"/>
                    </a:cubicBezTo>
                    <a:cubicBezTo>
                      <a:pt x="13" y="278"/>
                      <a:pt x="19" y="291"/>
                      <a:pt x="26" y="304"/>
                    </a:cubicBezTo>
                    <a:cubicBezTo>
                      <a:pt x="48" y="299"/>
                      <a:pt x="48" y="299"/>
                      <a:pt x="48" y="299"/>
                    </a:cubicBezTo>
                    <a:cubicBezTo>
                      <a:pt x="50" y="301"/>
                      <a:pt x="51" y="304"/>
                      <a:pt x="53" y="307"/>
                    </a:cubicBezTo>
                    <a:cubicBezTo>
                      <a:pt x="39" y="324"/>
                      <a:pt x="39" y="324"/>
                      <a:pt x="39" y="324"/>
                    </a:cubicBezTo>
                    <a:cubicBezTo>
                      <a:pt x="47" y="336"/>
                      <a:pt x="56" y="347"/>
                      <a:pt x="67" y="356"/>
                    </a:cubicBezTo>
                    <a:cubicBezTo>
                      <a:pt x="67" y="356"/>
                      <a:pt x="67" y="356"/>
                      <a:pt x="67" y="356"/>
                    </a:cubicBezTo>
                    <a:cubicBezTo>
                      <a:pt x="67" y="357"/>
                      <a:pt x="67" y="357"/>
                      <a:pt x="67" y="357"/>
                    </a:cubicBezTo>
                    <a:cubicBezTo>
                      <a:pt x="87" y="345"/>
                      <a:pt x="87" y="345"/>
                      <a:pt x="87" y="345"/>
                    </a:cubicBezTo>
                    <a:cubicBezTo>
                      <a:pt x="88" y="346"/>
                      <a:pt x="89" y="346"/>
                      <a:pt x="90" y="347"/>
                    </a:cubicBezTo>
                    <a:cubicBezTo>
                      <a:pt x="90" y="348"/>
                      <a:pt x="91" y="348"/>
                      <a:pt x="92" y="349"/>
                    </a:cubicBezTo>
                    <a:cubicBezTo>
                      <a:pt x="92" y="349"/>
                      <a:pt x="93" y="350"/>
                      <a:pt x="94" y="351"/>
                    </a:cubicBezTo>
                    <a:cubicBezTo>
                      <a:pt x="86" y="372"/>
                      <a:pt x="86" y="372"/>
                      <a:pt x="86" y="372"/>
                    </a:cubicBezTo>
                    <a:cubicBezTo>
                      <a:pt x="92" y="376"/>
                      <a:pt x="98" y="380"/>
                      <a:pt x="105" y="384"/>
                    </a:cubicBezTo>
                    <a:cubicBezTo>
                      <a:pt x="105" y="384"/>
                      <a:pt x="105" y="384"/>
                      <a:pt x="105" y="384"/>
                    </a:cubicBezTo>
                    <a:cubicBezTo>
                      <a:pt x="106" y="385"/>
                      <a:pt x="108" y="386"/>
                      <a:pt x="109" y="386"/>
                    </a:cubicBezTo>
                    <a:cubicBezTo>
                      <a:pt x="110" y="387"/>
                      <a:pt x="111" y="388"/>
                      <a:pt x="112" y="388"/>
                    </a:cubicBezTo>
                    <a:cubicBezTo>
                      <a:pt x="113" y="388"/>
                      <a:pt x="113" y="389"/>
                      <a:pt x="113" y="389"/>
                    </a:cubicBezTo>
                    <a:cubicBezTo>
                      <a:pt x="117" y="390"/>
                      <a:pt x="120" y="392"/>
                      <a:pt x="124" y="394"/>
                    </a:cubicBezTo>
                    <a:cubicBezTo>
                      <a:pt x="138" y="376"/>
                      <a:pt x="138" y="376"/>
                      <a:pt x="138" y="376"/>
                    </a:cubicBezTo>
                    <a:cubicBezTo>
                      <a:pt x="141" y="377"/>
                      <a:pt x="143" y="378"/>
                      <a:pt x="145" y="378"/>
                    </a:cubicBezTo>
                    <a:cubicBezTo>
                      <a:pt x="145" y="378"/>
                      <a:pt x="146" y="379"/>
                      <a:pt x="146" y="379"/>
                    </a:cubicBezTo>
                    <a:cubicBezTo>
                      <a:pt x="146" y="379"/>
                      <a:pt x="146" y="379"/>
                      <a:pt x="147" y="379"/>
                    </a:cubicBezTo>
                    <a:cubicBezTo>
                      <a:pt x="146" y="402"/>
                      <a:pt x="146" y="402"/>
                      <a:pt x="146" y="402"/>
                    </a:cubicBezTo>
                    <a:cubicBezTo>
                      <a:pt x="146" y="402"/>
                      <a:pt x="147" y="402"/>
                      <a:pt x="147" y="402"/>
                    </a:cubicBezTo>
                    <a:cubicBezTo>
                      <a:pt x="147" y="402"/>
                      <a:pt x="147" y="402"/>
                      <a:pt x="147" y="402"/>
                    </a:cubicBezTo>
                    <a:cubicBezTo>
                      <a:pt x="153" y="404"/>
                      <a:pt x="160" y="406"/>
                      <a:pt x="166" y="407"/>
                    </a:cubicBezTo>
                    <a:cubicBezTo>
                      <a:pt x="167" y="407"/>
                      <a:pt x="167" y="407"/>
                      <a:pt x="167" y="407"/>
                    </a:cubicBezTo>
                    <a:cubicBezTo>
                      <a:pt x="168" y="407"/>
                      <a:pt x="169" y="407"/>
                      <a:pt x="170" y="408"/>
                    </a:cubicBezTo>
                    <a:cubicBezTo>
                      <a:pt x="176" y="409"/>
                      <a:pt x="182" y="409"/>
                      <a:pt x="188" y="410"/>
                    </a:cubicBezTo>
                    <a:cubicBezTo>
                      <a:pt x="188" y="410"/>
                      <a:pt x="188" y="410"/>
                      <a:pt x="188" y="410"/>
                    </a:cubicBezTo>
                    <a:cubicBezTo>
                      <a:pt x="189" y="410"/>
                      <a:pt x="189" y="410"/>
                      <a:pt x="189" y="410"/>
                    </a:cubicBezTo>
                    <a:cubicBezTo>
                      <a:pt x="197" y="389"/>
                      <a:pt x="197" y="389"/>
                      <a:pt x="197" y="389"/>
                    </a:cubicBezTo>
                    <a:cubicBezTo>
                      <a:pt x="198" y="389"/>
                      <a:pt x="198" y="389"/>
                      <a:pt x="199" y="389"/>
                    </a:cubicBezTo>
                    <a:cubicBezTo>
                      <a:pt x="200" y="389"/>
                      <a:pt x="201" y="389"/>
                      <a:pt x="201" y="389"/>
                    </a:cubicBezTo>
                    <a:cubicBezTo>
                      <a:pt x="202" y="389"/>
                      <a:pt x="203" y="389"/>
                      <a:pt x="204" y="389"/>
                    </a:cubicBezTo>
                    <a:cubicBezTo>
                      <a:pt x="204" y="389"/>
                      <a:pt x="205" y="389"/>
                      <a:pt x="206" y="389"/>
                    </a:cubicBezTo>
                    <a:cubicBezTo>
                      <a:pt x="212" y="411"/>
                      <a:pt x="212" y="411"/>
                      <a:pt x="212" y="411"/>
                    </a:cubicBezTo>
                    <a:cubicBezTo>
                      <a:pt x="222" y="410"/>
                      <a:pt x="231" y="410"/>
                      <a:pt x="240" y="408"/>
                    </a:cubicBezTo>
                    <a:cubicBezTo>
                      <a:pt x="241" y="408"/>
                      <a:pt x="242" y="408"/>
                      <a:pt x="243" y="407"/>
                    </a:cubicBezTo>
                    <a:cubicBezTo>
                      <a:pt x="243" y="407"/>
                      <a:pt x="244" y="407"/>
                      <a:pt x="245" y="407"/>
                    </a:cubicBezTo>
                    <a:cubicBezTo>
                      <a:pt x="249" y="406"/>
                      <a:pt x="252" y="406"/>
                      <a:pt x="256" y="405"/>
                    </a:cubicBezTo>
                    <a:cubicBezTo>
                      <a:pt x="257" y="382"/>
                      <a:pt x="257" y="382"/>
                      <a:pt x="257" y="382"/>
                    </a:cubicBezTo>
                    <a:cubicBezTo>
                      <a:pt x="259" y="381"/>
                      <a:pt x="262" y="380"/>
                      <a:pt x="265" y="379"/>
                    </a:cubicBezTo>
                    <a:cubicBezTo>
                      <a:pt x="278" y="398"/>
                      <a:pt x="278" y="398"/>
                      <a:pt x="278" y="398"/>
                    </a:cubicBezTo>
                    <a:cubicBezTo>
                      <a:pt x="278" y="398"/>
                      <a:pt x="279" y="398"/>
                      <a:pt x="279" y="397"/>
                    </a:cubicBezTo>
                    <a:cubicBezTo>
                      <a:pt x="279" y="397"/>
                      <a:pt x="279" y="397"/>
                      <a:pt x="279" y="397"/>
                    </a:cubicBezTo>
                    <a:cubicBezTo>
                      <a:pt x="293" y="392"/>
                      <a:pt x="306" y="386"/>
                      <a:pt x="318" y="378"/>
                    </a:cubicBezTo>
                    <a:cubicBezTo>
                      <a:pt x="311" y="356"/>
                      <a:pt x="311" y="356"/>
                      <a:pt x="311" y="356"/>
                    </a:cubicBezTo>
                    <a:cubicBezTo>
                      <a:pt x="311" y="356"/>
                      <a:pt x="311" y="356"/>
                      <a:pt x="311" y="356"/>
                    </a:cubicBezTo>
                    <a:cubicBezTo>
                      <a:pt x="313" y="354"/>
                      <a:pt x="315" y="353"/>
                      <a:pt x="317" y="351"/>
                    </a:cubicBezTo>
                    <a:cubicBezTo>
                      <a:pt x="336" y="364"/>
                      <a:pt x="336" y="364"/>
                      <a:pt x="336" y="364"/>
                    </a:cubicBezTo>
                    <a:cubicBezTo>
                      <a:pt x="336" y="364"/>
                      <a:pt x="337" y="364"/>
                      <a:pt x="337" y="364"/>
                    </a:cubicBezTo>
                    <a:cubicBezTo>
                      <a:pt x="337" y="364"/>
                      <a:pt x="337" y="364"/>
                      <a:pt x="337" y="364"/>
                    </a:cubicBezTo>
                    <a:cubicBezTo>
                      <a:pt x="337" y="364"/>
                      <a:pt x="337" y="364"/>
                      <a:pt x="337" y="363"/>
                    </a:cubicBezTo>
                    <a:cubicBezTo>
                      <a:pt x="348" y="355"/>
                      <a:pt x="358" y="345"/>
                      <a:pt x="367" y="334"/>
                    </a:cubicBezTo>
                    <a:cubicBezTo>
                      <a:pt x="366" y="334"/>
                      <a:pt x="366" y="334"/>
                      <a:pt x="366" y="334"/>
                    </a:cubicBezTo>
                    <a:cubicBezTo>
                      <a:pt x="367" y="333"/>
                      <a:pt x="367" y="333"/>
                      <a:pt x="367" y="333"/>
                    </a:cubicBezTo>
                    <a:cubicBezTo>
                      <a:pt x="354" y="314"/>
                      <a:pt x="354" y="314"/>
                      <a:pt x="354" y="314"/>
                    </a:cubicBezTo>
                    <a:cubicBezTo>
                      <a:pt x="355" y="312"/>
                      <a:pt x="357" y="310"/>
                      <a:pt x="359" y="307"/>
                    </a:cubicBezTo>
                    <a:cubicBezTo>
                      <a:pt x="381" y="314"/>
                      <a:pt x="381" y="314"/>
                      <a:pt x="381" y="314"/>
                    </a:cubicBezTo>
                    <a:cubicBezTo>
                      <a:pt x="381" y="313"/>
                      <a:pt x="381" y="313"/>
                      <a:pt x="381" y="313"/>
                    </a:cubicBezTo>
                    <a:cubicBezTo>
                      <a:pt x="381" y="313"/>
                      <a:pt x="381" y="313"/>
                      <a:pt x="381" y="313"/>
                    </a:cubicBezTo>
                    <a:cubicBezTo>
                      <a:pt x="389" y="301"/>
                      <a:pt x="395" y="288"/>
                      <a:pt x="400" y="274"/>
                    </a:cubicBezTo>
                    <a:cubicBezTo>
                      <a:pt x="381" y="261"/>
                      <a:pt x="381" y="261"/>
                      <a:pt x="381" y="261"/>
                    </a:cubicBezTo>
                    <a:cubicBezTo>
                      <a:pt x="382" y="258"/>
                      <a:pt x="383" y="255"/>
                      <a:pt x="383" y="252"/>
                    </a:cubicBezTo>
                    <a:cubicBezTo>
                      <a:pt x="406" y="251"/>
                      <a:pt x="406" y="251"/>
                      <a:pt x="406" y="251"/>
                    </a:cubicBezTo>
                    <a:cubicBezTo>
                      <a:pt x="406" y="251"/>
                      <a:pt x="406" y="251"/>
                      <a:pt x="406" y="251"/>
                    </a:cubicBezTo>
                    <a:cubicBezTo>
                      <a:pt x="406" y="251"/>
                      <a:pt x="406" y="251"/>
                      <a:pt x="406" y="251"/>
                    </a:cubicBezTo>
                    <a:cubicBezTo>
                      <a:pt x="408" y="244"/>
                      <a:pt x="409" y="238"/>
                      <a:pt x="410" y="231"/>
                    </a:cubicBezTo>
                    <a:close/>
                    <a:moveTo>
                      <a:pt x="369" y="219"/>
                    </a:moveTo>
                    <a:cubicBezTo>
                      <a:pt x="369" y="221"/>
                      <a:pt x="369" y="223"/>
                      <a:pt x="369" y="225"/>
                    </a:cubicBezTo>
                    <a:cubicBezTo>
                      <a:pt x="368" y="226"/>
                      <a:pt x="368" y="227"/>
                      <a:pt x="368" y="228"/>
                    </a:cubicBezTo>
                    <a:cubicBezTo>
                      <a:pt x="368" y="229"/>
                      <a:pt x="368" y="231"/>
                      <a:pt x="368" y="232"/>
                    </a:cubicBezTo>
                    <a:cubicBezTo>
                      <a:pt x="367" y="233"/>
                      <a:pt x="367" y="235"/>
                      <a:pt x="367" y="236"/>
                    </a:cubicBezTo>
                    <a:cubicBezTo>
                      <a:pt x="367" y="237"/>
                      <a:pt x="367" y="238"/>
                      <a:pt x="366" y="239"/>
                    </a:cubicBezTo>
                    <a:cubicBezTo>
                      <a:pt x="366" y="241"/>
                      <a:pt x="366" y="243"/>
                      <a:pt x="365" y="244"/>
                    </a:cubicBezTo>
                    <a:cubicBezTo>
                      <a:pt x="365" y="245"/>
                      <a:pt x="365" y="245"/>
                      <a:pt x="365" y="245"/>
                    </a:cubicBezTo>
                    <a:cubicBezTo>
                      <a:pt x="364" y="248"/>
                      <a:pt x="364" y="250"/>
                      <a:pt x="363" y="252"/>
                    </a:cubicBezTo>
                    <a:cubicBezTo>
                      <a:pt x="262" y="217"/>
                      <a:pt x="262" y="217"/>
                      <a:pt x="262" y="217"/>
                    </a:cubicBezTo>
                    <a:cubicBezTo>
                      <a:pt x="262" y="217"/>
                      <a:pt x="262" y="217"/>
                      <a:pt x="262" y="217"/>
                    </a:cubicBezTo>
                    <a:cubicBezTo>
                      <a:pt x="262" y="216"/>
                      <a:pt x="262" y="215"/>
                      <a:pt x="262" y="214"/>
                    </a:cubicBezTo>
                    <a:cubicBezTo>
                      <a:pt x="262" y="213"/>
                      <a:pt x="262" y="213"/>
                      <a:pt x="263" y="212"/>
                    </a:cubicBezTo>
                    <a:cubicBezTo>
                      <a:pt x="263" y="212"/>
                      <a:pt x="263" y="211"/>
                      <a:pt x="263" y="211"/>
                    </a:cubicBezTo>
                    <a:cubicBezTo>
                      <a:pt x="370" y="211"/>
                      <a:pt x="370" y="211"/>
                      <a:pt x="370" y="211"/>
                    </a:cubicBezTo>
                    <a:cubicBezTo>
                      <a:pt x="370" y="213"/>
                      <a:pt x="369" y="216"/>
                      <a:pt x="369" y="218"/>
                    </a:cubicBezTo>
                    <a:cubicBezTo>
                      <a:pt x="369" y="219"/>
                      <a:pt x="369" y="219"/>
                      <a:pt x="369" y="219"/>
                    </a:cubicBezTo>
                    <a:close/>
                    <a:moveTo>
                      <a:pt x="356" y="272"/>
                    </a:moveTo>
                    <a:cubicBezTo>
                      <a:pt x="355" y="273"/>
                      <a:pt x="354" y="275"/>
                      <a:pt x="353" y="277"/>
                    </a:cubicBezTo>
                    <a:cubicBezTo>
                      <a:pt x="353" y="278"/>
                      <a:pt x="353" y="278"/>
                      <a:pt x="352" y="279"/>
                    </a:cubicBezTo>
                    <a:cubicBezTo>
                      <a:pt x="352" y="280"/>
                      <a:pt x="351" y="282"/>
                      <a:pt x="350" y="283"/>
                    </a:cubicBezTo>
                    <a:cubicBezTo>
                      <a:pt x="350" y="284"/>
                      <a:pt x="349" y="285"/>
                      <a:pt x="349" y="286"/>
                    </a:cubicBezTo>
                    <a:cubicBezTo>
                      <a:pt x="348" y="287"/>
                      <a:pt x="347" y="288"/>
                      <a:pt x="347" y="289"/>
                    </a:cubicBezTo>
                    <a:cubicBezTo>
                      <a:pt x="346" y="290"/>
                      <a:pt x="345" y="292"/>
                      <a:pt x="344" y="293"/>
                    </a:cubicBezTo>
                    <a:cubicBezTo>
                      <a:pt x="344" y="293"/>
                      <a:pt x="344" y="294"/>
                      <a:pt x="343" y="295"/>
                    </a:cubicBezTo>
                    <a:cubicBezTo>
                      <a:pt x="342" y="296"/>
                      <a:pt x="341" y="298"/>
                      <a:pt x="340" y="299"/>
                    </a:cubicBezTo>
                    <a:cubicBezTo>
                      <a:pt x="340" y="300"/>
                      <a:pt x="340" y="300"/>
                      <a:pt x="340" y="300"/>
                    </a:cubicBezTo>
                    <a:cubicBezTo>
                      <a:pt x="338" y="302"/>
                      <a:pt x="337" y="304"/>
                      <a:pt x="336" y="305"/>
                    </a:cubicBezTo>
                    <a:cubicBezTo>
                      <a:pt x="336" y="305"/>
                      <a:pt x="336" y="305"/>
                      <a:pt x="336" y="306"/>
                    </a:cubicBezTo>
                    <a:cubicBezTo>
                      <a:pt x="333" y="309"/>
                      <a:pt x="330" y="313"/>
                      <a:pt x="327" y="316"/>
                    </a:cubicBezTo>
                    <a:cubicBezTo>
                      <a:pt x="251" y="241"/>
                      <a:pt x="251" y="241"/>
                      <a:pt x="251" y="241"/>
                    </a:cubicBezTo>
                    <a:cubicBezTo>
                      <a:pt x="251" y="241"/>
                      <a:pt x="251" y="240"/>
                      <a:pt x="251" y="240"/>
                    </a:cubicBezTo>
                    <a:cubicBezTo>
                      <a:pt x="252" y="240"/>
                      <a:pt x="252" y="239"/>
                      <a:pt x="253" y="238"/>
                    </a:cubicBezTo>
                    <a:cubicBezTo>
                      <a:pt x="253" y="238"/>
                      <a:pt x="253" y="237"/>
                      <a:pt x="253" y="237"/>
                    </a:cubicBezTo>
                    <a:cubicBezTo>
                      <a:pt x="254" y="236"/>
                      <a:pt x="254" y="236"/>
                      <a:pt x="255" y="235"/>
                    </a:cubicBezTo>
                    <a:cubicBezTo>
                      <a:pt x="255" y="234"/>
                      <a:pt x="255" y="234"/>
                      <a:pt x="255" y="234"/>
                    </a:cubicBezTo>
                    <a:cubicBezTo>
                      <a:pt x="256" y="233"/>
                      <a:pt x="256" y="232"/>
                      <a:pt x="257" y="232"/>
                    </a:cubicBezTo>
                    <a:cubicBezTo>
                      <a:pt x="257" y="231"/>
                      <a:pt x="257" y="230"/>
                      <a:pt x="257" y="230"/>
                    </a:cubicBezTo>
                    <a:cubicBezTo>
                      <a:pt x="258" y="230"/>
                      <a:pt x="258" y="229"/>
                      <a:pt x="258" y="229"/>
                    </a:cubicBezTo>
                    <a:cubicBezTo>
                      <a:pt x="359" y="264"/>
                      <a:pt x="359" y="264"/>
                      <a:pt x="359" y="264"/>
                    </a:cubicBezTo>
                    <a:cubicBezTo>
                      <a:pt x="358" y="267"/>
                      <a:pt x="357" y="269"/>
                      <a:pt x="356" y="271"/>
                    </a:cubicBezTo>
                    <a:cubicBezTo>
                      <a:pt x="356" y="271"/>
                      <a:pt x="356" y="271"/>
                      <a:pt x="356" y="272"/>
                    </a:cubicBezTo>
                    <a:close/>
                    <a:moveTo>
                      <a:pt x="306" y="335"/>
                    </a:moveTo>
                    <a:cubicBezTo>
                      <a:pt x="304" y="336"/>
                      <a:pt x="303" y="337"/>
                      <a:pt x="301" y="338"/>
                    </a:cubicBezTo>
                    <a:cubicBezTo>
                      <a:pt x="300" y="340"/>
                      <a:pt x="298" y="341"/>
                      <a:pt x="297" y="342"/>
                    </a:cubicBezTo>
                    <a:cubicBezTo>
                      <a:pt x="296" y="342"/>
                      <a:pt x="296" y="342"/>
                      <a:pt x="296" y="342"/>
                    </a:cubicBezTo>
                    <a:cubicBezTo>
                      <a:pt x="292" y="345"/>
                      <a:pt x="288" y="347"/>
                      <a:pt x="284" y="350"/>
                    </a:cubicBezTo>
                    <a:cubicBezTo>
                      <a:pt x="237" y="253"/>
                      <a:pt x="237" y="253"/>
                      <a:pt x="237" y="253"/>
                    </a:cubicBezTo>
                    <a:cubicBezTo>
                      <a:pt x="237" y="253"/>
                      <a:pt x="237" y="253"/>
                      <a:pt x="238" y="253"/>
                    </a:cubicBezTo>
                    <a:cubicBezTo>
                      <a:pt x="238" y="252"/>
                      <a:pt x="239" y="252"/>
                      <a:pt x="240" y="251"/>
                    </a:cubicBezTo>
                    <a:cubicBezTo>
                      <a:pt x="240" y="251"/>
                      <a:pt x="240" y="251"/>
                      <a:pt x="241" y="250"/>
                    </a:cubicBezTo>
                    <a:cubicBezTo>
                      <a:pt x="241" y="250"/>
                      <a:pt x="242" y="250"/>
                      <a:pt x="242" y="250"/>
                    </a:cubicBezTo>
                    <a:cubicBezTo>
                      <a:pt x="318" y="325"/>
                      <a:pt x="318" y="325"/>
                      <a:pt x="318" y="325"/>
                    </a:cubicBezTo>
                    <a:cubicBezTo>
                      <a:pt x="314" y="328"/>
                      <a:pt x="311" y="331"/>
                      <a:pt x="307" y="334"/>
                    </a:cubicBezTo>
                    <a:cubicBezTo>
                      <a:pt x="307" y="335"/>
                      <a:pt x="306" y="335"/>
                      <a:pt x="306" y="335"/>
                    </a:cubicBezTo>
                    <a:close/>
                    <a:moveTo>
                      <a:pt x="259" y="360"/>
                    </a:moveTo>
                    <a:cubicBezTo>
                      <a:pt x="257" y="361"/>
                      <a:pt x="255" y="362"/>
                      <a:pt x="253" y="362"/>
                    </a:cubicBezTo>
                    <a:cubicBezTo>
                      <a:pt x="252" y="362"/>
                      <a:pt x="252" y="362"/>
                      <a:pt x="252" y="363"/>
                    </a:cubicBezTo>
                    <a:cubicBezTo>
                      <a:pt x="250" y="363"/>
                      <a:pt x="248" y="364"/>
                      <a:pt x="246" y="364"/>
                    </a:cubicBezTo>
                    <a:cubicBezTo>
                      <a:pt x="246" y="364"/>
                      <a:pt x="245" y="364"/>
                      <a:pt x="244" y="365"/>
                    </a:cubicBezTo>
                    <a:cubicBezTo>
                      <a:pt x="243" y="365"/>
                      <a:pt x="241" y="365"/>
                      <a:pt x="240" y="366"/>
                    </a:cubicBezTo>
                    <a:cubicBezTo>
                      <a:pt x="239" y="366"/>
                      <a:pt x="238" y="366"/>
                      <a:pt x="237" y="366"/>
                    </a:cubicBezTo>
                    <a:cubicBezTo>
                      <a:pt x="235" y="366"/>
                      <a:pt x="234" y="367"/>
                      <a:pt x="233" y="367"/>
                    </a:cubicBezTo>
                    <a:cubicBezTo>
                      <a:pt x="232" y="367"/>
                      <a:pt x="230" y="367"/>
                      <a:pt x="228" y="368"/>
                    </a:cubicBezTo>
                    <a:cubicBezTo>
                      <a:pt x="228" y="368"/>
                      <a:pt x="227" y="368"/>
                      <a:pt x="227" y="368"/>
                    </a:cubicBezTo>
                    <a:cubicBezTo>
                      <a:pt x="225" y="368"/>
                      <a:pt x="222" y="368"/>
                      <a:pt x="220" y="368"/>
                    </a:cubicBezTo>
                    <a:cubicBezTo>
                      <a:pt x="220" y="368"/>
                      <a:pt x="220" y="368"/>
                      <a:pt x="220" y="369"/>
                    </a:cubicBezTo>
                    <a:cubicBezTo>
                      <a:pt x="217" y="369"/>
                      <a:pt x="215" y="369"/>
                      <a:pt x="212" y="369"/>
                    </a:cubicBezTo>
                    <a:cubicBezTo>
                      <a:pt x="212" y="262"/>
                      <a:pt x="212" y="262"/>
                      <a:pt x="212" y="262"/>
                    </a:cubicBezTo>
                    <a:cubicBezTo>
                      <a:pt x="213" y="262"/>
                      <a:pt x="213" y="262"/>
                      <a:pt x="213" y="262"/>
                    </a:cubicBezTo>
                    <a:cubicBezTo>
                      <a:pt x="214" y="262"/>
                      <a:pt x="215" y="262"/>
                      <a:pt x="215" y="261"/>
                    </a:cubicBezTo>
                    <a:cubicBezTo>
                      <a:pt x="216" y="261"/>
                      <a:pt x="217" y="261"/>
                      <a:pt x="217" y="261"/>
                    </a:cubicBezTo>
                    <a:cubicBezTo>
                      <a:pt x="218" y="261"/>
                      <a:pt x="218" y="261"/>
                      <a:pt x="219" y="261"/>
                    </a:cubicBezTo>
                    <a:cubicBezTo>
                      <a:pt x="220" y="261"/>
                      <a:pt x="221" y="260"/>
                      <a:pt x="221" y="260"/>
                    </a:cubicBezTo>
                    <a:cubicBezTo>
                      <a:pt x="222" y="260"/>
                      <a:pt x="222" y="260"/>
                      <a:pt x="223" y="260"/>
                    </a:cubicBezTo>
                    <a:cubicBezTo>
                      <a:pt x="224" y="259"/>
                      <a:pt x="224" y="259"/>
                      <a:pt x="225" y="259"/>
                    </a:cubicBezTo>
                    <a:cubicBezTo>
                      <a:pt x="225" y="259"/>
                      <a:pt x="225" y="259"/>
                      <a:pt x="226" y="259"/>
                    </a:cubicBezTo>
                    <a:cubicBezTo>
                      <a:pt x="272" y="355"/>
                      <a:pt x="272" y="355"/>
                      <a:pt x="272" y="355"/>
                    </a:cubicBezTo>
                    <a:cubicBezTo>
                      <a:pt x="268" y="357"/>
                      <a:pt x="264" y="359"/>
                      <a:pt x="259" y="360"/>
                    </a:cubicBezTo>
                    <a:cubicBezTo>
                      <a:pt x="259" y="360"/>
                      <a:pt x="259" y="360"/>
                      <a:pt x="259" y="360"/>
                    </a:cubicBezTo>
                    <a:close/>
                    <a:moveTo>
                      <a:pt x="192" y="368"/>
                    </a:moveTo>
                    <a:cubicBezTo>
                      <a:pt x="190" y="368"/>
                      <a:pt x="188" y="368"/>
                      <a:pt x="186" y="368"/>
                    </a:cubicBezTo>
                    <a:cubicBezTo>
                      <a:pt x="185" y="368"/>
                      <a:pt x="184" y="368"/>
                      <a:pt x="183" y="367"/>
                    </a:cubicBezTo>
                    <a:cubicBezTo>
                      <a:pt x="182" y="367"/>
                      <a:pt x="180" y="367"/>
                      <a:pt x="179" y="367"/>
                    </a:cubicBezTo>
                    <a:cubicBezTo>
                      <a:pt x="178" y="367"/>
                      <a:pt x="176" y="366"/>
                      <a:pt x="175" y="366"/>
                    </a:cubicBezTo>
                    <a:cubicBezTo>
                      <a:pt x="174" y="366"/>
                      <a:pt x="173" y="366"/>
                      <a:pt x="172" y="366"/>
                    </a:cubicBezTo>
                    <a:cubicBezTo>
                      <a:pt x="170" y="365"/>
                      <a:pt x="168" y="365"/>
                      <a:pt x="166" y="364"/>
                    </a:cubicBezTo>
                    <a:cubicBezTo>
                      <a:pt x="166" y="364"/>
                      <a:pt x="166" y="364"/>
                      <a:pt x="166" y="364"/>
                    </a:cubicBezTo>
                    <a:cubicBezTo>
                      <a:pt x="163" y="363"/>
                      <a:pt x="161" y="363"/>
                      <a:pt x="158" y="362"/>
                    </a:cubicBezTo>
                    <a:cubicBezTo>
                      <a:pt x="194" y="261"/>
                      <a:pt x="194" y="261"/>
                      <a:pt x="194" y="261"/>
                    </a:cubicBezTo>
                    <a:cubicBezTo>
                      <a:pt x="194" y="261"/>
                      <a:pt x="194" y="261"/>
                      <a:pt x="194" y="261"/>
                    </a:cubicBezTo>
                    <a:cubicBezTo>
                      <a:pt x="195" y="261"/>
                      <a:pt x="196" y="261"/>
                      <a:pt x="197" y="261"/>
                    </a:cubicBezTo>
                    <a:cubicBezTo>
                      <a:pt x="197" y="262"/>
                      <a:pt x="198" y="262"/>
                      <a:pt x="199" y="262"/>
                    </a:cubicBezTo>
                    <a:cubicBezTo>
                      <a:pt x="199" y="262"/>
                      <a:pt x="200" y="262"/>
                      <a:pt x="200" y="262"/>
                    </a:cubicBezTo>
                    <a:cubicBezTo>
                      <a:pt x="200" y="369"/>
                      <a:pt x="200" y="369"/>
                      <a:pt x="200" y="369"/>
                    </a:cubicBezTo>
                    <a:cubicBezTo>
                      <a:pt x="197" y="369"/>
                      <a:pt x="195" y="369"/>
                      <a:pt x="193" y="369"/>
                    </a:cubicBezTo>
                    <a:cubicBezTo>
                      <a:pt x="192" y="368"/>
                      <a:pt x="192" y="368"/>
                      <a:pt x="192" y="368"/>
                    </a:cubicBezTo>
                    <a:close/>
                    <a:moveTo>
                      <a:pt x="139" y="355"/>
                    </a:moveTo>
                    <a:cubicBezTo>
                      <a:pt x="137" y="354"/>
                      <a:pt x="135" y="353"/>
                      <a:pt x="134" y="352"/>
                    </a:cubicBezTo>
                    <a:cubicBezTo>
                      <a:pt x="133" y="352"/>
                      <a:pt x="132" y="352"/>
                      <a:pt x="132" y="351"/>
                    </a:cubicBezTo>
                    <a:cubicBezTo>
                      <a:pt x="130" y="351"/>
                      <a:pt x="129" y="350"/>
                      <a:pt x="127" y="349"/>
                    </a:cubicBezTo>
                    <a:cubicBezTo>
                      <a:pt x="127" y="348"/>
                      <a:pt x="126" y="348"/>
                      <a:pt x="125" y="347"/>
                    </a:cubicBezTo>
                    <a:cubicBezTo>
                      <a:pt x="124" y="347"/>
                      <a:pt x="123" y="346"/>
                      <a:pt x="122" y="346"/>
                    </a:cubicBezTo>
                    <a:cubicBezTo>
                      <a:pt x="120" y="345"/>
                      <a:pt x="119" y="344"/>
                      <a:pt x="118" y="343"/>
                    </a:cubicBezTo>
                    <a:cubicBezTo>
                      <a:pt x="117" y="343"/>
                      <a:pt x="117" y="343"/>
                      <a:pt x="116" y="342"/>
                    </a:cubicBezTo>
                    <a:cubicBezTo>
                      <a:pt x="115" y="341"/>
                      <a:pt x="113" y="340"/>
                      <a:pt x="112" y="339"/>
                    </a:cubicBezTo>
                    <a:cubicBezTo>
                      <a:pt x="111" y="339"/>
                      <a:pt x="111" y="339"/>
                      <a:pt x="111" y="338"/>
                    </a:cubicBezTo>
                    <a:cubicBezTo>
                      <a:pt x="109" y="337"/>
                      <a:pt x="107" y="336"/>
                      <a:pt x="105" y="335"/>
                    </a:cubicBezTo>
                    <a:cubicBezTo>
                      <a:pt x="105" y="334"/>
                      <a:pt x="105" y="334"/>
                      <a:pt x="105" y="334"/>
                    </a:cubicBezTo>
                    <a:cubicBezTo>
                      <a:pt x="102" y="331"/>
                      <a:pt x="98" y="328"/>
                      <a:pt x="95" y="325"/>
                    </a:cubicBezTo>
                    <a:cubicBezTo>
                      <a:pt x="170" y="250"/>
                      <a:pt x="170" y="250"/>
                      <a:pt x="170" y="250"/>
                    </a:cubicBezTo>
                    <a:cubicBezTo>
                      <a:pt x="170" y="250"/>
                      <a:pt x="170" y="250"/>
                      <a:pt x="171" y="250"/>
                    </a:cubicBezTo>
                    <a:cubicBezTo>
                      <a:pt x="171" y="250"/>
                      <a:pt x="172" y="251"/>
                      <a:pt x="172" y="251"/>
                    </a:cubicBezTo>
                    <a:cubicBezTo>
                      <a:pt x="173" y="252"/>
                      <a:pt x="173" y="252"/>
                      <a:pt x="174" y="252"/>
                    </a:cubicBezTo>
                    <a:cubicBezTo>
                      <a:pt x="174" y="253"/>
                      <a:pt x="175" y="253"/>
                      <a:pt x="176" y="253"/>
                    </a:cubicBezTo>
                    <a:cubicBezTo>
                      <a:pt x="176" y="254"/>
                      <a:pt x="177" y="254"/>
                      <a:pt x="177" y="254"/>
                    </a:cubicBezTo>
                    <a:cubicBezTo>
                      <a:pt x="178" y="255"/>
                      <a:pt x="178" y="255"/>
                      <a:pt x="179" y="255"/>
                    </a:cubicBezTo>
                    <a:cubicBezTo>
                      <a:pt x="180" y="256"/>
                      <a:pt x="180" y="256"/>
                      <a:pt x="181" y="257"/>
                    </a:cubicBezTo>
                    <a:cubicBezTo>
                      <a:pt x="181" y="257"/>
                      <a:pt x="182" y="257"/>
                      <a:pt x="182" y="257"/>
                    </a:cubicBezTo>
                    <a:cubicBezTo>
                      <a:pt x="147" y="358"/>
                      <a:pt x="147" y="358"/>
                      <a:pt x="147" y="358"/>
                    </a:cubicBezTo>
                    <a:cubicBezTo>
                      <a:pt x="144" y="357"/>
                      <a:pt x="142" y="356"/>
                      <a:pt x="140" y="355"/>
                    </a:cubicBezTo>
                    <a:cubicBezTo>
                      <a:pt x="140" y="355"/>
                      <a:pt x="140" y="355"/>
                      <a:pt x="139" y="355"/>
                    </a:cubicBezTo>
                    <a:close/>
                    <a:moveTo>
                      <a:pt x="75" y="304"/>
                    </a:moveTo>
                    <a:cubicBezTo>
                      <a:pt x="74" y="303"/>
                      <a:pt x="73" y="301"/>
                      <a:pt x="73" y="300"/>
                    </a:cubicBezTo>
                    <a:cubicBezTo>
                      <a:pt x="71" y="298"/>
                      <a:pt x="70" y="296"/>
                      <a:pt x="69" y="295"/>
                    </a:cubicBezTo>
                    <a:cubicBezTo>
                      <a:pt x="69" y="294"/>
                      <a:pt x="69" y="294"/>
                      <a:pt x="69" y="294"/>
                    </a:cubicBezTo>
                    <a:cubicBezTo>
                      <a:pt x="66" y="290"/>
                      <a:pt x="64" y="286"/>
                      <a:pt x="61" y="282"/>
                    </a:cubicBezTo>
                    <a:cubicBezTo>
                      <a:pt x="158" y="235"/>
                      <a:pt x="158" y="235"/>
                      <a:pt x="158" y="235"/>
                    </a:cubicBezTo>
                    <a:cubicBezTo>
                      <a:pt x="158" y="236"/>
                      <a:pt x="158" y="236"/>
                      <a:pt x="159" y="236"/>
                    </a:cubicBezTo>
                    <a:cubicBezTo>
                      <a:pt x="159" y="237"/>
                      <a:pt x="159" y="237"/>
                      <a:pt x="159" y="238"/>
                    </a:cubicBezTo>
                    <a:cubicBezTo>
                      <a:pt x="160" y="239"/>
                      <a:pt x="160" y="239"/>
                      <a:pt x="161" y="240"/>
                    </a:cubicBezTo>
                    <a:cubicBezTo>
                      <a:pt x="161" y="240"/>
                      <a:pt x="161" y="240"/>
                      <a:pt x="161" y="241"/>
                    </a:cubicBezTo>
                    <a:cubicBezTo>
                      <a:pt x="86" y="316"/>
                      <a:pt x="86" y="316"/>
                      <a:pt x="86" y="316"/>
                    </a:cubicBezTo>
                    <a:cubicBezTo>
                      <a:pt x="83" y="313"/>
                      <a:pt x="79" y="309"/>
                      <a:pt x="77" y="306"/>
                    </a:cubicBezTo>
                    <a:cubicBezTo>
                      <a:pt x="76" y="305"/>
                      <a:pt x="76" y="304"/>
                      <a:pt x="75" y="304"/>
                    </a:cubicBezTo>
                    <a:close/>
                    <a:moveTo>
                      <a:pt x="51" y="257"/>
                    </a:moveTo>
                    <a:cubicBezTo>
                      <a:pt x="50" y="255"/>
                      <a:pt x="50" y="253"/>
                      <a:pt x="49" y="251"/>
                    </a:cubicBezTo>
                    <a:cubicBezTo>
                      <a:pt x="49" y="251"/>
                      <a:pt x="49" y="251"/>
                      <a:pt x="49" y="250"/>
                    </a:cubicBezTo>
                    <a:cubicBezTo>
                      <a:pt x="48" y="248"/>
                      <a:pt x="48" y="247"/>
                      <a:pt x="47" y="245"/>
                    </a:cubicBezTo>
                    <a:cubicBezTo>
                      <a:pt x="47" y="244"/>
                      <a:pt x="47" y="243"/>
                      <a:pt x="47" y="243"/>
                    </a:cubicBezTo>
                    <a:cubicBezTo>
                      <a:pt x="46" y="241"/>
                      <a:pt x="46" y="240"/>
                      <a:pt x="46" y="238"/>
                    </a:cubicBezTo>
                    <a:cubicBezTo>
                      <a:pt x="46" y="237"/>
                      <a:pt x="45" y="236"/>
                      <a:pt x="45" y="235"/>
                    </a:cubicBezTo>
                    <a:cubicBezTo>
                      <a:pt x="45" y="234"/>
                      <a:pt x="45" y="233"/>
                      <a:pt x="45" y="232"/>
                    </a:cubicBezTo>
                    <a:cubicBezTo>
                      <a:pt x="44" y="230"/>
                      <a:pt x="44" y="229"/>
                      <a:pt x="44" y="227"/>
                    </a:cubicBezTo>
                    <a:cubicBezTo>
                      <a:pt x="44" y="226"/>
                      <a:pt x="44" y="226"/>
                      <a:pt x="44" y="225"/>
                    </a:cubicBezTo>
                    <a:cubicBezTo>
                      <a:pt x="43" y="223"/>
                      <a:pt x="43" y="221"/>
                      <a:pt x="43" y="219"/>
                    </a:cubicBezTo>
                    <a:cubicBezTo>
                      <a:pt x="43" y="219"/>
                      <a:pt x="43" y="219"/>
                      <a:pt x="43" y="218"/>
                    </a:cubicBezTo>
                    <a:cubicBezTo>
                      <a:pt x="43" y="216"/>
                      <a:pt x="43" y="213"/>
                      <a:pt x="43" y="211"/>
                    </a:cubicBezTo>
                    <a:cubicBezTo>
                      <a:pt x="150" y="211"/>
                      <a:pt x="150" y="211"/>
                      <a:pt x="150" y="211"/>
                    </a:cubicBezTo>
                    <a:cubicBezTo>
                      <a:pt x="150" y="211"/>
                      <a:pt x="150" y="211"/>
                      <a:pt x="150" y="212"/>
                    </a:cubicBezTo>
                    <a:cubicBezTo>
                      <a:pt x="150" y="212"/>
                      <a:pt x="150" y="213"/>
                      <a:pt x="150" y="214"/>
                    </a:cubicBezTo>
                    <a:cubicBezTo>
                      <a:pt x="150" y="214"/>
                      <a:pt x="150" y="215"/>
                      <a:pt x="150" y="216"/>
                    </a:cubicBezTo>
                    <a:cubicBezTo>
                      <a:pt x="150" y="216"/>
                      <a:pt x="150" y="217"/>
                      <a:pt x="151" y="217"/>
                    </a:cubicBezTo>
                    <a:cubicBezTo>
                      <a:pt x="151" y="218"/>
                      <a:pt x="151" y="219"/>
                      <a:pt x="151" y="220"/>
                    </a:cubicBezTo>
                    <a:cubicBezTo>
                      <a:pt x="151" y="220"/>
                      <a:pt x="151" y="220"/>
                      <a:pt x="151" y="221"/>
                    </a:cubicBezTo>
                    <a:cubicBezTo>
                      <a:pt x="152" y="222"/>
                      <a:pt x="152" y="223"/>
                      <a:pt x="152" y="224"/>
                    </a:cubicBezTo>
                    <a:cubicBezTo>
                      <a:pt x="152" y="224"/>
                      <a:pt x="152" y="224"/>
                      <a:pt x="152" y="224"/>
                    </a:cubicBezTo>
                    <a:cubicBezTo>
                      <a:pt x="56" y="271"/>
                      <a:pt x="56" y="271"/>
                      <a:pt x="56" y="271"/>
                    </a:cubicBezTo>
                    <a:cubicBezTo>
                      <a:pt x="54" y="266"/>
                      <a:pt x="52" y="262"/>
                      <a:pt x="51" y="258"/>
                    </a:cubicBezTo>
                    <a:cubicBezTo>
                      <a:pt x="51" y="258"/>
                      <a:pt x="51" y="257"/>
                      <a:pt x="51" y="257"/>
                    </a:cubicBezTo>
                    <a:close/>
                    <a:moveTo>
                      <a:pt x="43" y="190"/>
                    </a:moveTo>
                    <a:cubicBezTo>
                      <a:pt x="43" y="188"/>
                      <a:pt x="44" y="186"/>
                      <a:pt x="44" y="184"/>
                    </a:cubicBezTo>
                    <a:cubicBezTo>
                      <a:pt x="44" y="184"/>
                      <a:pt x="44" y="183"/>
                      <a:pt x="44" y="182"/>
                    </a:cubicBezTo>
                    <a:cubicBezTo>
                      <a:pt x="44" y="180"/>
                      <a:pt x="45" y="179"/>
                      <a:pt x="45" y="178"/>
                    </a:cubicBezTo>
                    <a:cubicBezTo>
                      <a:pt x="45" y="176"/>
                      <a:pt x="45" y="175"/>
                      <a:pt x="46" y="173"/>
                    </a:cubicBezTo>
                    <a:cubicBezTo>
                      <a:pt x="46" y="173"/>
                      <a:pt x="46" y="172"/>
                      <a:pt x="46" y="171"/>
                    </a:cubicBezTo>
                    <a:cubicBezTo>
                      <a:pt x="47" y="169"/>
                      <a:pt x="47" y="167"/>
                      <a:pt x="48" y="165"/>
                    </a:cubicBezTo>
                    <a:cubicBezTo>
                      <a:pt x="48" y="165"/>
                      <a:pt x="48" y="164"/>
                      <a:pt x="48" y="164"/>
                    </a:cubicBezTo>
                    <a:cubicBezTo>
                      <a:pt x="48" y="162"/>
                      <a:pt x="49" y="160"/>
                      <a:pt x="50" y="157"/>
                    </a:cubicBezTo>
                    <a:cubicBezTo>
                      <a:pt x="151" y="192"/>
                      <a:pt x="151" y="192"/>
                      <a:pt x="151" y="192"/>
                    </a:cubicBezTo>
                    <a:cubicBezTo>
                      <a:pt x="151" y="193"/>
                      <a:pt x="151" y="193"/>
                      <a:pt x="151" y="193"/>
                    </a:cubicBezTo>
                    <a:cubicBezTo>
                      <a:pt x="150" y="194"/>
                      <a:pt x="150" y="195"/>
                      <a:pt x="150" y="195"/>
                    </a:cubicBezTo>
                    <a:cubicBezTo>
                      <a:pt x="150" y="196"/>
                      <a:pt x="150" y="197"/>
                      <a:pt x="150" y="198"/>
                    </a:cubicBezTo>
                    <a:cubicBezTo>
                      <a:pt x="150" y="198"/>
                      <a:pt x="150" y="198"/>
                      <a:pt x="150" y="198"/>
                    </a:cubicBezTo>
                    <a:cubicBezTo>
                      <a:pt x="43" y="198"/>
                      <a:pt x="43" y="198"/>
                      <a:pt x="43" y="198"/>
                    </a:cubicBezTo>
                    <a:cubicBezTo>
                      <a:pt x="43" y="196"/>
                      <a:pt x="43" y="194"/>
                      <a:pt x="43" y="191"/>
                    </a:cubicBezTo>
                    <a:cubicBezTo>
                      <a:pt x="43" y="191"/>
                      <a:pt x="43" y="191"/>
                      <a:pt x="43" y="190"/>
                    </a:cubicBezTo>
                    <a:close/>
                    <a:moveTo>
                      <a:pt x="57" y="138"/>
                    </a:moveTo>
                    <a:cubicBezTo>
                      <a:pt x="58" y="136"/>
                      <a:pt x="59" y="134"/>
                      <a:pt x="60" y="132"/>
                    </a:cubicBezTo>
                    <a:cubicBezTo>
                      <a:pt x="60" y="132"/>
                      <a:pt x="60" y="131"/>
                      <a:pt x="60" y="131"/>
                    </a:cubicBezTo>
                    <a:cubicBezTo>
                      <a:pt x="61" y="129"/>
                      <a:pt x="62" y="128"/>
                      <a:pt x="63" y="127"/>
                    </a:cubicBezTo>
                    <a:cubicBezTo>
                      <a:pt x="63" y="126"/>
                      <a:pt x="64" y="125"/>
                      <a:pt x="64" y="124"/>
                    </a:cubicBezTo>
                    <a:cubicBezTo>
                      <a:pt x="65" y="123"/>
                      <a:pt x="65" y="122"/>
                      <a:pt x="66" y="121"/>
                    </a:cubicBezTo>
                    <a:cubicBezTo>
                      <a:pt x="67" y="120"/>
                      <a:pt x="68" y="118"/>
                      <a:pt x="68" y="117"/>
                    </a:cubicBezTo>
                    <a:cubicBezTo>
                      <a:pt x="69" y="116"/>
                      <a:pt x="69" y="116"/>
                      <a:pt x="69" y="115"/>
                    </a:cubicBezTo>
                    <a:cubicBezTo>
                      <a:pt x="71" y="114"/>
                      <a:pt x="72" y="112"/>
                      <a:pt x="73" y="111"/>
                    </a:cubicBezTo>
                    <a:cubicBezTo>
                      <a:pt x="73" y="110"/>
                      <a:pt x="73" y="110"/>
                      <a:pt x="73" y="110"/>
                    </a:cubicBezTo>
                    <a:cubicBezTo>
                      <a:pt x="74" y="108"/>
                      <a:pt x="76" y="106"/>
                      <a:pt x="77" y="105"/>
                    </a:cubicBezTo>
                    <a:cubicBezTo>
                      <a:pt x="77" y="105"/>
                      <a:pt x="77" y="105"/>
                      <a:pt x="77" y="105"/>
                    </a:cubicBezTo>
                    <a:cubicBezTo>
                      <a:pt x="80" y="101"/>
                      <a:pt x="83" y="97"/>
                      <a:pt x="86" y="94"/>
                    </a:cubicBezTo>
                    <a:cubicBezTo>
                      <a:pt x="162" y="169"/>
                      <a:pt x="162" y="169"/>
                      <a:pt x="162" y="169"/>
                    </a:cubicBezTo>
                    <a:cubicBezTo>
                      <a:pt x="162" y="170"/>
                      <a:pt x="162" y="170"/>
                      <a:pt x="162" y="170"/>
                    </a:cubicBezTo>
                    <a:cubicBezTo>
                      <a:pt x="161" y="170"/>
                      <a:pt x="161" y="171"/>
                      <a:pt x="160" y="171"/>
                    </a:cubicBezTo>
                    <a:cubicBezTo>
                      <a:pt x="160" y="172"/>
                      <a:pt x="160" y="172"/>
                      <a:pt x="159" y="173"/>
                    </a:cubicBezTo>
                    <a:cubicBezTo>
                      <a:pt x="159" y="173"/>
                      <a:pt x="159" y="174"/>
                      <a:pt x="158" y="174"/>
                    </a:cubicBezTo>
                    <a:cubicBezTo>
                      <a:pt x="158" y="175"/>
                      <a:pt x="158" y="176"/>
                      <a:pt x="157" y="176"/>
                    </a:cubicBezTo>
                    <a:cubicBezTo>
                      <a:pt x="157" y="177"/>
                      <a:pt x="157" y="177"/>
                      <a:pt x="157" y="178"/>
                    </a:cubicBezTo>
                    <a:cubicBezTo>
                      <a:pt x="156" y="178"/>
                      <a:pt x="156" y="179"/>
                      <a:pt x="155" y="180"/>
                    </a:cubicBezTo>
                    <a:cubicBezTo>
                      <a:pt x="155" y="180"/>
                      <a:pt x="155" y="180"/>
                      <a:pt x="155" y="180"/>
                    </a:cubicBezTo>
                    <a:cubicBezTo>
                      <a:pt x="54" y="145"/>
                      <a:pt x="54" y="145"/>
                      <a:pt x="54" y="145"/>
                    </a:cubicBezTo>
                    <a:cubicBezTo>
                      <a:pt x="55" y="143"/>
                      <a:pt x="56" y="141"/>
                      <a:pt x="57" y="139"/>
                    </a:cubicBezTo>
                    <a:cubicBezTo>
                      <a:pt x="57" y="138"/>
                      <a:pt x="57" y="138"/>
                      <a:pt x="57" y="138"/>
                    </a:cubicBezTo>
                    <a:close/>
                    <a:moveTo>
                      <a:pt x="107" y="75"/>
                    </a:moveTo>
                    <a:cubicBezTo>
                      <a:pt x="108" y="74"/>
                      <a:pt x="110" y="73"/>
                      <a:pt x="111" y="72"/>
                    </a:cubicBezTo>
                    <a:cubicBezTo>
                      <a:pt x="117" y="68"/>
                      <a:pt x="123" y="64"/>
                      <a:pt x="129" y="61"/>
                    </a:cubicBezTo>
                    <a:cubicBezTo>
                      <a:pt x="176" y="157"/>
                      <a:pt x="176" y="157"/>
                      <a:pt x="176" y="157"/>
                    </a:cubicBezTo>
                    <a:cubicBezTo>
                      <a:pt x="176" y="157"/>
                      <a:pt x="175" y="158"/>
                      <a:pt x="175" y="158"/>
                    </a:cubicBezTo>
                    <a:cubicBezTo>
                      <a:pt x="175" y="158"/>
                      <a:pt x="174" y="158"/>
                      <a:pt x="174" y="159"/>
                    </a:cubicBezTo>
                    <a:cubicBezTo>
                      <a:pt x="173" y="159"/>
                      <a:pt x="172" y="160"/>
                      <a:pt x="172" y="160"/>
                    </a:cubicBezTo>
                    <a:cubicBezTo>
                      <a:pt x="171" y="160"/>
                      <a:pt x="171" y="161"/>
                      <a:pt x="171" y="161"/>
                    </a:cubicBezTo>
                    <a:cubicBezTo>
                      <a:pt x="95" y="85"/>
                      <a:pt x="95" y="85"/>
                      <a:pt x="95" y="85"/>
                    </a:cubicBezTo>
                    <a:cubicBezTo>
                      <a:pt x="99" y="82"/>
                      <a:pt x="102" y="79"/>
                      <a:pt x="106" y="76"/>
                    </a:cubicBezTo>
                    <a:cubicBezTo>
                      <a:pt x="106" y="76"/>
                      <a:pt x="106" y="76"/>
                      <a:pt x="107" y="75"/>
                    </a:cubicBezTo>
                    <a:close/>
                    <a:moveTo>
                      <a:pt x="154" y="50"/>
                    </a:moveTo>
                    <a:cubicBezTo>
                      <a:pt x="156" y="50"/>
                      <a:pt x="158" y="49"/>
                      <a:pt x="160" y="48"/>
                    </a:cubicBezTo>
                    <a:cubicBezTo>
                      <a:pt x="160" y="48"/>
                      <a:pt x="161" y="48"/>
                      <a:pt x="161" y="48"/>
                    </a:cubicBezTo>
                    <a:cubicBezTo>
                      <a:pt x="163" y="48"/>
                      <a:pt x="165" y="47"/>
                      <a:pt x="166" y="47"/>
                    </a:cubicBezTo>
                    <a:cubicBezTo>
                      <a:pt x="167" y="46"/>
                      <a:pt x="168" y="46"/>
                      <a:pt x="169" y="46"/>
                    </a:cubicBezTo>
                    <a:cubicBezTo>
                      <a:pt x="170" y="46"/>
                      <a:pt x="171" y="45"/>
                      <a:pt x="173" y="45"/>
                    </a:cubicBezTo>
                    <a:cubicBezTo>
                      <a:pt x="174" y="45"/>
                      <a:pt x="175" y="45"/>
                      <a:pt x="176" y="44"/>
                    </a:cubicBezTo>
                    <a:cubicBezTo>
                      <a:pt x="177" y="44"/>
                      <a:pt x="178" y="44"/>
                      <a:pt x="179" y="44"/>
                    </a:cubicBezTo>
                    <a:cubicBezTo>
                      <a:pt x="181" y="44"/>
                      <a:pt x="182" y="43"/>
                      <a:pt x="184" y="43"/>
                    </a:cubicBezTo>
                    <a:cubicBezTo>
                      <a:pt x="185" y="43"/>
                      <a:pt x="185" y="43"/>
                      <a:pt x="186" y="43"/>
                    </a:cubicBezTo>
                    <a:cubicBezTo>
                      <a:pt x="188" y="43"/>
                      <a:pt x="190" y="43"/>
                      <a:pt x="192" y="42"/>
                    </a:cubicBezTo>
                    <a:cubicBezTo>
                      <a:pt x="192" y="42"/>
                      <a:pt x="192" y="42"/>
                      <a:pt x="193" y="42"/>
                    </a:cubicBezTo>
                    <a:cubicBezTo>
                      <a:pt x="195" y="42"/>
                      <a:pt x="197" y="42"/>
                      <a:pt x="200" y="42"/>
                    </a:cubicBezTo>
                    <a:cubicBezTo>
                      <a:pt x="200" y="149"/>
                      <a:pt x="200" y="149"/>
                      <a:pt x="200" y="149"/>
                    </a:cubicBezTo>
                    <a:cubicBezTo>
                      <a:pt x="200" y="149"/>
                      <a:pt x="200" y="149"/>
                      <a:pt x="199" y="149"/>
                    </a:cubicBezTo>
                    <a:cubicBezTo>
                      <a:pt x="199" y="149"/>
                      <a:pt x="198" y="149"/>
                      <a:pt x="197" y="149"/>
                    </a:cubicBezTo>
                    <a:cubicBezTo>
                      <a:pt x="197" y="149"/>
                      <a:pt x="196" y="149"/>
                      <a:pt x="195" y="150"/>
                    </a:cubicBezTo>
                    <a:cubicBezTo>
                      <a:pt x="195" y="150"/>
                      <a:pt x="194" y="150"/>
                      <a:pt x="194" y="150"/>
                    </a:cubicBezTo>
                    <a:cubicBezTo>
                      <a:pt x="193" y="150"/>
                      <a:pt x="192" y="150"/>
                      <a:pt x="191" y="150"/>
                    </a:cubicBezTo>
                    <a:cubicBezTo>
                      <a:pt x="191" y="151"/>
                      <a:pt x="191" y="151"/>
                      <a:pt x="191" y="151"/>
                    </a:cubicBezTo>
                    <a:cubicBezTo>
                      <a:pt x="190" y="151"/>
                      <a:pt x="189" y="151"/>
                      <a:pt x="188" y="152"/>
                    </a:cubicBezTo>
                    <a:cubicBezTo>
                      <a:pt x="188" y="152"/>
                      <a:pt x="188" y="152"/>
                      <a:pt x="188" y="152"/>
                    </a:cubicBezTo>
                    <a:cubicBezTo>
                      <a:pt x="141" y="55"/>
                      <a:pt x="141" y="55"/>
                      <a:pt x="141" y="55"/>
                    </a:cubicBezTo>
                    <a:cubicBezTo>
                      <a:pt x="145" y="53"/>
                      <a:pt x="149" y="52"/>
                      <a:pt x="154" y="50"/>
                    </a:cubicBezTo>
                    <a:cubicBezTo>
                      <a:pt x="154" y="50"/>
                      <a:pt x="154" y="50"/>
                      <a:pt x="154" y="50"/>
                    </a:cubicBezTo>
                    <a:close/>
                    <a:moveTo>
                      <a:pt x="220" y="42"/>
                    </a:moveTo>
                    <a:cubicBezTo>
                      <a:pt x="222" y="43"/>
                      <a:pt x="224" y="43"/>
                      <a:pt x="227" y="43"/>
                    </a:cubicBezTo>
                    <a:cubicBezTo>
                      <a:pt x="227" y="43"/>
                      <a:pt x="228" y="43"/>
                      <a:pt x="229" y="43"/>
                    </a:cubicBezTo>
                    <a:cubicBezTo>
                      <a:pt x="230" y="44"/>
                      <a:pt x="232" y="44"/>
                      <a:pt x="233" y="44"/>
                    </a:cubicBezTo>
                    <a:cubicBezTo>
                      <a:pt x="235" y="44"/>
                      <a:pt x="236" y="44"/>
                      <a:pt x="237" y="45"/>
                    </a:cubicBezTo>
                    <a:cubicBezTo>
                      <a:pt x="238" y="45"/>
                      <a:pt x="239" y="45"/>
                      <a:pt x="240" y="45"/>
                    </a:cubicBezTo>
                    <a:cubicBezTo>
                      <a:pt x="242" y="46"/>
                      <a:pt x="244" y="46"/>
                      <a:pt x="246" y="47"/>
                    </a:cubicBezTo>
                    <a:cubicBezTo>
                      <a:pt x="246" y="47"/>
                      <a:pt x="246" y="47"/>
                      <a:pt x="247" y="47"/>
                    </a:cubicBezTo>
                    <a:cubicBezTo>
                      <a:pt x="249" y="47"/>
                      <a:pt x="251" y="48"/>
                      <a:pt x="254" y="49"/>
                    </a:cubicBezTo>
                    <a:cubicBezTo>
                      <a:pt x="219" y="150"/>
                      <a:pt x="219" y="150"/>
                      <a:pt x="219" y="150"/>
                    </a:cubicBezTo>
                    <a:cubicBezTo>
                      <a:pt x="218" y="150"/>
                      <a:pt x="218" y="150"/>
                      <a:pt x="218" y="150"/>
                    </a:cubicBezTo>
                    <a:cubicBezTo>
                      <a:pt x="217" y="150"/>
                      <a:pt x="216" y="149"/>
                      <a:pt x="216" y="149"/>
                    </a:cubicBezTo>
                    <a:cubicBezTo>
                      <a:pt x="215" y="149"/>
                      <a:pt x="214" y="149"/>
                      <a:pt x="213" y="149"/>
                    </a:cubicBezTo>
                    <a:cubicBezTo>
                      <a:pt x="213" y="149"/>
                      <a:pt x="213" y="149"/>
                      <a:pt x="212" y="149"/>
                    </a:cubicBezTo>
                    <a:cubicBezTo>
                      <a:pt x="212" y="42"/>
                      <a:pt x="212" y="42"/>
                      <a:pt x="212" y="42"/>
                    </a:cubicBezTo>
                    <a:cubicBezTo>
                      <a:pt x="215" y="42"/>
                      <a:pt x="217" y="42"/>
                      <a:pt x="220" y="42"/>
                    </a:cubicBezTo>
                    <a:cubicBezTo>
                      <a:pt x="220" y="42"/>
                      <a:pt x="220" y="42"/>
                      <a:pt x="220" y="42"/>
                    </a:cubicBezTo>
                    <a:close/>
                    <a:moveTo>
                      <a:pt x="273" y="56"/>
                    </a:moveTo>
                    <a:cubicBezTo>
                      <a:pt x="275" y="57"/>
                      <a:pt x="277" y="58"/>
                      <a:pt x="279" y="59"/>
                    </a:cubicBezTo>
                    <a:cubicBezTo>
                      <a:pt x="279" y="59"/>
                      <a:pt x="280" y="59"/>
                      <a:pt x="280" y="59"/>
                    </a:cubicBezTo>
                    <a:cubicBezTo>
                      <a:pt x="282" y="60"/>
                      <a:pt x="283" y="61"/>
                      <a:pt x="284" y="62"/>
                    </a:cubicBezTo>
                    <a:cubicBezTo>
                      <a:pt x="285" y="62"/>
                      <a:pt x="286" y="63"/>
                      <a:pt x="287" y="63"/>
                    </a:cubicBezTo>
                    <a:cubicBezTo>
                      <a:pt x="288" y="64"/>
                      <a:pt x="289" y="64"/>
                      <a:pt x="290" y="65"/>
                    </a:cubicBezTo>
                    <a:cubicBezTo>
                      <a:pt x="291" y="66"/>
                      <a:pt x="293" y="66"/>
                      <a:pt x="294" y="67"/>
                    </a:cubicBezTo>
                    <a:cubicBezTo>
                      <a:pt x="294" y="68"/>
                      <a:pt x="295" y="68"/>
                      <a:pt x="296" y="68"/>
                    </a:cubicBezTo>
                    <a:cubicBezTo>
                      <a:pt x="297" y="69"/>
                      <a:pt x="299" y="70"/>
                      <a:pt x="300" y="71"/>
                    </a:cubicBezTo>
                    <a:cubicBezTo>
                      <a:pt x="300" y="72"/>
                      <a:pt x="301" y="72"/>
                      <a:pt x="301" y="72"/>
                    </a:cubicBezTo>
                    <a:cubicBezTo>
                      <a:pt x="303" y="73"/>
                      <a:pt x="304" y="75"/>
                      <a:pt x="306" y="76"/>
                    </a:cubicBezTo>
                    <a:cubicBezTo>
                      <a:pt x="306" y="76"/>
                      <a:pt x="306" y="76"/>
                      <a:pt x="306" y="76"/>
                    </a:cubicBezTo>
                    <a:cubicBezTo>
                      <a:pt x="310" y="79"/>
                      <a:pt x="314" y="82"/>
                      <a:pt x="317" y="85"/>
                    </a:cubicBezTo>
                    <a:cubicBezTo>
                      <a:pt x="241" y="161"/>
                      <a:pt x="241" y="161"/>
                      <a:pt x="241" y="161"/>
                    </a:cubicBezTo>
                    <a:cubicBezTo>
                      <a:pt x="241" y="161"/>
                      <a:pt x="241" y="161"/>
                      <a:pt x="241" y="161"/>
                    </a:cubicBezTo>
                    <a:cubicBezTo>
                      <a:pt x="240" y="160"/>
                      <a:pt x="239" y="159"/>
                      <a:pt x="239" y="159"/>
                    </a:cubicBezTo>
                    <a:cubicBezTo>
                      <a:pt x="238" y="159"/>
                      <a:pt x="238" y="158"/>
                      <a:pt x="238" y="158"/>
                    </a:cubicBezTo>
                    <a:cubicBezTo>
                      <a:pt x="237" y="158"/>
                      <a:pt x="237" y="157"/>
                      <a:pt x="236" y="157"/>
                    </a:cubicBezTo>
                    <a:cubicBezTo>
                      <a:pt x="235" y="157"/>
                      <a:pt x="235" y="156"/>
                      <a:pt x="235" y="156"/>
                    </a:cubicBezTo>
                    <a:cubicBezTo>
                      <a:pt x="234" y="156"/>
                      <a:pt x="233" y="156"/>
                      <a:pt x="233" y="155"/>
                    </a:cubicBezTo>
                    <a:cubicBezTo>
                      <a:pt x="232" y="155"/>
                      <a:pt x="232" y="155"/>
                      <a:pt x="231" y="154"/>
                    </a:cubicBezTo>
                    <a:cubicBezTo>
                      <a:pt x="231" y="154"/>
                      <a:pt x="231" y="154"/>
                      <a:pt x="231" y="154"/>
                    </a:cubicBezTo>
                    <a:cubicBezTo>
                      <a:pt x="266" y="53"/>
                      <a:pt x="266" y="53"/>
                      <a:pt x="266" y="53"/>
                    </a:cubicBezTo>
                    <a:cubicBezTo>
                      <a:pt x="268" y="54"/>
                      <a:pt x="270" y="55"/>
                      <a:pt x="272" y="56"/>
                    </a:cubicBezTo>
                    <a:cubicBezTo>
                      <a:pt x="272" y="56"/>
                      <a:pt x="273" y="56"/>
                      <a:pt x="273" y="56"/>
                    </a:cubicBezTo>
                    <a:close/>
                    <a:moveTo>
                      <a:pt x="343" y="115"/>
                    </a:moveTo>
                    <a:cubicBezTo>
                      <a:pt x="343" y="116"/>
                      <a:pt x="343" y="116"/>
                      <a:pt x="343" y="116"/>
                    </a:cubicBezTo>
                    <a:cubicBezTo>
                      <a:pt x="346" y="120"/>
                      <a:pt x="348" y="124"/>
                      <a:pt x="350" y="128"/>
                    </a:cubicBezTo>
                    <a:cubicBezTo>
                      <a:pt x="254" y="175"/>
                      <a:pt x="254" y="175"/>
                      <a:pt x="254" y="175"/>
                    </a:cubicBezTo>
                    <a:cubicBezTo>
                      <a:pt x="254" y="174"/>
                      <a:pt x="254" y="174"/>
                      <a:pt x="253" y="174"/>
                    </a:cubicBezTo>
                    <a:cubicBezTo>
                      <a:pt x="253" y="173"/>
                      <a:pt x="253" y="173"/>
                      <a:pt x="252" y="172"/>
                    </a:cubicBezTo>
                    <a:cubicBezTo>
                      <a:pt x="252" y="171"/>
                      <a:pt x="251" y="171"/>
                      <a:pt x="251" y="171"/>
                    </a:cubicBezTo>
                    <a:cubicBezTo>
                      <a:pt x="251" y="170"/>
                      <a:pt x="251" y="170"/>
                      <a:pt x="250" y="169"/>
                    </a:cubicBezTo>
                    <a:cubicBezTo>
                      <a:pt x="326" y="94"/>
                      <a:pt x="326" y="94"/>
                      <a:pt x="326" y="94"/>
                    </a:cubicBezTo>
                    <a:cubicBezTo>
                      <a:pt x="331" y="99"/>
                      <a:pt x="335" y="104"/>
                      <a:pt x="339" y="110"/>
                    </a:cubicBezTo>
                    <a:cubicBezTo>
                      <a:pt x="340" y="112"/>
                      <a:pt x="342" y="114"/>
                      <a:pt x="343" y="115"/>
                    </a:cubicBezTo>
                    <a:close/>
                    <a:moveTo>
                      <a:pt x="361" y="152"/>
                    </a:moveTo>
                    <a:cubicBezTo>
                      <a:pt x="362" y="154"/>
                      <a:pt x="362" y="157"/>
                      <a:pt x="363" y="159"/>
                    </a:cubicBezTo>
                    <a:cubicBezTo>
                      <a:pt x="363" y="159"/>
                      <a:pt x="363" y="159"/>
                      <a:pt x="363" y="160"/>
                    </a:cubicBezTo>
                    <a:cubicBezTo>
                      <a:pt x="364" y="161"/>
                      <a:pt x="364" y="163"/>
                      <a:pt x="365" y="165"/>
                    </a:cubicBezTo>
                    <a:cubicBezTo>
                      <a:pt x="365" y="166"/>
                      <a:pt x="365" y="166"/>
                      <a:pt x="365" y="167"/>
                    </a:cubicBezTo>
                    <a:cubicBezTo>
                      <a:pt x="366" y="168"/>
                      <a:pt x="366" y="170"/>
                      <a:pt x="366" y="171"/>
                    </a:cubicBezTo>
                    <a:cubicBezTo>
                      <a:pt x="366" y="172"/>
                      <a:pt x="367" y="173"/>
                      <a:pt x="367" y="175"/>
                    </a:cubicBezTo>
                    <a:cubicBezTo>
                      <a:pt x="367" y="176"/>
                      <a:pt x="367" y="177"/>
                      <a:pt x="367" y="178"/>
                    </a:cubicBezTo>
                    <a:cubicBezTo>
                      <a:pt x="368" y="179"/>
                      <a:pt x="368" y="181"/>
                      <a:pt x="368" y="182"/>
                    </a:cubicBezTo>
                    <a:cubicBezTo>
                      <a:pt x="368" y="183"/>
                      <a:pt x="368" y="184"/>
                      <a:pt x="368" y="184"/>
                    </a:cubicBezTo>
                    <a:cubicBezTo>
                      <a:pt x="369" y="186"/>
                      <a:pt x="369" y="188"/>
                      <a:pt x="369" y="190"/>
                    </a:cubicBezTo>
                    <a:cubicBezTo>
                      <a:pt x="369" y="191"/>
                      <a:pt x="369" y="191"/>
                      <a:pt x="369" y="191"/>
                    </a:cubicBezTo>
                    <a:cubicBezTo>
                      <a:pt x="369" y="194"/>
                      <a:pt x="370" y="196"/>
                      <a:pt x="370" y="198"/>
                    </a:cubicBezTo>
                    <a:cubicBezTo>
                      <a:pt x="263" y="198"/>
                      <a:pt x="263" y="198"/>
                      <a:pt x="263" y="198"/>
                    </a:cubicBezTo>
                    <a:cubicBezTo>
                      <a:pt x="263" y="198"/>
                      <a:pt x="263" y="198"/>
                      <a:pt x="262" y="198"/>
                    </a:cubicBezTo>
                    <a:cubicBezTo>
                      <a:pt x="262" y="197"/>
                      <a:pt x="262" y="196"/>
                      <a:pt x="262" y="195"/>
                    </a:cubicBezTo>
                    <a:cubicBezTo>
                      <a:pt x="262" y="195"/>
                      <a:pt x="262" y="194"/>
                      <a:pt x="262" y="194"/>
                    </a:cubicBezTo>
                    <a:cubicBezTo>
                      <a:pt x="262" y="193"/>
                      <a:pt x="261" y="193"/>
                      <a:pt x="261" y="192"/>
                    </a:cubicBezTo>
                    <a:cubicBezTo>
                      <a:pt x="261" y="191"/>
                      <a:pt x="261" y="191"/>
                      <a:pt x="261" y="190"/>
                    </a:cubicBezTo>
                    <a:cubicBezTo>
                      <a:pt x="261" y="189"/>
                      <a:pt x="261" y="189"/>
                      <a:pt x="260" y="188"/>
                    </a:cubicBezTo>
                    <a:cubicBezTo>
                      <a:pt x="260" y="188"/>
                      <a:pt x="260" y="187"/>
                      <a:pt x="260" y="186"/>
                    </a:cubicBezTo>
                    <a:cubicBezTo>
                      <a:pt x="260" y="186"/>
                      <a:pt x="260" y="186"/>
                      <a:pt x="260" y="186"/>
                    </a:cubicBezTo>
                    <a:cubicBezTo>
                      <a:pt x="356" y="139"/>
                      <a:pt x="356" y="139"/>
                      <a:pt x="356" y="139"/>
                    </a:cubicBezTo>
                    <a:cubicBezTo>
                      <a:pt x="358" y="143"/>
                      <a:pt x="359" y="148"/>
                      <a:pt x="361" y="152"/>
                    </a:cubicBezTo>
                    <a:cubicBezTo>
                      <a:pt x="361" y="152"/>
                      <a:pt x="361" y="152"/>
                      <a:pt x="361" y="152"/>
                    </a:cubicBezTo>
                    <a:close/>
                    <a:moveTo>
                      <a:pt x="224" y="228"/>
                    </a:moveTo>
                    <a:cubicBezTo>
                      <a:pt x="224" y="229"/>
                      <a:pt x="223" y="229"/>
                      <a:pt x="223" y="229"/>
                    </a:cubicBezTo>
                    <a:cubicBezTo>
                      <a:pt x="223" y="229"/>
                      <a:pt x="222" y="230"/>
                      <a:pt x="222" y="230"/>
                    </a:cubicBezTo>
                    <a:cubicBezTo>
                      <a:pt x="221" y="230"/>
                      <a:pt x="221" y="230"/>
                      <a:pt x="221" y="231"/>
                    </a:cubicBezTo>
                    <a:cubicBezTo>
                      <a:pt x="220" y="231"/>
                      <a:pt x="220" y="231"/>
                      <a:pt x="219" y="231"/>
                    </a:cubicBezTo>
                    <a:cubicBezTo>
                      <a:pt x="219" y="232"/>
                      <a:pt x="219" y="232"/>
                      <a:pt x="218" y="232"/>
                    </a:cubicBezTo>
                    <a:cubicBezTo>
                      <a:pt x="218" y="232"/>
                      <a:pt x="217" y="232"/>
                      <a:pt x="217" y="233"/>
                    </a:cubicBezTo>
                    <a:cubicBezTo>
                      <a:pt x="216" y="233"/>
                      <a:pt x="216" y="233"/>
                      <a:pt x="216" y="233"/>
                    </a:cubicBezTo>
                    <a:cubicBezTo>
                      <a:pt x="215" y="233"/>
                      <a:pt x="215" y="233"/>
                      <a:pt x="214" y="233"/>
                    </a:cubicBezTo>
                    <a:cubicBezTo>
                      <a:pt x="214" y="234"/>
                      <a:pt x="213" y="234"/>
                      <a:pt x="213" y="234"/>
                    </a:cubicBezTo>
                    <a:cubicBezTo>
                      <a:pt x="212" y="234"/>
                      <a:pt x="212" y="234"/>
                      <a:pt x="211" y="234"/>
                    </a:cubicBezTo>
                    <a:cubicBezTo>
                      <a:pt x="211" y="234"/>
                      <a:pt x="210" y="234"/>
                      <a:pt x="210" y="234"/>
                    </a:cubicBezTo>
                    <a:cubicBezTo>
                      <a:pt x="209" y="234"/>
                      <a:pt x="209" y="234"/>
                      <a:pt x="209" y="234"/>
                    </a:cubicBezTo>
                    <a:cubicBezTo>
                      <a:pt x="208" y="234"/>
                      <a:pt x="207" y="234"/>
                      <a:pt x="207" y="234"/>
                    </a:cubicBezTo>
                    <a:cubicBezTo>
                      <a:pt x="206" y="235"/>
                      <a:pt x="206" y="235"/>
                      <a:pt x="206" y="235"/>
                    </a:cubicBezTo>
                    <a:cubicBezTo>
                      <a:pt x="205" y="235"/>
                      <a:pt x="205" y="234"/>
                      <a:pt x="204" y="234"/>
                    </a:cubicBezTo>
                    <a:cubicBezTo>
                      <a:pt x="204" y="234"/>
                      <a:pt x="203" y="234"/>
                      <a:pt x="203" y="234"/>
                    </a:cubicBezTo>
                    <a:cubicBezTo>
                      <a:pt x="202" y="234"/>
                      <a:pt x="202" y="234"/>
                      <a:pt x="201" y="234"/>
                    </a:cubicBezTo>
                    <a:cubicBezTo>
                      <a:pt x="201" y="234"/>
                      <a:pt x="200" y="234"/>
                      <a:pt x="200" y="234"/>
                    </a:cubicBezTo>
                    <a:cubicBezTo>
                      <a:pt x="199" y="234"/>
                      <a:pt x="199" y="234"/>
                      <a:pt x="199" y="234"/>
                    </a:cubicBezTo>
                    <a:cubicBezTo>
                      <a:pt x="198" y="233"/>
                      <a:pt x="197" y="233"/>
                      <a:pt x="197" y="233"/>
                    </a:cubicBezTo>
                    <a:cubicBezTo>
                      <a:pt x="197" y="233"/>
                      <a:pt x="196" y="233"/>
                      <a:pt x="196" y="233"/>
                    </a:cubicBezTo>
                    <a:cubicBezTo>
                      <a:pt x="195" y="232"/>
                      <a:pt x="195" y="232"/>
                      <a:pt x="194" y="232"/>
                    </a:cubicBezTo>
                    <a:cubicBezTo>
                      <a:pt x="194" y="232"/>
                      <a:pt x="193" y="232"/>
                      <a:pt x="193" y="231"/>
                    </a:cubicBezTo>
                    <a:cubicBezTo>
                      <a:pt x="193" y="231"/>
                      <a:pt x="192" y="231"/>
                      <a:pt x="192" y="231"/>
                    </a:cubicBezTo>
                    <a:cubicBezTo>
                      <a:pt x="191" y="230"/>
                      <a:pt x="191" y="230"/>
                      <a:pt x="191" y="230"/>
                    </a:cubicBezTo>
                    <a:cubicBezTo>
                      <a:pt x="190" y="230"/>
                      <a:pt x="190" y="229"/>
                      <a:pt x="189" y="229"/>
                    </a:cubicBezTo>
                    <a:cubicBezTo>
                      <a:pt x="189" y="229"/>
                      <a:pt x="189" y="229"/>
                      <a:pt x="188" y="228"/>
                    </a:cubicBezTo>
                    <a:cubicBezTo>
                      <a:pt x="188" y="228"/>
                      <a:pt x="187" y="228"/>
                      <a:pt x="187" y="228"/>
                    </a:cubicBezTo>
                    <a:cubicBezTo>
                      <a:pt x="187" y="227"/>
                      <a:pt x="186" y="227"/>
                      <a:pt x="186" y="226"/>
                    </a:cubicBezTo>
                    <a:cubicBezTo>
                      <a:pt x="186" y="226"/>
                      <a:pt x="185" y="226"/>
                      <a:pt x="185" y="226"/>
                    </a:cubicBezTo>
                    <a:cubicBezTo>
                      <a:pt x="185" y="225"/>
                      <a:pt x="184" y="225"/>
                      <a:pt x="184" y="224"/>
                    </a:cubicBezTo>
                    <a:cubicBezTo>
                      <a:pt x="184" y="224"/>
                      <a:pt x="184" y="224"/>
                      <a:pt x="183" y="223"/>
                    </a:cubicBezTo>
                    <a:cubicBezTo>
                      <a:pt x="183" y="223"/>
                      <a:pt x="183" y="223"/>
                      <a:pt x="182" y="222"/>
                    </a:cubicBezTo>
                    <a:cubicBezTo>
                      <a:pt x="182" y="222"/>
                      <a:pt x="182" y="221"/>
                      <a:pt x="182" y="221"/>
                    </a:cubicBezTo>
                    <a:cubicBezTo>
                      <a:pt x="181" y="221"/>
                      <a:pt x="181" y="220"/>
                      <a:pt x="181" y="220"/>
                    </a:cubicBezTo>
                    <a:cubicBezTo>
                      <a:pt x="181" y="220"/>
                      <a:pt x="180" y="219"/>
                      <a:pt x="180" y="219"/>
                    </a:cubicBezTo>
                    <a:cubicBezTo>
                      <a:pt x="180" y="218"/>
                      <a:pt x="180" y="218"/>
                      <a:pt x="180" y="218"/>
                    </a:cubicBezTo>
                    <a:cubicBezTo>
                      <a:pt x="179" y="217"/>
                      <a:pt x="179" y="217"/>
                      <a:pt x="179" y="216"/>
                    </a:cubicBezTo>
                    <a:cubicBezTo>
                      <a:pt x="179" y="216"/>
                      <a:pt x="179" y="215"/>
                      <a:pt x="179" y="215"/>
                    </a:cubicBezTo>
                    <a:cubicBezTo>
                      <a:pt x="178" y="214"/>
                      <a:pt x="178" y="214"/>
                      <a:pt x="178" y="213"/>
                    </a:cubicBezTo>
                    <a:cubicBezTo>
                      <a:pt x="178" y="213"/>
                      <a:pt x="178" y="213"/>
                      <a:pt x="178" y="212"/>
                    </a:cubicBezTo>
                    <a:cubicBezTo>
                      <a:pt x="178" y="212"/>
                      <a:pt x="178" y="211"/>
                      <a:pt x="177" y="211"/>
                    </a:cubicBezTo>
                    <a:cubicBezTo>
                      <a:pt x="177" y="210"/>
                      <a:pt x="177" y="210"/>
                      <a:pt x="177" y="209"/>
                    </a:cubicBezTo>
                    <a:cubicBezTo>
                      <a:pt x="177" y="209"/>
                      <a:pt x="177" y="208"/>
                      <a:pt x="177" y="208"/>
                    </a:cubicBezTo>
                    <a:cubicBezTo>
                      <a:pt x="177" y="207"/>
                      <a:pt x="177" y="207"/>
                      <a:pt x="177" y="206"/>
                    </a:cubicBezTo>
                    <a:cubicBezTo>
                      <a:pt x="177" y="206"/>
                      <a:pt x="177" y="205"/>
                      <a:pt x="177" y="205"/>
                    </a:cubicBezTo>
                    <a:cubicBezTo>
                      <a:pt x="177" y="204"/>
                      <a:pt x="177" y="204"/>
                      <a:pt x="177" y="203"/>
                    </a:cubicBezTo>
                    <a:cubicBezTo>
                      <a:pt x="177" y="203"/>
                      <a:pt x="177" y="202"/>
                      <a:pt x="177" y="202"/>
                    </a:cubicBezTo>
                    <a:cubicBezTo>
                      <a:pt x="177" y="202"/>
                      <a:pt x="177" y="201"/>
                      <a:pt x="177" y="201"/>
                    </a:cubicBezTo>
                    <a:cubicBezTo>
                      <a:pt x="177" y="200"/>
                      <a:pt x="178" y="200"/>
                      <a:pt x="178" y="199"/>
                    </a:cubicBezTo>
                    <a:cubicBezTo>
                      <a:pt x="178" y="199"/>
                      <a:pt x="178" y="198"/>
                      <a:pt x="178" y="198"/>
                    </a:cubicBezTo>
                    <a:cubicBezTo>
                      <a:pt x="178" y="197"/>
                      <a:pt x="178" y="197"/>
                      <a:pt x="178" y="196"/>
                    </a:cubicBezTo>
                    <a:cubicBezTo>
                      <a:pt x="179" y="196"/>
                      <a:pt x="179" y="196"/>
                      <a:pt x="179" y="195"/>
                    </a:cubicBezTo>
                    <a:cubicBezTo>
                      <a:pt x="179" y="195"/>
                      <a:pt x="179" y="194"/>
                      <a:pt x="180" y="193"/>
                    </a:cubicBezTo>
                    <a:cubicBezTo>
                      <a:pt x="180" y="193"/>
                      <a:pt x="180" y="193"/>
                      <a:pt x="180" y="192"/>
                    </a:cubicBezTo>
                    <a:cubicBezTo>
                      <a:pt x="180" y="192"/>
                      <a:pt x="181" y="191"/>
                      <a:pt x="181" y="191"/>
                    </a:cubicBezTo>
                    <a:cubicBezTo>
                      <a:pt x="181" y="191"/>
                      <a:pt x="181" y="190"/>
                      <a:pt x="182" y="190"/>
                    </a:cubicBezTo>
                    <a:cubicBezTo>
                      <a:pt x="182" y="189"/>
                      <a:pt x="182" y="189"/>
                      <a:pt x="182" y="189"/>
                    </a:cubicBezTo>
                    <a:cubicBezTo>
                      <a:pt x="183" y="188"/>
                      <a:pt x="183" y="188"/>
                      <a:pt x="183" y="187"/>
                    </a:cubicBezTo>
                    <a:cubicBezTo>
                      <a:pt x="183" y="187"/>
                      <a:pt x="184" y="187"/>
                      <a:pt x="184" y="186"/>
                    </a:cubicBezTo>
                    <a:cubicBezTo>
                      <a:pt x="184" y="186"/>
                      <a:pt x="185" y="186"/>
                      <a:pt x="185" y="185"/>
                    </a:cubicBezTo>
                    <a:cubicBezTo>
                      <a:pt x="185" y="185"/>
                      <a:pt x="186" y="185"/>
                      <a:pt x="186" y="184"/>
                    </a:cubicBezTo>
                    <a:cubicBezTo>
                      <a:pt x="186" y="184"/>
                      <a:pt x="187" y="184"/>
                      <a:pt x="187" y="183"/>
                    </a:cubicBezTo>
                    <a:cubicBezTo>
                      <a:pt x="187" y="183"/>
                      <a:pt x="188" y="183"/>
                      <a:pt x="188" y="183"/>
                    </a:cubicBezTo>
                    <a:cubicBezTo>
                      <a:pt x="188" y="182"/>
                      <a:pt x="189" y="182"/>
                      <a:pt x="189" y="182"/>
                    </a:cubicBezTo>
                    <a:cubicBezTo>
                      <a:pt x="190" y="181"/>
                      <a:pt x="190" y="181"/>
                      <a:pt x="190" y="181"/>
                    </a:cubicBezTo>
                    <a:cubicBezTo>
                      <a:pt x="191" y="181"/>
                      <a:pt x="191" y="180"/>
                      <a:pt x="192" y="180"/>
                    </a:cubicBezTo>
                    <a:cubicBezTo>
                      <a:pt x="192" y="180"/>
                      <a:pt x="192" y="180"/>
                      <a:pt x="193" y="179"/>
                    </a:cubicBezTo>
                    <a:cubicBezTo>
                      <a:pt x="193" y="179"/>
                      <a:pt x="194" y="179"/>
                      <a:pt x="194" y="179"/>
                    </a:cubicBezTo>
                    <a:cubicBezTo>
                      <a:pt x="194" y="179"/>
                      <a:pt x="195" y="179"/>
                      <a:pt x="195" y="178"/>
                    </a:cubicBezTo>
                    <a:cubicBezTo>
                      <a:pt x="196" y="178"/>
                      <a:pt x="196" y="178"/>
                      <a:pt x="197" y="178"/>
                    </a:cubicBezTo>
                    <a:cubicBezTo>
                      <a:pt x="197" y="178"/>
                      <a:pt x="198" y="178"/>
                      <a:pt x="198" y="177"/>
                    </a:cubicBezTo>
                    <a:cubicBezTo>
                      <a:pt x="199" y="177"/>
                      <a:pt x="199" y="177"/>
                      <a:pt x="199" y="177"/>
                    </a:cubicBezTo>
                    <a:cubicBezTo>
                      <a:pt x="200" y="177"/>
                      <a:pt x="200" y="177"/>
                      <a:pt x="201" y="177"/>
                    </a:cubicBezTo>
                    <a:cubicBezTo>
                      <a:pt x="201" y="177"/>
                      <a:pt x="202" y="177"/>
                      <a:pt x="202" y="177"/>
                    </a:cubicBezTo>
                    <a:cubicBezTo>
                      <a:pt x="203" y="176"/>
                      <a:pt x="203" y="176"/>
                      <a:pt x="204" y="176"/>
                    </a:cubicBezTo>
                    <a:cubicBezTo>
                      <a:pt x="204" y="176"/>
                      <a:pt x="205" y="176"/>
                      <a:pt x="205" y="176"/>
                    </a:cubicBezTo>
                    <a:cubicBezTo>
                      <a:pt x="206" y="176"/>
                      <a:pt x="206" y="176"/>
                      <a:pt x="206" y="176"/>
                    </a:cubicBezTo>
                    <a:cubicBezTo>
                      <a:pt x="207" y="176"/>
                      <a:pt x="208" y="176"/>
                      <a:pt x="208" y="176"/>
                    </a:cubicBezTo>
                    <a:cubicBezTo>
                      <a:pt x="209" y="176"/>
                      <a:pt x="209" y="176"/>
                      <a:pt x="209" y="176"/>
                    </a:cubicBezTo>
                    <a:cubicBezTo>
                      <a:pt x="210" y="177"/>
                      <a:pt x="210" y="177"/>
                      <a:pt x="211" y="177"/>
                    </a:cubicBezTo>
                    <a:cubicBezTo>
                      <a:pt x="211" y="177"/>
                      <a:pt x="212" y="177"/>
                      <a:pt x="212" y="177"/>
                    </a:cubicBezTo>
                    <a:cubicBezTo>
                      <a:pt x="213" y="177"/>
                      <a:pt x="213" y="177"/>
                      <a:pt x="214" y="177"/>
                    </a:cubicBezTo>
                    <a:cubicBezTo>
                      <a:pt x="214" y="177"/>
                      <a:pt x="215" y="178"/>
                      <a:pt x="215" y="178"/>
                    </a:cubicBezTo>
                    <a:cubicBezTo>
                      <a:pt x="216" y="178"/>
                      <a:pt x="216" y="178"/>
                      <a:pt x="216" y="178"/>
                    </a:cubicBezTo>
                    <a:cubicBezTo>
                      <a:pt x="217" y="178"/>
                      <a:pt x="217" y="179"/>
                      <a:pt x="218" y="179"/>
                    </a:cubicBezTo>
                    <a:cubicBezTo>
                      <a:pt x="218" y="179"/>
                      <a:pt x="219" y="179"/>
                      <a:pt x="219" y="179"/>
                    </a:cubicBezTo>
                    <a:cubicBezTo>
                      <a:pt x="220" y="180"/>
                      <a:pt x="220" y="180"/>
                      <a:pt x="220" y="180"/>
                    </a:cubicBezTo>
                    <a:cubicBezTo>
                      <a:pt x="221" y="180"/>
                      <a:pt x="221" y="181"/>
                      <a:pt x="222" y="181"/>
                    </a:cubicBezTo>
                    <a:cubicBezTo>
                      <a:pt x="222" y="181"/>
                      <a:pt x="222" y="181"/>
                      <a:pt x="223" y="182"/>
                    </a:cubicBezTo>
                    <a:cubicBezTo>
                      <a:pt x="223" y="182"/>
                      <a:pt x="224" y="182"/>
                      <a:pt x="224" y="183"/>
                    </a:cubicBezTo>
                    <a:cubicBezTo>
                      <a:pt x="224" y="183"/>
                      <a:pt x="225" y="183"/>
                      <a:pt x="225" y="183"/>
                    </a:cubicBezTo>
                    <a:cubicBezTo>
                      <a:pt x="225" y="184"/>
                      <a:pt x="226" y="184"/>
                      <a:pt x="226" y="184"/>
                    </a:cubicBezTo>
                    <a:cubicBezTo>
                      <a:pt x="227" y="185"/>
                      <a:pt x="227" y="185"/>
                      <a:pt x="227" y="185"/>
                    </a:cubicBezTo>
                    <a:cubicBezTo>
                      <a:pt x="227" y="186"/>
                      <a:pt x="228" y="186"/>
                      <a:pt x="228" y="186"/>
                    </a:cubicBezTo>
                    <a:cubicBezTo>
                      <a:pt x="228" y="187"/>
                      <a:pt x="229" y="187"/>
                      <a:pt x="229" y="187"/>
                    </a:cubicBezTo>
                    <a:cubicBezTo>
                      <a:pt x="229" y="188"/>
                      <a:pt x="230" y="188"/>
                      <a:pt x="230" y="189"/>
                    </a:cubicBezTo>
                    <a:cubicBezTo>
                      <a:pt x="230" y="189"/>
                      <a:pt x="230" y="189"/>
                      <a:pt x="231" y="190"/>
                    </a:cubicBezTo>
                    <a:cubicBezTo>
                      <a:pt x="231" y="190"/>
                      <a:pt x="231" y="190"/>
                      <a:pt x="231" y="191"/>
                    </a:cubicBezTo>
                    <a:cubicBezTo>
                      <a:pt x="232" y="191"/>
                      <a:pt x="232" y="192"/>
                      <a:pt x="232" y="192"/>
                    </a:cubicBezTo>
                    <a:cubicBezTo>
                      <a:pt x="232" y="193"/>
                      <a:pt x="232" y="193"/>
                      <a:pt x="233" y="193"/>
                    </a:cubicBezTo>
                    <a:cubicBezTo>
                      <a:pt x="233" y="194"/>
                      <a:pt x="233" y="194"/>
                      <a:pt x="233" y="195"/>
                    </a:cubicBezTo>
                    <a:cubicBezTo>
                      <a:pt x="233" y="195"/>
                      <a:pt x="233" y="196"/>
                      <a:pt x="234" y="196"/>
                    </a:cubicBezTo>
                    <a:cubicBezTo>
                      <a:pt x="234" y="196"/>
                      <a:pt x="234" y="197"/>
                      <a:pt x="234" y="197"/>
                    </a:cubicBezTo>
                    <a:cubicBezTo>
                      <a:pt x="234" y="198"/>
                      <a:pt x="234" y="198"/>
                      <a:pt x="234" y="199"/>
                    </a:cubicBezTo>
                    <a:cubicBezTo>
                      <a:pt x="235" y="199"/>
                      <a:pt x="235" y="200"/>
                      <a:pt x="235" y="200"/>
                    </a:cubicBezTo>
                    <a:cubicBezTo>
                      <a:pt x="235" y="201"/>
                      <a:pt x="235" y="201"/>
                      <a:pt x="235" y="202"/>
                    </a:cubicBezTo>
                    <a:cubicBezTo>
                      <a:pt x="235" y="202"/>
                      <a:pt x="235" y="202"/>
                      <a:pt x="235" y="203"/>
                    </a:cubicBezTo>
                    <a:cubicBezTo>
                      <a:pt x="235" y="203"/>
                      <a:pt x="235" y="204"/>
                      <a:pt x="235" y="205"/>
                    </a:cubicBezTo>
                    <a:cubicBezTo>
                      <a:pt x="235" y="205"/>
                      <a:pt x="235" y="205"/>
                      <a:pt x="235" y="206"/>
                    </a:cubicBezTo>
                    <a:cubicBezTo>
                      <a:pt x="235" y="206"/>
                      <a:pt x="235" y="207"/>
                      <a:pt x="235" y="208"/>
                    </a:cubicBezTo>
                    <a:cubicBezTo>
                      <a:pt x="235" y="208"/>
                      <a:pt x="235" y="208"/>
                      <a:pt x="235" y="209"/>
                    </a:cubicBezTo>
                    <a:cubicBezTo>
                      <a:pt x="235" y="209"/>
                      <a:pt x="235" y="210"/>
                      <a:pt x="235" y="210"/>
                    </a:cubicBezTo>
                    <a:cubicBezTo>
                      <a:pt x="235" y="211"/>
                      <a:pt x="235" y="211"/>
                      <a:pt x="235" y="212"/>
                    </a:cubicBezTo>
                    <a:cubicBezTo>
                      <a:pt x="234" y="212"/>
                      <a:pt x="234" y="212"/>
                      <a:pt x="234" y="213"/>
                    </a:cubicBezTo>
                    <a:cubicBezTo>
                      <a:pt x="234" y="213"/>
                      <a:pt x="234" y="214"/>
                      <a:pt x="234" y="215"/>
                    </a:cubicBezTo>
                    <a:cubicBezTo>
                      <a:pt x="234" y="215"/>
                      <a:pt x="233" y="215"/>
                      <a:pt x="233" y="216"/>
                    </a:cubicBezTo>
                    <a:cubicBezTo>
                      <a:pt x="233" y="216"/>
                      <a:pt x="233" y="217"/>
                      <a:pt x="233" y="217"/>
                    </a:cubicBezTo>
                    <a:cubicBezTo>
                      <a:pt x="233" y="218"/>
                      <a:pt x="232" y="218"/>
                      <a:pt x="232" y="218"/>
                    </a:cubicBezTo>
                    <a:cubicBezTo>
                      <a:pt x="232" y="219"/>
                      <a:pt x="232" y="219"/>
                      <a:pt x="231" y="220"/>
                    </a:cubicBezTo>
                    <a:cubicBezTo>
                      <a:pt x="231" y="220"/>
                      <a:pt x="231" y="221"/>
                      <a:pt x="231" y="221"/>
                    </a:cubicBezTo>
                    <a:cubicBezTo>
                      <a:pt x="230" y="221"/>
                      <a:pt x="230" y="222"/>
                      <a:pt x="230" y="222"/>
                    </a:cubicBezTo>
                    <a:cubicBezTo>
                      <a:pt x="230" y="223"/>
                      <a:pt x="229" y="223"/>
                      <a:pt x="229" y="223"/>
                    </a:cubicBezTo>
                    <a:cubicBezTo>
                      <a:pt x="229" y="224"/>
                      <a:pt x="228" y="224"/>
                      <a:pt x="228" y="224"/>
                    </a:cubicBezTo>
                    <a:cubicBezTo>
                      <a:pt x="228" y="225"/>
                      <a:pt x="228" y="225"/>
                      <a:pt x="227" y="226"/>
                    </a:cubicBezTo>
                    <a:cubicBezTo>
                      <a:pt x="227" y="226"/>
                      <a:pt x="227" y="226"/>
                      <a:pt x="226" y="226"/>
                    </a:cubicBezTo>
                    <a:cubicBezTo>
                      <a:pt x="226" y="227"/>
                      <a:pt x="226" y="227"/>
                      <a:pt x="225" y="227"/>
                    </a:cubicBezTo>
                    <a:cubicBezTo>
                      <a:pt x="225" y="228"/>
                      <a:pt x="224" y="228"/>
                      <a:pt x="224" y="22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27"/>
              <p:cNvSpPr>
                <a:spLocks noEditPoints="1"/>
              </p:cNvSpPr>
              <p:nvPr/>
            </p:nvSpPr>
            <p:spPr bwMode="auto">
              <a:xfrm>
                <a:off x="4867275" y="3484563"/>
                <a:ext cx="1196975" cy="1196975"/>
              </a:xfrm>
              <a:custGeom>
                <a:avLst/>
                <a:gdLst>
                  <a:gd name="T0" fmla="*/ 318 w 319"/>
                  <a:gd name="T1" fmla="*/ 143 h 319"/>
                  <a:gd name="T2" fmla="*/ 288 w 319"/>
                  <a:gd name="T3" fmla="*/ 65 h 319"/>
                  <a:gd name="T4" fmla="*/ 267 w 319"/>
                  <a:gd name="T5" fmla="*/ 42 h 319"/>
                  <a:gd name="T6" fmla="*/ 228 w 319"/>
                  <a:gd name="T7" fmla="*/ 35 h 319"/>
                  <a:gd name="T8" fmla="*/ 181 w 319"/>
                  <a:gd name="T9" fmla="*/ 2 h 319"/>
                  <a:gd name="T10" fmla="*/ 97 w 319"/>
                  <a:gd name="T11" fmla="*/ 13 h 319"/>
                  <a:gd name="T12" fmla="*/ 72 w 319"/>
                  <a:gd name="T13" fmla="*/ 27 h 319"/>
                  <a:gd name="T14" fmla="*/ 33 w 319"/>
                  <a:gd name="T15" fmla="*/ 96 h 319"/>
                  <a:gd name="T16" fmla="*/ 3 w 319"/>
                  <a:gd name="T17" fmla="*/ 133 h 319"/>
                  <a:gd name="T18" fmla="*/ 21 w 319"/>
                  <a:gd name="T19" fmla="*/ 192 h 319"/>
                  <a:gd name="T20" fmla="*/ 30 w 319"/>
                  <a:gd name="T21" fmla="*/ 252 h 319"/>
                  <a:gd name="T22" fmla="*/ 82 w 319"/>
                  <a:gd name="T23" fmla="*/ 298 h 319"/>
                  <a:gd name="T24" fmla="*/ 114 w 319"/>
                  <a:gd name="T25" fmla="*/ 312 h 319"/>
                  <a:gd name="T26" fmla="*/ 156 w 319"/>
                  <a:gd name="T27" fmla="*/ 302 h 319"/>
                  <a:gd name="T28" fmla="*/ 216 w 319"/>
                  <a:gd name="T29" fmla="*/ 309 h 319"/>
                  <a:gd name="T30" fmla="*/ 262 w 319"/>
                  <a:gd name="T31" fmla="*/ 282 h 319"/>
                  <a:gd name="T32" fmla="*/ 296 w 319"/>
                  <a:gd name="T33" fmla="*/ 203 h 319"/>
                  <a:gd name="T34" fmla="*/ 285 w 319"/>
                  <a:gd name="T35" fmla="*/ 183 h 319"/>
                  <a:gd name="T36" fmla="*/ 287 w 319"/>
                  <a:gd name="T37" fmla="*/ 164 h 319"/>
                  <a:gd name="T38" fmla="*/ 266 w 319"/>
                  <a:gd name="T39" fmla="*/ 229 h 319"/>
                  <a:gd name="T40" fmla="*/ 198 w 319"/>
                  <a:gd name="T41" fmla="*/ 182 h 319"/>
                  <a:gd name="T42" fmla="*/ 230 w 319"/>
                  <a:gd name="T43" fmla="*/ 265 h 319"/>
                  <a:gd name="T44" fmla="*/ 237 w 319"/>
                  <a:gd name="T45" fmla="*/ 260 h 319"/>
                  <a:gd name="T46" fmla="*/ 176 w 319"/>
                  <a:gd name="T47" fmla="*/ 286 h 319"/>
                  <a:gd name="T48" fmla="*/ 173 w 319"/>
                  <a:gd name="T49" fmla="*/ 202 h 319"/>
                  <a:gd name="T50" fmla="*/ 136 w 319"/>
                  <a:gd name="T51" fmla="*/ 284 h 319"/>
                  <a:gd name="T52" fmla="*/ 155 w 319"/>
                  <a:gd name="T53" fmla="*/ 287 h 319"/>
                  <a:gd name="T54" fmla="*/ 90 w 319"/>
                  <a:gd name="T55" fmla="*/ 266 h 319"/>
                  <a:gd name="T56" fmla="*/ 136 w 319"/>
                  <a:gd name="T57" fmla="*/ 197 h 319"/>
                  <a:gd name="T58" fmla="*/ 53 w 319"/>
                  <a:gd name="T59" fmla="*/ 229 h 319"/>
                  <a:gd name="T60" fmla="*/ 59 w 319"/>
                  <a:gd name="T61" fmla="*/ 236 h 319"/>
                  <a:gd name="T62" fmla="*/ 34 w 319"/>
                  <a:gd name="T63" fmla="*/ 175 h 319"/>
                  <a:gd name="T64" fmla="*/ 117 w 319"/>
                  <a:gd name="T65" fmla="*/ 172 h 319"/>
                  <a:gd name="T66" fmla="*/ 35 w 319"/>
                  <a:gd name="T67" fmla="*/ 135 h 319"/>
                  <a:gd name="T68" fmla="*/ 33 w 319"/>
                  <a:gd name="T69" fmla="*/ 154 h 319"/>
                  <a:gd name="T70" fmla="*/ 54 w 319"/>
                  <a:gd name="T71" fmla="*/ 90 h 319"/>
                  <a:gd name="T72" fmla="*/ 123 w 319"/>
                  <a:gd name="T73" fmla="*/ 136 h 319"/>
                  <a:gd name="T74" fmla="*/ 100 w 319"/>
                  <a:gd name="T75" fmla="*/ 47 h 319"/>
                  <a:gd name="T76" fmla="*/ 124 w 319"/>
                  <a:gd name="T77" fmla="*/ 38 h 319"/>
                  <a:gd name="T78" fmla="*/ 149 w 319"/>
                  <a:gd name="T79" fmla="*/ 33 h 319"/>
                  <a:gd name="T80" fmla="*/ 146 w 319"/>
                  <a:gd name="T81" fmla="*/ 118 h 319"/>
                  <a:gd name="T82" fmla="*/ 191 w 319"/>
                  <a:gd name="T83" fmla="*/ 36 h 319"/>
                  <a:gd name="T84" fmla="*/ 171 w 319"/>
                  <a:gd name="T85" fmla="*/ 33 h 319"/>
                  <a:gd name="T86" fmla="*/ 234 w 319"/>
                  <a:gd name="T87" fmla="*/ 56 h 319"/>
                  <a:gd name="T88" fmla="*/ 181 w 319"/>
                  <a:gd name="T89" fmla="*/ 121 h 319"/>
                  <a:gd name="T90" fmla="*/ 197 w 319"/>
                  <a:gd name="T91" fmla="*/ 135 h 319"/>
                  <a:gd name="T92" fmla="*/ 283 w 319"/>
                  <a:gd name="T93" fmla="*/ 128 h 319"/>
                  <a:gd name="T94" fmla="*/ 204 w 319"/>
                  <a:gd name="T95" fmla="*/ 154 h 319"/>
                  <a:gd name="T96" fmla="*/ 280 w 319"/>
                  <a:gd name="T97" fmla="*/ 118 h 319"/>
                  <a:gd name="T98" fmla="*/ 166 w 319"/>
                  <a:gd name="T99" fmla="*/ 181 h 319"/>
                  <a:gd name="T100" fmla="*/ 155 w 319"/>
                  <a:gd name="T101" fmla="*/ 182 h 319"/>
                  <a:gd name="T102" fmla="*/ 145 w 319"/>
                  <a:gd name="T103" fmla="*/ 177 h 319"/>
                  <a:gd name="T104" fmla="*/ 139 w 319"/>
                  <a:gd name="T105" fmla="*/ 168 h 319"/>
                  <a:gd name="T106" fmla="*/ 138 w 319"/>
                  <a:gd name="T107" fmla="*/ 157 h 319"/>
                  <a:gd name="T108" fmla="*/ 141 w 319"/>
                  <a:gd name="T109" fmla="*/ 147 h 319"/>
                  <a:gd name="T110" fmla="*/ 150 w 319"/>
                  <a:gd name="T111" fmla="*/ 140 h 319"/>
                  <a:gd name="T112" fmla="*/ 160 w 319"/>
                  <a:gd name="T113" fmla="*/ 137 h 319"/>
                  <a:gd name="T114" fmla="*/ 171 w 319"/>
                  <a:gd name="T115" fmla="*/ 140 h 319"/>
                  <a:gd name="T116" fmla="*/ 179 w 319"/>
                  <a:gd name="T117" fmla="*/ 147 h 319"/>
                  <a:gd name="T118" fmla="*/ 182 w 319"/>
                  <a:gd name="T119" fmla="*/ 158 h 319"/>
                  <a:gd name="T120" fmla="*/ 181 w 319"/>
                  <a:gd name="T121" fmla="*/ 169 h 319"/>
                  <a:gd name="T122" fmla="*/ 174 w 319"/>
                  <a:gd name="T123" fmla="*/ 17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319">
                    <a:moveTo>
                      <a:pt x="318" y="180"/>
                    </a:moveTo>
                    <a:cubicBezTo>
                      <a:pt x="318" y="179"/>
                      <a:pt x="318" y="179"/>
                      <a:pt x="318" y="179"/>
                    </a:cubicBezTo>
                    <a:cubicBezTo>
                      <a:pt x="318" y="178"/>
                      <a:pt x="318" y="178"/>
                      <a:pt x="318" y="178"/>
                    </a:cubicBezTo>
                    <a:cubicBezTo>
                      <a:pt x="319" y="173"/>
                      <a:pt x="319" y="167"/>
                      <a:pt x="319" y="162"/>
                    </a:cubicBezTo>
                    <a:cubicBezTo>
                      <a:pt x="319" y="162"/>
                      <a:pt x="319" y="162"/>
                      <a:pt x="319" y="162"/>
                    </a:cubicBezTo>
                    <a:cubicBezTo>
                      <a:pt x="319" y="162"/>
                      <a:pt x="319" y="162"/>
                      <a:pt x="319" y="162"/>
                    </a:cubicBezTo>
                    <a:cubicBezTo>
                      <a:pt x="302" y="157"/>
                      <a:pt x="302" y="157"/>
                      <a:pt x="302" y="157"/>
                    </a:cubicBezTo>
                    <a:cubicBezTo>
                      <a:pt x="302" y="154"/>
                      <a:pt x="302" y="152"/>
                      <a:pt x="302" y="149"/>
                    </a:cubicBezTo>
                    <a:cubicBezTo>
                      <a:pt x="318" y="143"/>
                      <a:pt x="318" y="143"/>
                      <a:pt x="318" y="143"/>
                    </a:cubicBezTo>
                    <a:cubicBezTo>
                      <a:pt x="318" y="143"/>
                      <a:pt x="318" y="143"/>
                      <a:pt x="318" y="143"/>
                    </a:cubicBezTo>
                    <a:cubicBezTo>
                      <a:pt x="318" y="143"/>
                      <a:pt x="318" y="143"/>
                      <a:pt x="318" y="143"/>
                    </a:cubicBezTo>
                    <a:cubicBezTo>
                      <a:pt x="318" y="141"/>
                      <a:pt x="318" y="140"/>
                      <a:pt x="318" y="139"/>
                    </a:cubicBezTo>
                    <a:cubicBezTo>
                      <a:pt x="318" y="139"/>
                      <a:pt x="318" y="139"/>
                      <a:pt x="318" y="139"/>
                    </a:cubicBezTo>
                    <a:cubicBezTo>
                      <a:pt x="317" y="129"/>
                      <a:pt x="314" y="119"/>
                      <a:pt x="311" y="110"/>
                    </a:cubicBezTo>
                    <a:cubicBezTo>
                      <a:pt x="294" y="111"/>
                      <a:pt x="294" y="111"/>
                      <a:pt x="294" y="111"/>
                    </a:cubicBezTo>
                    <a:cubicBezTo>
                      <a:pt x="293" y="109"/>
                      <a:pt x="292" y="106"/>
                      <a:pt x="291" y="104"/>
                    </a:cubicBezTo>
                    <a:cubicBezTo>
                      <a:pt x="304" y="92"/>
                      <a:pt x="304" y="92"/>
                      <a:pt x="304" y="92"/>
                    </a:cubicBezTo>
                    <a:cubicBezTo>
                      <a:pt x="304" y="92"/>
                      <a:pt x="304" y="92"/>
                      <a:pt x="304" y="92"/>
                    </a:cubicBezTo>
                    <a:cubicBezTo>
                      <a:pt x="304" y="92"/>
                      <a:pt x="304" y="92"/>
                      <a:pt x="304" y="92"/>
                    </a:cubicBezTo>
                    <a:cubicBezTo>
                      <a:pt x="300" y="82"/>
                      <a:pt x="294" y="73"/>
                      <a:pt x="288" y="65"/>
                    </a:cubicBezTo>
                    <a:cubicBezTo>
                      <a:pt x="288" y="64"/>
                      <a:pt x="287" y="64"/>
                      <a:pt x="287" y="64"/>
                    </a:cubicBezTo>
                    <a:cubicBezTo>
                      <a:pt x="287" y="64"/>
                      <a:pt x="287" y="64"/>
                      <a:pt x="287" y="64"/>
                    </a:cubicBezTo>
                    <a:cubicBezTo>
                      <a:pt x="287" y="64"/>
                      <a:pt x="287" y="64"/>
                      <a:pt x="287" y="64"/>
                    </a:cubicBezTo>
                    <a:cubicBezTo>
                      <a:pt x="271" y="70"/>
                      <a:pt x="271" y="70"/>
                      <a:pt x="271" y="70"/>
                    </a:cubicBezTo>
                    <a:cubicBezTo>
                      <a:pt x="269" y="69"/>
                      <a:pt x="268" y="67"/>
                      <a:pt x="266" y="65"/>
                    </a:cubicBezTo>
                    <a:cubicBezTo>
                      <a:pt x="266" y="65"/>
                      <a:pt x="266" y="64"/>
                      <a:pt x="265" y="64"/>
                    </a:cubicBezTo>
                    <a:cubicBezTo>
                      <a:pt x="274" y="49"/>
                      <a:pt x="274" y="49"/>
                      <a:pt x="274" y="49"/>
                    </a:cubicBezTo>
                    <a:cubicBezTo>
                      <a:pt x="274" y="48"/>
                      <a:pt x="273" y="48"/>
                      <a:pt x="273" y="47"/>
                    </a:cubicBezTo>
                    <a:cubicBezTo>
                      <a:pt x="272" y="46"/>
                      <a:pt x="271" y="45"/>
                      <a:pt x="270" y="45"/>
                    </a:cubicBezTo>
                    <a:cubicBezTo>
                      <a:pt x="269" y="44"/>
                      <a:pt x="268" y="43"/>
                      <a:pt x="267" y="42"/>
                    </a:cubicBezTo>
                    <a:cubicBezTo>
                      <a:pt x="266" y="41"/>
                      <a:pt x="265" y="40"/>
                      <a:pt x="264" y="39"/>
                    </a:cubicBezTo>
                    <a:cubicBezTo>
                      <a:pt x="263" y="38"/>
                      <a:pt x="262" y="37"/>
                      <a:pt x="261" y="37"/>
                    </a:cubicBezTo>
                    <a:cubicBezTo>
                      <a:pt x="260" y="36"/>
                      <a:pt x="258" y="34"/>
                      <a:pt x="257" y="33"/>
                    </a:cubicBezTo>
                    <a:cubicBezTo>
                      <a:pt x="256" y="33"/>
                      <a:pt x="256" y="32"/>
                      <a:pt x="255" y="32"/>
                    </a:cubicBezTo>
                    <a:cubicBezTo>
                      <a:pt x="253" y="31"/>
                      <a:pt x="251" y="29"/>
                      <a:pt x="250" y="28"/>
                    </a:cubicBezTo>
                    <a:cubicBezTo>
                      <a:pt x="249" y="28"/>
                      <a:pt x="249" y="28"/>
                      <a:pt x="249" y="28"/>
                    </a:cubicBezTo>
                    <a:cubicBezTo>
                      <a:pt x="249" y="28"/>
                      <a:pt x="249" y="28"/>
                      <a:pt x="249" y="28"/>
                    </a:cubicBezTo>
                    <a:cubicBezTo>
                      <a:pt x="249" y="28"/>
                      <a:pt x="249" y="28"/>
                      <a:pt x="249" y="28"/>
                    </a:cubicBezTo>
                    <a:cubicBezTo>
                      <a:pt x="236" y="39"/>
                      <a:pt x="236" y="39"/>
                      <a:pt x="236" y="39"/>
                    </a:cubicBezTo>
                    <a:cubicBezTo>
                      <a:pt x="233" y="38"/>
                      <a:pt x="231" y="36"/>
                      <a:pt x="228" y="35"/>
                    </a:cubicBezTo>
                    <a:cubicBezTo>
                      <a:pt x="231" y="23"/>
                      <a:pt x="231" y="23"/>
                      <a:pt x="231" y="23"/>
                    </a:cubicBezTo>
                    <a:cubicBezTo>
                      <a:pt x="232" y="17"/>
                      <a:pt x="232" y="17"/>
                      <a:pt x="232" y="17"/>
                    </a:cubicBezTo>
                    <a:cubicBezTo>
                      <a:pt x="232" y="17"/>
                      <a:pt x="232" y="17"/>
                      <a:pt x="232" y="17"/>
                    </a:cubicBezTo>
                    <a:cubicBezTo>
                      <a:pt x="232" y="17"/>
                      <a:pt x="232" y="17"/>
                      <a:pt x="232" y="17"/>
                    </a:cubicBezTo>
                    <a:cubicBezTo>
                      <a:pt x="222" y="13"/>
                      <a:pt x="212" y="9"/>
                      <a:pt x="201" y="6"/>
                    </a:cubicBezTo>
                    <a:cubicBezTo>
                      <a:pt x="192" y="21"/>
                      <a:pt x="192" y="21"/>
                      <a:pt x="192" y="21"/>
                    </a:cubicBezTo>
                    <a:cubicBezTo>
                      <a:pt x="190" y="21"/>
                      <a:pt x="188" y="20"/>
                      <a:pt x="186" y="20"/>
                    </a:cubicBezTo>
                    <a:cubicBezTo>
                      <a:pt x="185" y="20"/>
                      <a:pt x="184" y="20"/>
                      <a:pt x="184" y="19"/>
                    </a:cubicBezTo>
                    <a:cubicBezTo>
                      <a:pt x="181" y="2"/>
                      <a:pt x="181" y="2"/>
                      <a:pt x="181" y="2"/>
                    </a:cubicBezTo>
                    <a:cubicBezTo>
                      <a:pt x="181" y="2"/>
                      <a:pt x="181" y="2"/>
                      <a:pt x="181" y="2"/>
                    </a:cubicBezTo>
                    <a:cubicBezTo>
                      <a:pt x="181" y="2"/>
                      <a:pt x="181" y="2"/>
                      <a:pt x="181" y="2"/>
                    </a:cubicBezTo>
                    <a:cubicBezTo>
                      <a:pt x="170" y="0"/>
                      <a:pt x="159" y="0"/>
                      <a:pt x="149" y="1"/>
                    </a:cubicBezTo>
                    <a:cubicBezTo>
                      <a:pt x="149" y="1"/>
                      <a:pt x="149" y="1"/>
                      <a:pt x="149" y="1"/>
                    </a:cubicBezTo>
                    <a:cubicBezTo>
                      <a:pt x="149" y="1"/>
                      <a:pt x="149" y="1"/>
                      <a:pt x="149" y="1"/>
                    </a:cubicBezTo>
                    <a:cubicBezTo>
                      <a:pt x="148" y="6"/>
                      <a:pt x="148" y="6"/>
                      <a:pt x="148" y="6"/>
                    </a:cubicBezTo>
                    <a:cubicBezTo>
                      <a:pt x="145" y="18"/>
                      <a:pt x="145" y="18"/>
                      <a:pt x="145" y="18"/>
                    </a:cubicBezTo>
                    <a:cubicBezTo>
                      <a:pt x="145" y="18"/>
                      <a:pt x="145" y="18"/>
                      <a:pt x="145" y="18"/>
                    </a:cubicBezTo>
                    <a:cubicBezTo>
                      <a:pt x="142" y="19"/>
                      <a:pt x="139" y="19"/>
                      <a:pt x="136" y="19"/>
                    </a:cubicBezTo>
                    <a:cubicBezTo>
                      <a:pt x="128" y="4"/>
                      <a:pt x="128" y="4"/>
                      <a:pt x="128" y="4"/>
                    </a:cubicBezTo>
                    <a:cubicBezTo>
                      <a:pt x="118" y="6"/>
                      <a:pt x="107" y="9"/>
                      <a:pt x="97" y="13"/>
                    </a:cubicBezTo>
                    <a:cubicBezTo>
                      <a:pt x="97" y="13"/>
                      <a:pt x="97" y="13"/>
                      <a:pt x="97" y="13"/>
                    </a:cubicBezTo>
                    <a:cubicBezTo>
                      <a:pt x="97" y="13"/>
                      <a:pt x="97" y="13"/>
                      <a:pt x="97" y="13"/>
                    </a:cubicBezTo>
                    <a:cubicBezTo>
                      <a:pt x="100" y="31"/>
                      <a:pt x="100" y="31"/>
                      <a:pt x="100" y="31"/>
                    </a:cubicBezTo>
                    <a:cubicBezTo>
                      <a:pt x="97" y="32"/>
                      <a:pt x="94" y="33"/>
                      <a:pt x="92" y="35"/>
                    </a:cubicBezTo>
                    <a:cubicBezTo>
                      <a:pt x="85" y="29"/>
                      <a:pt x="85" y="29"/>
                      <a:pt x="85" y="29"/>
                    </a:cubicBezTo>
                    <a:cubicBezTo>
                      <a:pt x="79" y="22"/>
                      <a:pt x="79" y="22"/>
                      <a:pt x="79" y="22"/>
                    </a:cubicBezTo>
                    <a:cubicBezTo>
                      <a:pt x="79" y="22"/>
                      <a:pt x="79" y="22"/>
                      <a:pt x="79" y="22"/>
                    </a:cubicBezTo>
                    <a:cubicBezTo>
                      <a:pt x="79" y="22"/>
                      <a:pt x="79" y="22"/>
                      <a:pt x="79" y="22"/>
                    </a:cubicBezTo>
                    <a:cubicBezTo>
                      <a:pt x="77" y="24"/>
                      <a:pt x="75" y="25"/>
                      <a:pt x="72" y="27"/>
                    </a:cubicBezTo>
                    <a:cubicBezTo>
                      <a:pt x="72" y="27"/>
                      <a:pt x="72" y="27"/>
                      <a:pt x="72" y="27"/>
                    </a:cubicBezTo>
                    <a:cubicBezTo>
                      <a:pt x="72" y="27"/>
                      <a:pt x="72" y="27"/>
                      <a:pt x="72" y="27"/>
                    </a:cubicBezTo>
                    <a:cubicBezTo>
                      <a:pt x="65" y="31"/>
                      <a:pt x="59" y="36"/>
                      <a:pt x="53" y="42"/>
                    </a:cubicBezTo>
                    <a:cubicBezTo>
                      <a:pt x="61" y="58"/>
                      <a:pt x="61" y="58"/>
                      <a:pt x="61" y="58"/>
                    </a:cubicBezTo>
                    <a:cubicBezTo>
                      <a:pt x="59" y="60"/>
                      <a:pt x="57" y="62"/>
                      <a:pt x="55" y="64"/>
                    </a:cubicBezTo>
                    <a:cubicBezTo>
                      <a:pt x="39" y="56"/>
                      <a:pt x="39" y="56"/>
                      <a:pt x="39" y="56"/>
                    </a:cubicBezTo>
                    <a:cubicBezTo>
                      <a:pt x="32" y="65"/>
                      <a:pt x="25" y="74"/>
                      <a:pt x="20" y="83"/>
                    </a:cubicBezTo>
                    <a:cubicBezTo>
                      <a:pt x="20" y="83"/>
                      <a:pt x="20" y="83"/>
                      <a:pt x="20" y="83"/>
                    </a:cubicBezTo>
                    <a:cubicBezTo>
                      <a:pt x="20" y="83"/>
                      <a:pt x="20" y="83"/>
                      <a:pt x="20" y="83"/>
                    </a:cubicBezTo>
                    <a:cubicBezTo>
                      <a:pt x="26" y="89"/>
                      <a:pt x="26" y="89"/>
                      <a:pt x="26" y="89"/>
                    </a:cubicBezTo>
                    <a:cubicBezTo>
                      <a:pt x="33" y="96"/>
                      <a:pt x="33" y="96"/>
                      <a:pt x="33" y="96"/>
                    </a:cubicBezTo>
                    <a:cubicBezTo>
                      <a:pt x="32" y="98"/>
                      <a:pt x="30" y="101"/>
                      <a:pt x="29" y="104"/>
                    </a:cubicBezTo>
                    <a:cubicBezTo>
                      <a:pt x="12" y="102"/>
                      <a:pt x="12" y="102"/>
                      <a:pt x="12" y="102"/>
                    </a:cubicBezTo>
                    <a:cubicBezTo>
                      <a:pt x="12" y="102"/>
                      <a:pt x="12" y="102"/>
                      <a:pt x="12" y="102"/>
                    </a:cubicBezTo>
                    <a:cubicBezTo>
                      <a:pt x="12" y="102"/>
                      <a:pt x="12" y="102"/>
                      <a:pt x="12" y="102"/>
                    </a:cubicBezTo>
                    <a:cubicBezTo>
                      <a:pt x="9" y="108"/>
                      <a:pt x="7" y="114"/>
                      <a:pt x="6" y="120"/>
                    </a:cubicBezTo>
                    <a:cubicBezTo>
                      <a:pt x="6" y="120"/>
                      <a:pt x="6" y="120"/>
                      <a:pt x="6" y="120"/>
                    </a:cubicBezTo>
                    <a:cubicBezTo>
                      <a:pt x="5" y="122"/>
                      <a:pt x="5" y="124"/>
                      <a:pt x="4" y="126"/>
                    </a:cubicBezTo>
                    <a:cubicBezTo>
                      <a:pt x="4" y="127"/>
                      <a:pt x="4" y="127"/>
                      <a:pt x="4" y="128"/>
                    </a:cubicBezTo>
                    <a:cubicBezTo>
                      <a:pt x="4" y="129"/>
                      <a:pt x="3" y="130"/>
                      <a:pt x="3" y="131"/>
                    </a:cubicBezTo>
                    <a:cubicBezTo>
                      <a:pt x="3" y="132"/>
                      <a:pt x="3" y="133"/>
                      <a:pt x="3" y="133"/>
                    </a:cubicBezTo>
                    <a:cubicBezTo>
                      <a:pt x="3" y="133"/>
                      <a:pt x="3" y="133"/>
                      <a:pt x="3" y="133"/>
                    </a:cubicBezTo>
                    <a:cubicBezTo>
                      <a:pt x="3" y="133"/>
                      <a:pt x="3" y="133"/>
                      <a:pt x="3" y="133"/>
                    </a:cubicBezTo>
                    <a:cubicBezTo>
                      <a:pt x="19" y="141"/>
                      <a:pt x="19" y="141"/>
                      <a:pt x="19" y="141"/>
                    </a:cubicBezTo>
                    <a:cubicBezTo>
                      <a:pt x="19" y="144"/>
                      <a:pt x="18" y="146"/>
                      <a:pt x="18" y="149"/>
                    </a:cubicBezTo>
                    <a:cubicBezTo>
                      <a:pt x="1" y="153"/>
                      <a:pt x="1" y="153"/>
                      <a:pt x="1" y="153"/>
                    </a:cubicBezTo>
                    <a:cubicBezTo>
                      <a:pt x="0" y="164"/>
                      <a:pt x="1" y="175"/>
                      <a:pt x="3" y="186"/>
                    </a:cubicBezTo>
                    <a:cubicBezTo>
                      <a:pt x="3" y="186"/>
                      <a:pt x="3" y="186"/>
                      <a:pt x="3" y="186"/>
                    </a:cubicBezTo>
                    <a:cubicBezTo>
                      <a:pt x="3" y="186"/>
                      <a:pt x="3" y="186"/>
                      <a:pt x="3" y="186"/>
                    </a:cubicBezTo>
                    <a:cubicBezTo>
                      <a:pt x="21" y="188"/>
                      <a:pt x="21" y="188"/>
                      <a:pt x="21" y="188"/>
                    </a:cubicBezTo>
                    <a:cubicBezTo>
                      <a:pt x="21" y="189"/>
                      <a:pt x="21" y="190"/>
                      <a:pt x="21" y="192"/>
                    </a:cubicBezTo>
                    <a:cubicBezTo>
                      <a:pt x="21" y="192"/>
                      <a:pt x="21" y="192"/>
                      <a:pt x="21" y="192"/>
                    </a:cubicBezTo>
                    <a:cubicBezTo>
                      <a:pt x="21" y="192"/>
                      <a:pt x="22" y="193"/>
                      <a:pt x="22" y="194"/>
                    </a:cubicBezTo>
                    <a:cubicBezTo>
                      <a:pt x="22" y="194"/>
                      <a:pt x="22" y="195"/>
                      <a:pt x="22" y="196"/>
                    </a:cubicBezTo>
                    <a:cubicBezTo>
                      <a:pt x="7" y="205"/>
                      <a:pt x="7" y="205"/>
                      <a:pt x="7" y="205"/>
                    </a:cubicBezTo>
                    <a:cubicBezTo>
                      <a:pt x="7" y="205"/>
                      <a:pt x="7" y="205"/>
                      <a:pt x="7" y="205"/>
                    </a:cubicBezTo>
                    <a:cubicBezTo>
                      <a:pt x="7" y="205"/>
                      <a:pt x="7" y="205"/>
                      <a:pt x="7" y="205"/>
                    </a:cubicBezTo>
                    <a:cubicBezTo>
                      <a:pt x="11" y="216"/>
                      <a:pt x="15" y="226"/>
                      <a:pt x="20" y="236"/>
                    </a:cubicBezTo>
                    <a:cubicBezTo>
                      <a:pt x="37" y="232"/>
                      <a:pt x="37" y="232"/>
                      <a:pt x="37" y="232"/>
                    </a:cubicBezTo>
                    <a:cubicBezTo>
                      <a:pt x="39" y="234"/>
                      <a:pt x="40" y="236"/>
                      <a:pt x="41" y="238"/>
                    </a:cubicBezTo>
                    <a:cubicBezTo>
                      <a:pt x="30" y="252"/>
                      <a:pt x="30" y="252"/>
                      <a:pt x="30" y="252"/>
                    </a:cubicBezTo>
                    <a:cubicBezTo>
                      <a:pt x="36" y="261"/>
                      <a:pt x="44" y="269"/>
                      <a:pt x="52" y="277"/>
                    </a:cubicBezTo>
                    <a:cubicBezTo>
                      <a:pt x="52" y="277"/>
                      <a:pt x="52" y="277"/>
                      <a:pt x="52" y="277"/>
                    </a:cubicBezTo>
                    <a:cubicBezTo>
                      <a:pt x="52" y="277"/>
                      <a:pt x="52" y="277"/>
                      <a:pt x="52" y="277"/>
                    </a:cubicBezTo>
                    <a:cubicBezTo>
                      <a:pt x="67" y="268"/>
                      <a:pt x="67" y="268"/>
                      <a:pt x="67" y="268"/>
                    </a:cubicBezTo>
                    <a:cubicBezTo>
                      <a:pt x="68" y="268"/>
                      <a:pt x="69" y="269"/>
                      <a:pt x="70" y="270"/>
                    </a:cubicBezTo>
                    <a:cubicBezTo>
                      <a:pt x="70" y="270"/>
                      <a:pt x="71" y="270"/>
                      <a:pt x="71" y="271"/>
                    </a:cubicBezTo>
                    <a:cubicBezTo>
                      <a:pt x="72" y="271"/>
                      <a:pt x="72" y="272"/>
                      <a:pt x="73" y="272"/>
                    </a:cubicBezTo>
                    <a:cubicBezTo>
                      <a:pt x="67" y="289"/>
                      <a:pt x="67" y="289"/>
                      <a:pt x="67" y="289"/>
                    </a:cubicBezTo>
                    <a:cubicBezTo>
                      <a:pt x="71" y="292"/>
                      <a:pt x="76" y="295"/>
                      <a:pt x="81" y="298"/>
                    </a:cubicBezTo>
                    <a:cubicBezTo>
                      <a:pt x="81" y="298"/>
                      <a:pt x="81" y="298"/>
                      <a:pt x="82" y="298"/>
                    </a:cubicBezTo>
                    <a:cubicBezTo>
                      <a:pt x="83" y="299"/>
                      <a:pt x="84" y="300"/>
                      <a:pt x="85" y="300"/>
                    </a:cubicBezTo>
                    <a:cubicBezTo>
                      <a:pt x="85" y="301"/>
                      <a:pt x="86" y="301"/>
                      <a:pt x="87" y="301"/>
                    </a:cubicBezTo>
                    <a:cubicBezTo>
                      <a:pt x="88" y="302"/>
                      <a:pt x="88" y="302"/>
                      <a:pt x="88" y="302"/>
                    </a:cubicBezTo>
                    <a:cubicBezTo>
                      <a:pt x="91" y="303"/>
                      <a:pt x="93" y="305"/>
                      <a:pt x="96" y="306"/>
                    </a:cubicBezTo>
                    <a:cubicBezTo>
                      <a:pt x="108" y="292"/>
                      <a:pt x="108" y="292"/>
                      <a:pt x="108" y="292"/>
                    </a:cubicBezTo>
                    <a:cubicBezTo>
                      <a:pt x="109" y="293"/>
                      <a:pt x="111" y="293"/>
                      <a:pt x="113" y="294"/>
                    </a:cubicBezTo>
                    <a:cubicBezTo>
                      <a:pt x="113" y="294"/>
                      <a:pt x="113" y="294"/>
                      <a:pt x="113" y="294"/>
                    </a:cubicBezTo>
                    <a:cubicBezTo>
                      <a:pt x="114" y="294"/>
                      <a:pt x="114" y="294"/>
                      <a:pt x="114" y="294"/>
                    </a:cubicBezTo>
                    <a:cubicBezTo>
                      <a:pt x="113" y="312"/>
                      <a:pt x="113" y="312"/>
                      <a:pt x="113" y="312"/>
                    </a:cubicBezTo>
                    <a:cubicBezTo>
                      <a:pt x="113" y="312"/>
                      <a:pt x="114" y="312"/>
                      <a:pt x="114" y="312"/>
                    </a:cubicBezTo>
                    <a:cubicBezTo>
                      <a:pt x="114" y="312"/>
                      <a:pt x="114" y="312"/>
                      <a:pt x="114" y="312"/>
                    </a:cubicBezTo>
                    <a:cubicBezTo>
                      <a:pt x="119" y="314"/>
                      <a:pt x="124" y="315"/>
                      <a:pt x="129" y="316"/>
                    </a:cubicBezTo>
                    <a:cubicBezTo>
                      <a:pt x="129" y="316"/>
                      <a:pt x="130" y="316"/>
                      <a:pt x="130" y="316"/>
                    </a:cubicBezTo>
                    <a:cubicBezTo>
                      <a:pt x="130" y="316"/>
                      <a:pt x="131" y="316"/>
                      <a:pt x="132" y="316"/>
                    </a:cubicBezTo>
                    <a:cubicBezTo>
                      <a:pt x="136" y="317"/>
                      <a:pt x="141" y="318"/>
                      <a:pt x="146" y="318"/>
                    </a:cubicBezTo>
                    <a:cubicBezTo>
                      <a:pt x="146" y="318"/>
                      <a:pt x="146" y="318"/>
                      <a:pt x="146" y="318"/>
                    </a:cubicBezTo>
                    <a:cubicBezTo>
                      <a:pt x="146" y="318"/>
                      <a:pt x="147" y="318"/>
                      <a:pt x="147" y="318"/>
                    </a:cubicBezTo>
                    <a:cubicBezTo>
                      <a:pt x="153" y="302"/>
                      <a:pt x="153" y="302"/>
                      <a:pt x="153" y="302"/>
                    </a:cubicBezTo>
                    <a:cubicBezTo>
                      <a:pt x="153" y="302"/>
                      <a:pt x="154" y="302"/>
                      <a:pt x="154" y="302"/>
                    </a:cubicBezTo>
                    <a:cubicBezTo>
                      <a:pt x="155" y="302"/>
                      <a:pt x="156" y="302"/>
                      <a:pt x="156" y="302"/>
                    </a:cubicBezTo>
                    <a:cubicBezTo>
                      <a:pt x="157" y="302"/>
                      <a:pt x="157" y="302"/>
                      <a:pt x="158" y="302"/>
                    </a:cubicBezTo>
                    <a:cubicBezTo>
                      <a:pt x="159" y="302"/>
                      <a:pt x="159" y="302"/>
                      <a:pt x="160" y="302"/>
                    </a:cubicBezTo>
                    <a:cubicBezTo>
                      <a:pt x="165" y="319"/>
                      <a:pt x="165" y="319"/>
                      <a:pt x="165" y="319"/>
                    </a:cubicBezTo>
                    <a:cubicBezTo>
                      <a:pt x="172" y="319"/>
                      <a:pt x="179" y="318"/>
                      <a:pt x="186" y="317"/>
                    </a:cubicBezTo>
                    <a:cubicBezTo>
                      <a:pt x="187" y="317"/>
                      <a:pt x="188" y="317"/>
                      <a:pt x="188" y="316"/>
                    </a:cubicBezTo>
                    <a:cubicBezTo>
                      <a:pt x="189" y="316"/>
                      <a:pt x="189" y="316"/>
                      <a:pt x="190" y="316"/>
                    </a:cubicBezTo>
                    <a:cubicBezTo>
                      <a:pt x="193" y="316"/>
                      <a:pt x="196" y="315"/>
                      <a:pt x="199" y="314"/>
                    </a:cubicBezTo>
                    <a:cubicBezTo>
                      <a:pt x="199" y="296"/>
                      <a:pt x="199" y="296"/>
                      <a:pt x="199" y="296"/>
                    </a:cubicBezTo>
                    <a:cubicBezTo>
                      <a:pt x="201" y="296"/>
                      <a:pt x="203" y="295"/>
                      <a:pt x="205" y="295"/>
                    </a:cubicBezTo>
                    <a:cubicBezTo>
                      <a:pt x="216" y="309"/>
                      <a:pt x="216" y="309"/>
                      <a:pt x="216" y="309"/>
                    </a:cubicBezTo>
                    <a:cubicBezTo>
                      <a:pt x="216" y="309"/>
                      <a:pt x="216" y="309"/>
                      <a:pt x="217" y="309"/>
                    </a:cubicBezTo>
                    <a:cubicBezTo>
                      <a:pt x="217" y="309"/>
                      <a:pt x="217" y="309"/>
                      <a:pt x="217" y="309"/>
                    </a:cubicBezTo>
                    <a:cubicBezTo>
                      <a:pt x="227" y="305"/>
                      <a:pt x="237" y="300"/>
                      <a:pt x="247" y="293"/>
                    </a:cubicBezTo>
                    <a:cubicBezTo>
                      <a:pt x="241" y="277"/>
                      <a:pt x="241" y="277"/>
                      <a:pt x="241" y="277"/>
                    </a:cubicBezTo>
                    <a:cubicBezTo>
                      <a:pt x="241" y="276"/>
                      <a:pt x="241" y="276"/>
                      <a:pt x="241" y="276"/>
                    </a:cubicBezTo>
                    <a:cubicBezTo>
                      <a:pt x="243" y="275"/>
                      <a:pt x="245" y="274"/>
                      <a:pt x="246" y="273"/>
                    </a:cubicBezTo>
                    <a:cubicBezTo>
                      <a:pt x="261" y="283"/>
                      <a:pt x="261" y="283"/>
                      <a:pt x="261" y="283"/>
                    </a:cubicBezTo>
                    <a:cubicBezTo>
                      <a:pt x="261" y="283"/>
                      <a:pt x="261" y="283"/>
                      <a:pt x="262" y="282"/>
                    </a:cubicBezTo>
                    <a:cubicBezTo>
                      <a:pt x="262" y="282"/>
                      <a:pt x="262" y="282"/>
                      <a:pt x="262" y="282"/>
                    </a:cubicBezTo>
                    <a:cubicBezTo>
                      <a:pt x="262" y="282"/>
                      <a:pt x="262" y="282"/>
                      <a:pt x="262" y="282"/>
                    </a:cubicBezTo>
                    <a:cubicBezTo>
                      <a:pt x="270" y="275"/>
                      <a:pt x="278" y="268"/>
                      <a:pt x="284" y="259"/>
                    </a:cubicBezTo>
                    <a:cubicBezTo>
                      <a:pt x="284" y="259"/>
                      <a:pt x="284" y="259"/>
                      <a:pt x="284" y="259"/>
                    </a:cubicBezTo>
                    <a:cubicBezTo>
                      <a:pt x="285" y="259"/>
                      <a:pt x="285" y="259"/>
                      <a:pt x="285" y="258"/>
                    </a:cubicBezTo>
                    <a:cubicBezTo>
                      <a:pt x="274" y="244"/>
                      <a:pt x="274" y="244"/>
                      <a:pt x="274" y="244"/>
                    </a:cubicBezTo>
                    <a:cubicBezTo>
                      <a:pt x="276" y="242"/>
                      <a:pt x="277" y="241"/>
                      <a:pt x="278" y="239"/>
                    </a:cubicBezTo>
                    <a:cubicBezTo>
                      <a:pt x="295" y="244"/>
                      <a:pt x="295" y="244"/>
                      <a:pt x="295" y="244"/>
                    </a:cubicBezTo>
                    <a:cubicBezTo>
                      <a:pt x="295" y="244"/>
                      <a:pt x="296" y="243"/>
                      <a:pt x="296" y="243"/>
                    </a:cubicBezTo>
                    <a:cubicBezTo>
                      <a:pt x="296" y="243"/>
                      <a:pt x="296" y="243"/>
                      <a:pt x="296" y="243"/>
                    </a:cubicBezTo>
                    <a:cubicBezTo>
                      <a:pt x="302" y="234"/>
                      <a:pt x="306" y="224"/>
                      <a:pt x="310" y="213"/>
                    </a:cubicBezTo>
                    <a:cubicBezTo>
                      <a:pt x="296" y="203"/>
                      <a:pt x="296" y="203"/>
                      <a:pt x="296" y="203"/>
                    </a:cubicBezTo>
                    <a:cubicBezTo>
                      <a:pt x="296" y="201"/>
                      <a:pt x="297" y="198"/>
                      <a:pt x="298" y="196"/>
                    </a:cubicBezTo>
                    <a:cubicBezTo>
                      <a:pt x="315" y="195"/>
                      <a:pt x="315" y="195"/>
                      <a:pt x="315" y="195"/>
                    </a:cubicBezTo>
                    <a:cubicBezTo>
                      <a:pt x="315" y="195"/>
                      <a:pt x="315" y="195"/>
                      <a:pt x="315" y="195"/>
                    </a:cubicBezTo>
                    <a:cubicBezTo>
                      <a:pt x="315" y="195"/>
                      <a:pt x="315" y="195"/>
                      <a:pt x="315" y="195"/>
                    </a:cubicBezTo>
                    <a:cubicBezTo>
                      <a:pt x="317" y="190"/>
                      <a:pt x="317" y="185"/>
                      <a:pt x="318" y="180"/>
                    </a:cubicBezTo>
                    <a:close/>
                    <a:moveTo>
                      <a:pt x="287" y="170"/>
                    </a:moveTo>
                    <a:cubicBezTo>
                      <a:pt x="286" y="172"/>
                      <a:pt x="286" y="173"/>
                      <a:pt x="286" y="175"/>
                    </a:cubicBezTo>
                    <a:cubicBezTo>
                      <a:pt x="286" y="176"/>
                      <a:pt x="286" y="176"/>
                      <a:pt x="286" y="177"/>
                    </a:cubicBezTo>
                    <a:cubicBezTo>
                      <a:pt x="286" y="178"/>
                      <a:pt x="285" y="179"/>
                      <a:pt x="285" y="180"/>
                    </a:cubicBezTo>
                    <a:cubicBezTo>
                      <a:pt x="285" y="181"/>
                      <a:pt x="285" y="182"/>
                      <a:pt x="285" y="183"/>
                    </a:cubicBezTo>
                    <a:cubicBezTo>
                      <a:pt x="285" y="184"/>
                      <a:pt x="284" y="185"/>
                      <a:pt x="284" y="185"/>
                    </a:cubicBezTo>
                    <a:cubicBezTo>
                      <a:pt x="284" y="187"/>
                      <a:pt x="284" y="188"/>
                      <a:pt x="283" y="190"/>
                    </a:cubicBezTo>
                    <a:cubicBezTo>
                      <a:pt x="283" y="190"/>
                      <a:pt x="283" y="190"/>
                      <a:pt x="283" y="191"/>
                    </a:cubicBezTo>
                    <a:cubicBezTo>
                      <a:pt x="283" y="193"/>
                      <a:pt x="282" y="194"/>
                      <a:pt x="282" y="196"/>
                    </a:cubicBezTo>
                    <a:cubicBezTo>
                      <a:pt x="203" y="169"/>
                      <a:pt x="203" y="169"/>
                      <a:pt x="203" y="169"/>
                    </a:cubicBezTo>
                    <a:cubicBezTo>
                      <a:pt x="203" y="169"/>
                      <a:pt x="203" y="169"/>
                      <a:pt x="203" y="168"/>
                    </a:cubicBezTo>
                    <a:cubicBezTo>
                      <a:pt x="203" y="168"/>
                      <a:pt x="203" y="167"/>
                      <a:pt x="204" y="166"/>
                    </a:cubicBezTo>
                    <a:cubicBezTo>
                      <a:pt x="204" y="166"/>
                      <a:pt x="204" y="165"/>
                      <a:pt x="204" y="165"/>
                    </a:cubicBezTo>
                    <a:cubicBezTo>
                      <a:pt x="204" y="165"/>
                      <a:pt x="204" y="164"/>
                      <a:pt x="204" y="164"/>
                    </a:cubicBezTo>
                    <a:cubicBezTo>
                      <a:pt x="287" y="164"/>
                      <a:pt x="287" y="164"/>
                      <a:pt x="287" y="164"/>
                    </a:cubicBezTo>
                    <a:cubicBezTo>
                      <a:pt x="287" y="166"/>
                      <a:pt x="287" y="168"/>
                      <a:pt x="287" y="170"/>
                    </a:cubicBezTo>
                    <a:cubicBezTo>
                      <a:pt x="287" y="170"/>
                      <a:pt x="287" y="170"/>
                      <a:pt x="287" y="170"/>
                    </a:cubicBezTo>
                    <a:close/>
                    <a:moveTo>
                      <a:pt x="276" y="211"/>
                    </a:moveTo>
                    <a:cubicBezTo>
                      <a:pt x="275" y="212"/>
                      <a:pt x="275" y="214"/>
                      <a:pt x="274" y="215"/>
                    </a:cubicBezTo>
                    <a:cubicBezTo>
                      <a:pt x="274" y="216"/>
                      <a:pt x="274" y="216"/>
                      <a:pt x="273" y="217"/>
                    </a:cubicBezTo>
                    <a:cubicBezTo>
                      <a:pt x="273" y="218"/>
                      <a:pt x="272" y="219"/>
                      <a:pt x="272" y="220"/>
                    </a:cubicBezTo>
                    <a:cubicBezTo>
                      <a:pt x="271" y="221"/>
                      <a:pt x="271" y="222"/>
                      <a:pt x="270" y="222"/>
                    </a:cubicBezTo>
                    <a:cubicBezTo>
                      <a:pt x="270" y="223"/>
                      <a:pt x="270" y="224"/>
                      <a:pt x="269" y="225"/>
                    </a:cubicBezTo>
                    <a:cubicBezTo>
                      <a:pt x="268" y="226"/>
                      <a:pt x="268" y="227"/>
                      <a:pt x="267" y="227"/>
                    </a:cubicBezTo>
                    <a:cubicBezTo>
                      <a:pt x="267" y="228"/>
                      <a:pt x="267" y="228"/>
                      <a:pt x="266" y="229"/>
                    </a:cubicBezTo>
                    <a:cubicBezTo>
                      <a:pt x="266" y="230"/>
                      <a:pt x="265" y="231"/>
                      <a:pt x="264" y="232"/>
                    </a:cubicBezTo>
                    <a:cubicBezTo>
                      <a:pt x="264" y="233"/>
                      <a:pt x="264" y="233"/>
                      <a:pt x="263" y="233"/>
                    </a:cubicBezTo>
                    <a:cubicBezTo>
                      <a:pt x="263" y="235"/>
                      <a:pt x="262" y="236"/>
                      <a:pt x="261" y="237"/>
                    </a:cubicBezTo>
                    <a:cubicBezTo>
                      <a:pt x="261" y="237"/>
                      <a:pt x="260" y="237"/>
                      <a:pt x="260" y="237"/>
                    </a:cubicBezTo>
                    <a:cubicBezTo>
                      <a:pt x="258" y="240"/>
                      <a:pt x="256" y="243"/>
                      <a:pt x="253" y="246"/>
                    </a:cubicBezTo>
                    <a:cubicBezTo>
                      <a:pt x="195" y="187"/>
                      <a:pt x="195" y="187"/>
                      <a:pt x="195" y="187"/>
                    </a:cubicBezTo>
                    <a:cubicBezTo>
                      <a:pt x="195" y="187"/>
                      <a:pt x="195" y="187"/>
                      <a:pt x="195" y="187"/>
                    </a:cubicBezTo>
                    <a:cubicBezTo>
                      <a:pt x="195" y="186"/>
                      <a:pt x="196" y="185"/>
                      <a:pt x="196" y="185"/>
                    </a:cubicBezTo>
                    <a:cubicBezTo>
                      <a:pt x="196" y="185"/>
                      <a:pt x="196" y="184"/>
                      <a:pt x="197" y="184"/>
                    </a:cubicBezTo>
                    <a:cubicBezTo>
                      <a:pt x="197" y="184"/>
                      <a:pt x="197" y="183"/>
                      <a:pt x="198" y="182"/>
                    </a:cubicBezTo>
                    <a:cubicBezTo>
                      <a:pt x="198" y="182"/>
                      <a:pt x="198" y="182"/>
                      <a:pt x="198" y="182"/>
                    </a:cubicBezTo>
                    <a:cubicBezTo>
                      <a:pt x="199" y="181"/>
                      <a:pt x="199" y="180"/>
                      <a:pt x="199" y="180"/>
                    </a:cubicBezTo>
                    <a:cubicBezTo>
                      <a:pt x="199" y="180"/>
                      <a:pt x="200" y="179"/>
                      <a:pt x="200" y="179"/>
                    </a:cubicBezTo>
                    <a:cubicBezTo>
                      <a:pt x="200" y="178"/>
                      <a:pt x="200" y="178"/>
                      <a:pt x="200" y="178"/>
                    </a:cubicBezTo>
                    <a:cubicBezTo>
                      <a:pt x="278" y="205"/>
                      <a:pt x="278" y="205"/>
                      <a:pt x="278" y="205"/>
                    </a:cubicBezTo>
                    <a:cubicBezTo>
                      <a:pt x="278" y="207"/>
                      <a:pt x="277" y="209"/>
                      <a:pt x="276" y="211"/>
                    </a:cubicBezTo>
                    <a:cubicBezTo>
                      <a:pt x="276" y="211"/>
                      <a:pt x="276" y="211"/>
                      <a:pt x="276" y="211"/>
                    </a:cubicBezTo>
                    <a:close/>
                    <a:moveTo>
                      <a:pt x="237" y="260"/>
                    </a:moveTo>
                    <a:cubicBezTo>
                      <a:pt x="236" y="261"/>
                      <a:pt x="235" y="262"/>
                      <a:pt x="234" y="263"/>
                    </a:cubicBezTo>
                    <a:cubicBezTo>
                      <a:pt x="233" y="264"/>
                      <a:pt x="231" y="265"/>
                      <a:pt x="230" y="265"/>
                    </a:cubicBezTo>
                    <a:cubicBezTo>
                      <a:pt x="230" y="266"/>
                      <a:pt x="230" y="266"/>
                      <a:pt x="230" y="266"/>
                    </a:cubicBezTo>
                    <a:cubicBezTo>
                      <a:pt x="226" y="268"/>
                      <a:pt x="223" y="270"/>
                      <a:pt x="220" y="272"/>
                    </a:cubicBezTo>
                    <a:cubicBezTo>
                      <a:pt x="184" y="197"/>
                      <a:pt x="184" y="197"/>
                      <a:pt x="184" y="197"/>
                    </a:cubicBezTo>
                    <a:cubicBezTo>
                      <a:pt x="184" y="197"/>
                      <a:pt x="184" y="197"/>
                      <a:pt x="184" y="196"/>
                    </a:cubicBezTo>
                    <a:cubicBezTo>
                      <a:pt x="185" y="196"/>
                      <a:pt x="185" y="196"/>
                      <a:pt x="186" y="195"/>
                    </a:cubicBezTo>
                    <a:cubicBezTo>
                      <a:pt x="186" y="195"/>
                      <a:pt x="187" y="195"/>
                      <a:pt x="187" y="194"/>
                    </a:cubicBezTo>
                    <a:cubicBezTo>
                      <a:pt x="187" y="194"/>
                      <a:pt x="188" y="194"/>
                      <a:pt x="188" y="194"/>
                    </a:cubicBezTo>
                    <a:cubicBezTo>
                      <a:pt x="247" y="253"/>
                      <a:pt x="247" y="253"/>
                      <a:pt x="247" y="253"/>
                    </a:cubicBezTo>
                    <a:cubicBezTo>
                      <a:pt x="244" y="255"/>
                      <a:pt x="241" y="257"/>
                      <a:pt x="238" y="260"/>
                    </a:cubicBezTo>
                    <a:cubicBezTo>
                      <a:pt x="238" y="260"/>
                      <a:pt x="238" y="260"/>
                      <a:pt x="237" y="260"/>
                    </a:cubicBezTo>
                    <a:close/>
                    <a:moveTo>
                      <a:pt x="201" y="280"/>
                    </a:moveTo>
                    <a:cubicBezTo>
                      <a:pt x="199" y="280"/>
                      <a:pt x="198" y="281"/>
                      <a:pt x="196" y="281"/>
                    </a:cubicBezTo>
                    <a:cubicBezTo>
                      <a:pt x="196" y="281"/>
                      <a:pt x="196" y="282"/>
                      <a:pt x="195" y="282"/>
                    </a:cubicBezTo>
                    <a:cubicBezTo>
                      <a:pt x="194" y="282"/>
                      <a:pt x="193" y="282"/>
                      <a:pt x="191" y="283"/>
                    </a:cubicBezTo>
                    <a:cubicBezTo>
                      <a:pt x="191" y="283"/>
                      <a:pt x="190" y="283"/>
                      <a:pt x="190" y="283"/>
                    </a:cubicBezTo>
                    <a:cubicBezTo>
                      <a:pt x="188" y="283"/>
                      <a:pt x="187" y="284"/>
                      <a:pt x="186" y="284"/>
                    </a:cubicBezTo>
                    <a:cubicBezTo>
                      <a:pt x="185" y="284"/>
                      <a:pt x="184" y="284"/>
                      <a:pt x="184" y="284"/>
                    </a:cubicBezTo>
                    <a:cubicBezTo>
                      <a:pt x="183" y="285"/>
                      <a:pt x="182" y="285"/>
                      <a:pt x="181" y="285"/>
                    </a:cubicBezTo>
                    <a:cubicBezTo>
                      <a:pt x="180" y="285"/>
                      <a:pt x="179" y="285"/>
                      <a:pt x="177" y="285"/>
                    </a:cubicBezTo>
                    <a:cubicBezTo>
                      <a:pt x="177" y="286"/>
                      <a:pt x="176" y="286"/>
                      <a:pt x="176" y="286"/>
                    </a:cubicBezTo>
                    <a:cubicBezTo>
                      <a:pt x="174" y="286"/>
                      <a:pt x="173" y="286"/>
                      <a:pt x="171" y="286"/>
                    </a:cubicBezTo>
                    <a:cubicBezTo>
                      <a:pt x="171" y="286"/>
                      <a:pt x="171" y="286"/>
                      <a:pt x="171" y="286"/>
                    </a:cubicBezTo>
                    <a:cubicBezTo>
                      <a:pt x="169" y="286"/>
                      <a:pt x="167" y="286"/>
                      <a:pt x="165" y="287"/>
                    </a:cubicBezTo>
                    <a:cubicBezTo>
                      <a:pt x="165" y="203"/>
                      <a:pt x="165" y="203"/>
                      <a:pt x="165" y="203"/>
                    </a:cubicBezTo>
                    <a:cubicBezTo>
                      <a:pt x="165" y="203"/>
                      <a:pt x="165" y="203"/>
                      <a:pt x="165" y="203"/>
                    </a:cubicBezTo>
                    <a:cubicBezTo>
                      <a:pt x="166" y="203"/>
                      <a:pt x="167" y="203"/>
                      <a:pt x="167" y="203"/>
                    </a:cubicBezTo>
                    <a:cubicBezTo>
                      <a:pt x="168" y="203"/>
                      <a:pt x="168" y="203"/>
                      <a:pt x="169" y="203"/>
                    </a:cubicBezTo>
                    <a:cubicBezTo>
                      <a:pt x="169" y="203"/>
                      <a:pt x="170" y="203"/>
                      <a:pt x="170" y="203"/>
                    </a:cubicBezTo>
                    <a:cubicBezTo>
                      <a:pt x="171" y="202"/>
                      <a:pt x="171" y="202"/>
                      <a:pt x="172" y="202"/>
                    </a:cubicBezTo>
                    <a:cubicBezTo>
                      <a:pt x="172" y="202"/>
                      <a:pt x="173" y="202"/>
                      <a:pt x="173" y="202"/>
                    </a:cubicBezTo>
                    <a:cubicBezTo>
                      <a:pt x="174" y="202"/>
                      <a:pt x="174" y="201"/>
                      <a:pt x="175" y="201"/>
                    </a:cubicBezTo>
                    <a:cubicBezTo>
                      <a:pt x="175" y="201"/>
                      <a:pt x="175" y="201"/>
                      <a:pt x="175" y="201"/>
                    </a:cubicBezTo>
                    <a:cubicBezTo>
                      <a:pt x="211" y="276"/>
                      <a:pt x="211" y="276"/>
                      <a:pt x="211" y="276"/>
                    </a:cubicBezTo>
                    <a:cubicBezTo>
                      <a:pt x="208" y="277"/>
                      <a:pt x="205" y="279"/>
                      <a:pt x="201" y="280"/>
                    </a:cubicBezTo>
                    <a:cubicBezTo>
                      <a:pt x="201" y="280"/>
                      <a:pt x="201" y="280"/>
                      <a:pt x="201" y="280"/>
                    </a:cubicBezTo>
                    <a:close/>
                    <a:moveTo>
                      <a:pt x="149" y="286"/>
                    </a:moveTo>
                    <a:cubicBezTo>
                      <a:pt x="147" y="286"/>
                      <a:pt x="146" y="286"/>
                      <a:pt x="144" y="286"/>
                    </a:cubicBezTo>
                    <a:cubicBezTo>
                      <a:pt x="143" y="286"/>
                      <a:pt x="143" y="285"/>
                      <a:pt x="142" y="285"/>
                    </a:cubicBezTo>
                    <a:cubicBezTo>
                      <a:pt x="141" y="285"/>
                      <a:pt x="140" y="285"/>
                      <a:pt x="139" y="285"/>
                    </a:cubicBezTo>
                    <a:cubicBezTo>
                      <a:pt x="138" y="285"/>
                      <a:pt x="137" y="284"/>
                      <a:pt x="136" y="284"/>
                    </a:cubicBezTo>
                    <a:cubicBezTo>
                      <a:pt x="135" y="284"/>
                      <a:pt x="134" y="284"/>
                      <a:pt x="134" y="284"/>
                    </a:cubicBezTo>
                    <a:cubicBezTo>
                      <a:pt x="132" y="284"/>
                      <a:pt x="131" y="283"/>
                      <a:pt x="129" y="283"/>
                    </a:cubicBezTo>
                    <a:cubicBezTo>
                      <a:pt x="129" y="283"/>
                      <a:pt x="129" y="283"/>
                      <a:pt x="129" y="283"/>
                    </a:cubicBezTo>
                    <a:cubicBezTo>
                      <a:pt x="127" y="282"/>
                      <a:pt x="125" y="282"/>
                      <a:pt x="123" y="281"/>
                    </a:cubicBezTo>
                    <a:cubicBezTo>
                      <a:pt x="150" y="203"/>
                      <a:pt x="150" y="203"/>
                      <a:pt x="150" y="203"/>
                    </a:cubicBezTo>
                    <a:cubicBezTo>
                      <a:pt x="150" y="203"/>
                      <a:pt x="151" y="203"/>
                      <a:pt x="151" y="203"/>
                    </a:cubicBezTo>
                    <a:cubicBezTo>
                      <a:pt x="151" y="203"/>
                      <a:pt x="152" y="203"/>
                      <a:pt x="153" y="203"/>
                    </a:cubicBezTo>
                    <a:cubicBezTo>
                      <a:pt x="153" y="203"/>
                      <a:pt x="154" y="203"/>
                      <a:pt x="154" y="203"/>
                    </a:cubicBezTo>
                    <a:cubicBezTo>
                      <a:pt x="155" y="203"/>
                      <a:pt x="155" y="203"/>
                      <a:pt x="155" y="203"/>
                    </a:cubicBezTo>
                    <a:cubicBezTo>
                      <a:pt x="155" y="287"/>
                      <a:pt x="155" y="287"/>
                      <a:pt x="155" y="287"/>
                    </a:cubicBezTo>
                    <a:cubicBezTo>
                      <a:pt x="153" y="286"/>
                      <a:pt x="151" y="286"/>
                      <a:pt x="149" y="286"/>
                    </a:cubicBezTo>
                    <a:cubicBezTo>
                      <a:pt x="149" y="286"/>
                      <a:pt x="149" y="286"/>
                      <a:pt x="149" y="286"/>
                    </a:cubicBezTo>
                    <a:close/>
                    <a:moveTo>
                      <a:pt x="108" y="276"/>
                    </a:moveTo>
                    <a:cubicBezTo>
                      <a:pt x="107" y="275"/>
                      <a:pt x="105" y="274"/>
                      <a:pt x="104" y="273"/>
                    </a:cubicBezTo>
                    <a:cubicBezTo>
                      <a:pt x="103" y="273"/>
                      <a:pt x="103" y="273"/>
                      <a:pt x="102" y="273"/>
                    </a:cubicBezTo>
                    <a:cubicBezTo>
                      <a:pt x="101" y="272"/>
                      <a:pt x="100" y="272"/>
                      <a:pt x="99" y="271"/>
                    </a:cubicBezTo>
                    <a:cubicBezTo>
                      <a:pt x="98" y="271"/>
                      <a:pt x="98" y="270"/>
                      <a:pt x="97" y="270"/>
                    </a:cubicBezTo>
                    <a:cubicBezTo>
                      <a:pt x="96" y="269"/>
                      <a:pt x="95" y="269"/>
                      <a:pt x="94" y="268"/>
                    </a:cubicBezTo>
                    <a:cubicBezTo>
                      <a:pt x="93" y="268"/>
                      <a:pt x="93" y="267"/>
                      <a:pt x="92" y="267"/>
                    </a:cubicBezTo>
                    <a:cubicBezTo>
                      <a:pt x="91" y="266"/>
                      <a:pt x="91" y="266"/>
                      <a:pt x="90" y="266"/>
                    </a:cubicBezTo>
                    <a:cubicBezTo>
                      <a:pt x="89" y="265"/>
                      <a:pt x="88" y="264"/>
                      <a:pt x="87" y="263"/>
                    </a:cubicBezTo>
                    <a:cubicBezTo>
                      <a:pt x="86" y="263"/>
                      <a:pt x="86" y="263"/>
                      <a:pt x="86" y="263"/>
                    </a:cubicBezTo>
                    <a:cubicBezTo>
                      <a:pt x="85" y="262"/>
                      <a:pt x="83" y="261"/>
                      <a:pt x="82" y="260"/>
                    </a:cubicBezTo>
                    <a:cubicBezTo>
                      <a:pt x="82" y="260"/>
                      <a:pt x="82" y="260"/>
                      <a:pt x="82" y="260"/>
                    </a:cubicBezTo>
                    <a:cubicBezTo>
                      <a:pt x="79" y="257"/>
                      <a:pt x="76" y="255"/>
                      <a:pt x="73" y="253"/>
                    </a:cubicBezTo>
                    <a:cubicBezTo>
                      <a:pt x="132" y="194"/>
                      <a:pt x="132" y="194"/>
                      <a:pt x="132" y="194"/>
                    </a:cubicBezTo>
                    <a:cubicBezTo>
                      <a:pt x="132" y="194"/>
                      <a:pt x="132" y="194"/>
                      <a:pt x="132" y="194"/>
                    </a:cubicBezTo>
                    <a:cubicBezTo>
                      <a:pt x="133" y="194"/>
                      <a:pt x="133" y="195"/>
                      <a:pt x="134" y="195"/>
                    </a:cubicBezTo>
                    <a:cubicBezTo>
                      <a:pt x="134" y="195"/>
                      <a:pt x="135" y="196"/>
                      <a:pt x="135" y="196"/>
                    </a:cubicBezTo>
                    <a:cubicBezTo>
                      <a:pt x="135" y="196"/>
                      <a:pt x="136" y="197"/>
                      <a:pt x="136" y="197"/>
                    </a:cubicBezTo>
                    <a:cubicBezTo>
                      <a:pt x="137" y="197"/>
                      <a:pt x="137" y="197"/>
                      <a:pt x="138" y="198"/>
                    </a:cubicBezTo>
                    <a:cubicBezTo>
                      <a:pt x="138" y="198"/>
                      <a:pt x="138" y="198"/>
                      <a:pt x="139" y="198"/>
                    </a:cubicBezTo>
                    <a:cubicBezTo>
                      <a:pt x="139" y="199"/>
                      <a:pt x="140" y="199"/>
                      <a:pt x="141" y="199"/>
                    </a:cubicBezTo>
                    <a:cubicBezTo>
                      <a:pt x="141" y="199"/>
                      <a:pt x="141" y="199"/>
                      <a:pt x="141" y="199"/>
                    </a:cubicBezTo>
                    <a:cubicBezTo>
                      <a:pt x="114" y="278"/>
                      <a:pt x="114" y="278"/>
                      <a:pt x="114" y="278"/>
                    </a:cubicBezTo>
                    <a:cubicBezTo>
                      <a:pt x="112" y="277"/>
                      <a:pt x="110" y="277"/>
                      <a:pt x="109" y="276"/>
                    </a:cubicBezTo>
                    <a:cubicBezTo>
                      <a:pt x="108" y="276"/>
                      <a:pt x="108" y="276"/>
                      <a:pt x="108" y="276"/>
                    </a:cubicBezTo>
                    <a:close/>
                    <a:moveTo>
                      <a:pt x="59" y="236"/>
                    </a:moveTo>
                    <a:cubicBezTo>
                      <a:pt x="58" y="235"/>
                      <a:pt x="57" y="234"/>
                      <a:pt x="56" y="233"/>
                    </a:cubicBezTo>
                    <a:cubicBezTo>
                      <a:pt x="55" y="232"/>
                      <a:pt x="54" y="230"/>
                      <a:pt x="53" y="229"/>
                    </a:cubicBezTo>
                    <a:cubicBezTo>
                      <a:pt x="53" y="229"/>
                      <a:pt x="53" y="229"/>
                      <a:pt x="53" y="229"/>
                    </a:cubicBezTo>
                    <a:cubicBezTo>
                      <a:pt x="51" y="226"/>
                      <a:pt x="49" y="222"/>
                      <a:pt x="48" y="219"/>
                    </a:cubicBezTo>
                    <a:cubicBezTo>
                      <a:pt x="122" y="183"/>
                      <a:pt x="122" y="183"/>
                      <a:pt x="122" y="183"/>
                    </a:cubicBezTo>
                    <a:cubicBezTo>
                      <a:pt x="123" y="183"/>
                      <a:pt x="123" y="183"/>
                      <a:pt x="123" y="184"/>
                    </a:cubicBezTo>
                    <a:cubicBezTo>
                      <a:pt x="123" y="184"/>
                      <a:pt x="124" y="184"/>
                      <a:pt x="124" y="185"/>
                    </a:cubicBezTo>
                    <a:cubicBezTo>
                      <a:pt x="124" y="185"/>
                      <a:pt x="125" y="186"/>
                      <a:pt x="125" y="186"/>
                    </a:cubicBezTo>
                    <a:cubicBezTo>
                      <a:pt x="125" y="187"/>
                      <a:pt x="125" y="187"/>
                      <a:pt x="125" y="187"/>
                    </a:cubicBezTo>
                    <a:cubicBezTo>
                      <a:pt x="67" y="246"/>
                      <a:pt x="67" y="246"/>
                      <a:pt x="67" y="246"/>
                    </a:cubicBezTo>
                    <a:cubicBezTo>
                      <a:pt x="64" y="243"/>
                      <a:pt x="62" y="240"/>
                      <a:pt x="59" y="237"/>
                    </a:cubicBezTo>
                    <a:cubicBezTo>
                      <a:pt x="59" y="237"/>
                      <a:pt x="59" y="237"/>
                      <a:pt x="59" y="236"/>
                    </a:cubicBezTo>
                    <a:close/>
                    <a:moveTo>
                      <a:pt x="40" y="200"/>
                    </a:moveTo>
                    <a:cubicBezTo>
                      <a:pt x="39" y="198"/>
                      <a:pt x="39" y="197"/>
                      <a:pt x="38" y="195"/>
                    </a:cubicBezTo>
                    <a:cubicBezTo>
                      <a:pt x="38" y="195"/>
                      <a:pt x="38" y="195"/>
                      <a:pt x="38" y="194"/>
                    </a:cubicBezTo>
                    <a:cubicBezTo>
                      <a:pt x="37" y="193"/>
                      <a:pt x="37" y="192"/>
                      <a:pt x="37" y="190"/>
                    </a:cubicBezTo>
                    <a:cubicBezTo>
                      <a:pt x="37" y="190"/>
                      <a:pt x="36" y="189"/>
                      <a:pt x="36" y="189"/>
                    </a:cubicBezTo>
                    <a:cubicBezTo>
                      <a:pt x="36" y="188"/>
                      <a:pt x="36" y="186"/>
                      <a:pt x="36" y="185"/>
                    </a:cubicBezTo>
                    <a:cubicBezTo>
                      <a:pt x="35" y="184"/>
                      <a:pt x="35" y="184"/>
                      <a:pt x="35" y="183"/>
                    </a:cubicBezTo>
                    <a:cubicBezTo>
                      <a:pt x="35" y="182"/>
                      <a:pt x="35" y="181"/>
                      <a:pt x="35" y="180"/>
                    </a:cubicBezTo>
                    <a:cubicBezTo>
                      <a:pt x="34" y="179"/>
                      <a:pt x="34" y="178"/>
                      <a:pt x="34" y="176"/>
                    </a:cubicBezTo>
                    <a:cubicBezTo>
                      <a:pt x="34" y="176"/>
                      <a:pt x="34" y="176"/>
                      <a:pt x="34" y="175"/>
                    </a:cubicBezTo>
                    <a:cubicBezTo>
                      <a:pt x="34" y="173"/>
                      <a:pt x="34" y="172"/>
                      <a:pt x="33" y="170"/>
                    </a:cubicBezTo>
                    <a:cubicBezTo>
                      <a:pt x="33" y="170"/>
                      <a:pt x="33" y="170"/>
                      <a:pt x="33" y="170"/>
                    </a:cubicBezTo>
                    <a:cubicBezTo>
                      <a:pt x="33" y="168"/>
                      <a:pt x="33" y="166"/>
                      <a:pt x="33" y="164"/>
                    </a:cubicBezTo>
                    <a:cubicBezTo>
                      <a:pt x="116" y="164"/>
                      <a:pt x="116" y="164"/>
                      <a:pt x="116" y="164"/>
                    </a:cubicBezTo>
                    <a:cubicBezTo>
                      <a:pt x="116" y="164"/>
                      <a:pt x="116" y="164"/>
                      <a:pt x="116" y="164"/>
                    </a:cubicBezTo>
                    <a:cubicBezTo>
                      <a:pt x="116" y="165"/>
                      <a:pt x="116" y="166"/>
                      <a:pt x="116" y="166"/>
                    </a:cubicBezTo>
                    <a:cubicBezTo>
                      <a:pt x="116" y="167"/>
                      <a:pt x="117" y="167"/>
                      <a:pt x="117" y="168"/>
                    </a:cubicBezTo>
                    <a:cubicBezTo>
                      <a:pt x="117" y="168"/>
                      <a:pt x="117" y="168"/>
                      <a:pt x="117" y="169"/>
                    </a:cubicBezTo>
                    <a:cubicBezTo>
                      <a:pt x="117" y="170"/>
                      <a:pt x="117" y="170"/>
                      <a:pt x="117" y="171"/>
                    </a:cubicBezTo>
                    <a:cubicBezTo>
                      <a:pt x="117" y="171"/>
                      <a:pt x="117" y="171"/>
                      <a:pt x="117" y="172"/>
                    </a:cubicBezTo>
                    <a:cubicBezTo>
                      <a:pt x="118" y="172"/>
                      <a:pt x="118" y="173"/>
                      <a:pt x="118" y="174"/>
                    </a:cubicBezTo>
                    <a:cubicBezTo>
                      <a:pt x="118" y="174"/>
                      <a:pt x="118" y="174"/>
                      <a:pt x="118" y="174"/>
                    </a:cubicBezTo>
                    <a:cubicBezTo>
                      <a:pt x="44" y="210"/>
                      <a:pt x="44" y="210"/>
                      <a:pt x="44" y="210"/>
                    </a:cubicBezTo>
                    <a:cubicBezTo>
                      <a:pt x="42" y="207"/>
                      <a:pt x="41" y="204"/>
                      <a:pt x="40" y="200"/>
                    </a:cubicBezTo>
                    <a:cubicBezTo>
                      <a:pt x="40" y="200"/>
                      <a:pt x="40" y="200"/>
                      <a:pt x="40" y="200"/>
                    </a:cubicBezTo>
                    <a:close/>
                    <a:moveTo>
                      <a:pt x="34" y="148"/>
                    </a:moveTo>
                    <a:cubicBezTo>
                      <a:pt x="34" y="146"/>
                      <a:pt x="34" y="145"/>
                      <a:pt x="34" y="143"/>
                    </a:cubicBezTo>
                    <a:cubicBezTo>
                      <a:pt x="34" y="143"/>
                      <a:pt x="34" y="142"/>
                      <a:pt x="34" y="141"/>
                    </a:cubicBezTo>
                    <a:cubicBezTo>
                      <a:pt x="34" y="140"/>
                      <a:pt x="35" y="139"/>
                      <a:pt x="35" y="138"/>
                    </a:cubicBezTo>
                    <a:cubicBezTo>
                      <a:pt x="35" y="137"/>
                      <a:pt x="35" y="136"/>
                      <a:pt x="35" y="135"/>
                    </a:cubicBezTo>
                    <a:cubicBezTo>
                      <a:pt x="36" y="134"/>
                      <a:pt x="36" y="134"/>
                      <a:pt x="36" y="133"/>
                    </a:cubicBezTo>
                    <a:cubicBezTo>
                      <a:pt x="36" y="131"/>
                      <a:pt x="37" y="130"/>
                      <a:pt x="37" y="128"/>
                    </a:cubicBezTo>
                    <a:cubicBezTo>
                      <a:pt x="37" y="128"/>
                      <a:pt x="37" y="128"/>
                      <a:pt x="37" y="128"/>
                    </a:cubicBezTo>
                    <a:cubicBezTo>
                      <a:pt x="38" y="126"/>
                      <a:pt x="38" y="124"/>
                      <a:pt x="39" y="122"/>
                    </a:cubicBezTo>
                    <a:cubicBezTo>
                      <a:pt x="117" y="149"/>
                      <a:pt x="117" y="149"/>
                      <a:pt x="117" y="149"/>
                    </a:cubicBezTo>
                    <a:cubicBezTo>
                      <a:pt x="117" y="150"/>
                      <a:pt x="117" y="150"/>
                      <a:pt x="117" y="150"/>
                    </a:cubicBezTo>
                    <a:cubicBezTo>
                      <a:pt x="117" y="151"/>
                      <a:pt x="117" y="151"/>
                      <a:pt x="117" y="152"/>
                    </a:cubicBezTo>
                    <a:cubicBezTo>
                      <a:pt x="116" y="152"/>
                      <a:pt x="116" y="153"/>
                      <a:pt x="116" y="154"/>
                    </a:cubicBezTo>
                    <a:cubicBezTo>
                      <a:pt x="116" y="154"/>
                      <a:pt x="116" y="154"/>
                      <a:pt x="116" y="154"/>
                    </a:cubicBezTo>
                    <a:cubicBezTo>
                      <a:pt x="33" y="154"/>
                      <a:pt x="33" y="154"/>
                      <a:pt x="33" y="154"/>
                    </a:cubicBezTo>
                    <a:cubicBezTo>
                      <a:pt x="33" y="152"/>
                      <a:pt x="33" y="151"/>
                      <a:pt x="33" y="149"/>
                    </a:cubicBezTo>
                    <a:cubicBezTo>
                      <a:pt x="33" y="148"/>
                      <a:pt x="33" y="148"/>
                      <a:pt x="34" y="148"/>
                    </a:cubicBezTo>
                    <a:close/>
                    <a:moveTo>
                      <a:pt x="44" y="107"/>
                    </a:moveTo>
                    <a:cubicBezTo>
                      <a:pt x="45" y="106"/>
                      <a:pt x="46" y="104"/>
                      <a:pt x="46" y="103"/>
                    </a:cubicBezTo>
                    <a:cubicBezTo>
                      <a:pt x="47" y="103"/>
                      <a:pt x="47" y="102"/>
                      <a:pt x="47" y="102"/>
                    </a:cubicBezTo>
                    <a:cubicBezTo>
                      <a:pt x="48" y="101"/>
                      <a:pt x="48" y="99"/>
                      <a:pt x="49" y="98"/>
                    </a:cubicBezTo>
                    <a:cubicBezTo>
                      <a:pt x="49" y="98"/>
                      <a:pt x="50" y="97"/>
                      <a:pt x="50" y="96"/>
                    </a:cubicBezTo>
                    <a:cubicBezTo>
                      <a:pt x="50" y="95"/>
                      <a:pt x="51" y="95"/>
                      <a:pt x="51" y="94"/>
                    </a:cubicBezTo>
                    <a:cubicBezTo>
                      <a:pt x="52" y="93"/>
                      <a:pt x="52" y="92"/>
                      <a:pt x="53" y="91"/>
                    </a:cubicBezTo>
                    <a:cubicBezTo>
                      <a:pt x="53" y="91"/>
                      <a:pt x="54" y="90"/>
                      <a:pt x="54" y="90"/>
                    </a:cubicBezTo>
                    <a:cubicBezTo>
                      <a:pt x="55" y="89"/>
                      <a:pt x="56" y="87"/>
                      <a:pt x="56" y="86"/>
                    </a:cubicBezTo>
                    <a:cubicBezTo>
                      <a:pt x="57" y="86"/>
                      <a:pt x="57" y="86"/>
                      <a:pt x="57" y="86"/>
                    </a:cubicBezTo>
                    <a:cubicBezTo>
                      <a:pt x="58" y="84"/>
                      <a:pt x="59" y="83"/>
                      <a:pt x="60" y="81"/>
                    </a:cubicBezTo>
                    <a:cubicBezTo>
                      <a:pt x="60" y="81"/>
                      <a:pt x="60" y="81"/>
                      <a:pt x="60" y="81"/>
                    </a:cubicBezTo>
                    <a:cubicBezTo>
                      <a:pt x="62" y="79"/>
                      <a:pt x="65" y="76"/>
                      <a:pt x="67" y="73"/>
                    </a:cubicBezTo>
                    <a:cubicBezTo>
                      <a:pt x="126" y="132"/>
                      <a:pt x="126" y="132"/>
                      <a:pt x="126" y="132"/>
                    </a:cubicBezTo>
                    <a:cubicBezTo>
                      <a:pt x="126" y="132"/>
                      <a:pt x="126" y="132"/>
                      <a:pt x="126" y="132"/>
                    </a:cubicBezTo>
                    <a:cubicBezTo>
                      <a:pt x="125" y="132"/>
                      <a:pt x="125" y="133"/>
                      <a:pt x="125" y="133"/>
                    </a:cubicBezTo>
                    <a:cubicBezTo>
                      <a:pt x="124" y="134"/>
                      <a:pt x="124" y="134"/>
                      <a:pt x="124" y="134"/>
                    </a:cubicBezTo>
                    <a:cubicBezTo>
                      <a:pt x="123" y="135"/>
                      <a:pt x="123" y="135"/>
                      <a:pt x="123" y="136"/>
                    </a:cubicBezTo>
                    <a:cubicBezTo>
                      <a:pt x="123" y="136"/>
                      <a:pt x="122" y="137"/>
                      <a:pt x="122" y="137"/>
                    </a:cubicBezTo>
                    <a:cubicBezTo>
                      <a:pt x="122" y="137"/>
                      <a:pt x="122" y="138"/>
                      <a:pt x="122" y="138"/>
                    </a:cubicBezTo>
                    <a:cubicBezTo>
                      <a:pt x="121" y="139"/>
                      <a:pt x="121" y="139"/>
                      <a:pt x="120" y="140"/>
                    </a:cubicBezTo>
                    <a:cubicBezTo>
                      <a:pt x="120" y="140"/>
                      <a:pt x="120" y="140"/>
                      <a:pt x="120" y="140"/>
                    </a:cubicBezTo>
                    <a:cubicBezTo>
                      <a:pt x="42" y="113"/>
                      <a:pt x="42" y="113"/>
                      <a:pt x="42" y="113"/>
                    </a:cubicBezTo>
                    <a:cubicBezTo>
                      <a:pt x="43" y="111"/>
                      <a:pt x="43" y="110"/>
                      <a:pt x="44" y="108"/>
                    </a:cubicBezTo>
                    <a:cubicBezTo>
                      <a:pt x="44" y="108"/>
                      <a:pt x="44" y="108"/>
                      <a:pt x="44" y="107"/>
                    </a:cubicBezTo>
                    <a:close/>
                    <a:moveTo>
                      <a:pt x="83" y="59"/>
                    </a:moveTo>
                    <a:cubicBezTo>
                      <a:pt x="84" y="58"/>
                      <a:pt x="85" y="57"/>
                      <a:pt x="87" y="56"/>
                    </a:cubicBezTo>
                    <a:cubicBezTo>
                      <a:pt x="91" y="53"/>
                      <a:pt x="96" y="50"/>
                      <a:pt x="100" y="47"/>
                    </a:cubicBezTo>
                    <a:cubicBezTo>
                      <a:pt x="137" y="122"/>
                      <a:pt x="137" y="122"/>
                      <a:pt x="137" y="122"/>
                    </a:cubicBezTo>
                    <a:cubicBezTo>
                      <a:pt x="136" y="122"/>
                      <a:pt x="136" y="123"/>
                      <a:pt x="136" y="123"/>
                    </a:cubicBezTo>
                    <a:cubicBezTo>
                      <a:pt x="135" y="123"/>
                      <a:pt x="135" y="123"/>
                      <a:pt x="135" y="123"/>
                    </a:cubicBezTo>
                    <a:cubicBezTo>
                      <a:pt x="134" y="124"/>
                      <a:pt x="134" y="124"/>
                      <a:pt x="133" y="125"/>
                    </a:cubicBezTo>
                    <a:cubicBezTo>
                      <a:pt x="133" y="125"/>
                      <a:pt x="133" y="125"/>
                      <a:pt x="133" y="125"/>
                    </a:cubicBezTo>
                    <a:cubicBezTo>
                      <a:pt x="74" y="66"/>
                      <a:pt x="74" y="66"/>
                      <a:pt x="74" y="66"/>
                    </a:cubicBezTo>
                    <a:cubicBezTo>
                      <a:pt x="77" y="64"/>
                      <a:pt x="79" y="61"/>
                      <a:pt x="82" y="59"/>
                    </a:cubicBezTo>
                    <a:cubicBezTo>
                      <a:pt x="82" y="59"/>
                      <a:pt x="83" y="59"/>
                      <a:pt x="83" y="59"/>
                    </a:cubicBezTo>
                    <a:close/>
                    <a:moveTo>
                      <a:pt x="120" y="39"/>
                    </a:moveTo>
                    <a:cubicBezTo>
                      <a:pt x="121" y="39"/>
                      <a:pt x="123" y="38"/>
                      <a:pt x="124" y="38"/>
                    </a:cubicBezTo>
                    <a:cubicBezTo>
                      <a:pt x="125" y="38"/>
                      <a:pt x="125" y="38"/>
                      <a:pt x="125" y="38"/>
                    </a:cubicBezTo>
                    <a:cubicBezTo>
                      <a:pt x="126" y="37"/>
                      <a:pt x="128" y="37"/>
                      <a:pt x="129" y="36"/>
                    </a:cubicBezTo>
                    <a:cubicBezTo>
                      <a:pt x="130" y="36"/>
                      <a:pt x="130" y="36"/>
                      <a:pt x="131" y="36"/>
                    </a:cubicBezTo>
                    <a:cubicBezTo>
                      <a:pt x="132" y="36"/>
                      <a:pt x="133" y="36"/>
                      <a:pt x="134" y="35"/>
                    </a:cubicBezTo>
                    <a:cubicBezTo>
                      <a:pt x="135" y="35"/>
                      <a:pt x="136" y="35"/>
                      <a:pt x="137" y="35"/>
                    </a:cubicBezTo>
                    <a:cubicBezTo>
                      <a:pt x="137" y="35"/>
                      <a:pt x="138" y="35"/>
                      <a:pt x="139" y="34"/>
                    </a:cubicBezTo>
                    <a:cubicBezTo>
                      <a:pt x="140" y="34"/>
                      <a:pt x="142" y="34"/>
                      <a:pt x="143" y="34"/>
                    </a:cubicBezTo>
                    <a:cubicBezTo>
                      <a:pt x="143" y="34"/>
                      <a:pt x="144" y="34"/>
                      <a:pt x="144" y="34"/>
                    </a:cubicBezTo>
                    <a:cubicBezTo>
                      <a:pt x="146" y="33"/>
                      <a:pt x="147" y="33"/>
                      <a:pt x="149" y="33"/>
                    </a:cubicBezTo>
                    <a:cubicBezTo>
                      <a:pt x="149" y="33"/>
                      <a:pt x="149" y="33"/>
                      <a:pt x="149" y="33"/>
                    </a:cubicBezTo>
                    <a:cubicBezTo>
                      <a:pt x="151" y="33"/>
                      <a:pt x="153" y="33"/>
                      <a:pt x="155" y="33"/>
                    </a:cubicBezTo>
                    <a:cubicBezTo>
                      <a:pt x="155" y="116"/>
                      <a:pt x="155" y="116"/>
                      <a:pt x="155" y="116"/>
                    </a:cubicBezTo>
                    <a:cubicBezTo>
                      <a:pt x="155" y="116"/>
                      <a:pt x="155" y="116"/>
                      <a:pt x="155" y="116"/>
                    </a:cubicBezTo>
                    <a:cubicBezTo>
                      <a:pt x="154" y="116"/>
                      <a:pt x="154" y="116"/>
                      <a:pt x="153" y="116"/>
                    </a:cubicBezTo>
                    <a:cubicBezTo>
                      <a:pt x="153" y="116"/>
                      <a:pt x="152" y="116"/>
                      <a:pt x="152" y="116"/>
                    </a:cubicBezTo>
                    <a:cubicBezTo>
                      <a:pt x="151" y="116"/>
                      <a:pt x="151" y="116"/>
                      <a:pt x="151" y="117"/>
                    </a:cubicBezTo>
                    <a:cubicBezTo>
                      <a:pt x="150" y="117"/>
                      <a:pt x="149" y="117"/>
                      <a:pt x="148" y="117"/>
                    </a:cubicBezTo>
                    <a:cubicBezTo>
                      <a:pt x="148" y="117"/>
                      <a:pt x="148" y="117"/>
                      <a:pt x="148" y="117"/>
                    </a:cubicBezTo>
                    <a:cubicBezTo>
                      <a:pt x="147" y="117"/>
                      <a:pt x="146" y="118"/>
                      <a:pt x="146" y="118"/>
                    </a:cubicBezTo>
                    <a:cubicBezTo>
                      <a:pt x="146" y="118"/>
                      <a:pt x="146" y="118"/>
                      <a:pt x="146" y="118"/>
                    </a:cubicBezTo>
                    <a:cubicBezTo>
                      <a:pt x="109" y="43"/>
                      <a:pt x="109" y="43"/>
                      <a:pt x="109" y="43"/>
                    </a:cubicBezTo>
                    <a:cubicBezTo>
                      <a:pt x="113" y="42"/>
                      <a:pt x="116" y="40"/>
                      <a:pt x="119" y="39"/>
                    </a:cubicBezTo>
                    <a:cubicBezTo>
                      <a:pt x="119" y="39"/>
                      <a:pt x="119" y="39"/>
                      <a:pt x="120" y="39"/>
                    </a:cubicBezTo>
                    <a:close/>
                    <a:moveTo>
                      <a:pt x="171" y="33"/>
                    </a:moveTo>
                    <a:cubicBezTo>
                      <a:pt x="173" y="33"/>
                      <a:pt x="174" y="33"/>
                      <a:pt x="176" y="34"/>
                    </a:cubicBezTo>
                    <a:cubicBezTo>
                      <a:pt x="176" y="34"/>
                      <a:pt x="177" y="34"/>
                      <a:pt x="178" y="34"/>
                    </a:cubicBezTo>
                    <a:cubicBezTo>
                      <a:pt x="179" y="34"/>
                      <a:pt x="180" y="34"/>
                      <a:pt x="181" y="34"/>
                    </a:cubicBezTo>
                    <a:cubicBezTo>
                      <a:pt x="182" y="35"/>
                      <a:pt x="183" y="35"/>
                      <a:pt x="184" y="35"/>
                    </a:cubicBezTo>
                    <a:cubicBezTo>
                      <a:pt x="185" y="35"/>
                      <a:pt x="186" y="35"/>
                      <a:pt x="186" y="35"/>
                    </a:cubicBezTo>
                    <a:cubicBezTo>
                      <a:pt x="188" y="36"/>
                      <a:pt x="189" y="36"/>
                      <a:pt x="191" y="36"/>
                    </a:cubicBezTo>
                    <a:cubicBezTo>
                      <a:pt x="191" y="37"/>
                      <a:pt x="191" y="37"/>
                      <a:pt x="191" y="37"/>
                    </a:cubicBezTo>
                    <a:cubicBezTo>
                      <a:pt x="193" y="37"/>
                      <a:pt x="195" y="38"/>
                      <a:pt x="197" y="38"/>
                    </a:cubicBezTo>
                    <a:cubicBezTo>
                      <a:pt x="170" y="117"/>
                      <a:pt x="170" y="117"/>
                      <a:pt x="170" y="117"/>
                    </a:cubicBezTo>
                    <a:cubicBezTo>
                      <a:pt x="169" y="117"/>
                      <a:pt x="169" y="117"/>
                      <a:pt x="169" y="116"/>
                    </a:cubicBezTo>
                    <a:cubicBezTo>
                      <a:pt x="168" y="116"/>
                      <a:pt x="168" y="116"/>
                      <a:pt x="167" y="116"/>
                    </a:cubicBezTo>
                    <a:cubicBezTo>
                      <a:pt x="167" y="116"/>
                      <a:pt x="166" y="116"/>
                      <a:pt x="166" y="116"/>
                    </a:cubicBezTo>
                    <a:cubicBezTo>
                      <a:pt x="165" y="116"/>
                      <a:pt x="165" y="116"/>
                      <a:pt x="165" y="116"/>
                    </a:cubicBezTo>
                    <a:cubicBezTo>
                      <a:pt x="165" y="33"/>
                      <a:pt x="165" y="33"/>
                      <a:pt x="165" y="33"/>
                    </a:cubicBezTo>
                    <a:cubicBezTo>
                      <a:pt x="167" y="33"/>
                      <a:pt x="169" y="33"/>
                      <a:pt x="171" y="33"/>
                    </a:cubicBezTo>
                    <a:cubicBezTo>
                      <a:pt x="171" y="33"/>
                      <a:pt x="171" y="33"/>
                      <a:pt x="171" y="33"/>
                    </a:cubicBezTo>
                    <a:close/>
                    <a:moveTo>
                      <a:pt x="212" y="44"/>
                    </a:moveTo>
                    <a:cubicBezTo>
                      <a:pt x="213" y="44"/>
                      <a:pt x="215" y="45"/>
                      <a:pt x="216" y="46"/>
                    </a:cubicBezTo>
                    <a:cubicBezTo>
                      <a:pt x="217" y="46"/>
                      <a:pt x="217" y="46"/>
                      <a:pt x="217" y="46"/>
                    </a:cubicBezTo>
                    <a:cubicBezTo>
                      <a:pt x="218" y="47"/>
                      <a:pt x="220" y="48"/>
                      <a:pt x="221" y="48"/>
                    </a:cubicBezTo>
                    <a:cubicBezTo>
                      <a:pt x="221" y="49"/>
                      <a:pt x="222" y="49"/>
                      <a:pt x="223" y="49"/>
                    </a:cubicBezTo>
                    <a:cubicBezTo>
                      <a:pt x="224" y="50"/>
                      <a:pt x="224" y="50"/>
                      <a:pt x="225" y="51"/>
                    </a:cubicBezTo>
                    <a:cubicBezTo>
                      <a:pt x="226" y="51"/>
                      <a:pt x="227" y="52"/>
                      <a:pt x="228" y="52"/>
                    </a:cubicBezTo>
                    <a:cubicBezTo>
                      <a:pt x="228" y="53"/>
                      <a:pt x="229" y="53"/>
                      <a:pt x="229" y="53"/>
                    </a:cubicBezTo>
                    <a:cubicBezTo>
                      <a:pt x="231" y="54"/>
                      <a:pt x="232" y="55"/>
                      <a:pt x="233" y="56"/>
                    </a:cubicBezTo>
                    <a:cubicBezTo>
                      <a:pt x="233" y="56"/>
                      <a:pt x="233" y="56"/>
                      <a:pt x="234" y="56"/>
                    </a:cubicBezTo>
                    <a:cubicBezTo>
                      <a:pt x="235" y="57"/>
                      <a:pt x="236" y="58"/>
                      <a:pt x="238" y="59"/>
                    </a:cubicBezTo>
                    <a:cubicBezTo>
                      <a:pt x="238" y="59"/>
                      <a:pt x="238" y="59"/>
                      <a:pt x="238" y="59"/>
                    </a:cubicBezTo>
                    <a:cubicBezTo>
                      <a:pt x="241" y="61"/>
                      <a:pt x="243" y="64"/>
                      <a:pt x="246" y="66"/>
                    </a:cubicBezTo>
                    <a:cubicBezTo>
                      <a:pt x="187" y="125"/>
                      <a:pt x="187" y="125"/>
                      <a:pt x="187" y="125"/>
                    </a:cubicBezTo>
                    <a:cubicBezTo>
                      <a:pt x="187" y="125"/>
                      <a:pt x="187" y="125"/>
                      <a:pt x="187" y="125"/>
                    </a:cubicBezTo>
                    <a:cubicBezTo>
                      <a:pt x="187" y="124"/>
                      <a:pt x="186" y="124"/>
                      <a:pt x="185" y="123"/>
                    </a:cubicBezTo>
                    <a:cubicBezTo>
                      <a:pt x="185" y="123"/>
                      <a:pt x="185" y="123"/>
                      <a:pt x="185" y="123"/>
                    </a:cubicBezTo>
                    <a:cubicBezTo>
                      <a:pt x="184" y="123"/>
                      <a:pt x="184" y="122"/>
                      <a:pt x="183" y="122"/>
                    </a:cubicBezTo>
                    <a:cubicBezTo>
                      <a:pt x="183" y="122"/>
                      <a:pt x="182" y="122"/>
                      <a:pt x="182" y="121"/>
                    </a:cubicBezTo>
                    <a:cubicBezTo>
                      <a:pt x="182" y="121"/>
                      <a:pt x="181" y="121"/>
                      <a:pt x="181" y="121"/>
                    </a:cubicBezTo>
                    <a:cubicBezTo>
                      <a:pt x="180" y="120"/>
                      <a:pt x="180" y="120"/>
                      <a:pt x="179" y="120"/>
                    </a:cubicBezTo>
                    <a:cubicBezTo>
                      <a:pt x="179" y="120"/>
                      <a:pt x="179" y="120"/>
                      <a:pt x="179" y="120"/>
                    </a:cubicBezTo>
                    <a:cubicBezTo>
                      <a:pt x="206" y="41"/>
                      <a:pt x="206" y="41"/>
                      <a:pt x="206" y="41"/>
                    </a:cubicBezTo>
                    <a:cubicBezTo>
                      <a:pt x="208" y="42"/>
                      <a:pt x="210" y="43"/>
                      <a:pt x="211" y="43"/>
                    </a:cubicBezTo>
                    <a:cubicBezTo>
                      <a:pt x="211" y="44"/>
                      <a:pt x="212" y="44"/>
                      <a:pt x="212" y="44"/>
                    </a:cubicBezTo>
                    <a:close/>
                    <a:moveTo>
                      <a:pt x="266" y="90"/>
                    </a:moveTo>
                    <a:cubicBezTo>
                      <a:pt x="266" y="90"/>
                      <a:pt x="266" y="90"/>
                      <a:pt x="266" y="90"/>
                    </a:cubicBezTo>
                    <a:cubicBezTo>
                      <a:pt x="268" y="93"/>
                      <a:pt x="270" y="96"/>
                      <a:pt x="272" y="100"/>
                    </a:cubicBezTo>
                    <a:cubicBezTo>
                      <a:pt x="197" y="136"/>
                      <a:pt x="197" y="136"/>
                      <a:pt x="197" y="136"/>
                    </a:cubicBezTo>
                    <a:cubicBezTo>
                      <a:pt x="197" y="136"/>
                      <a:pt x="197" y="135"/>
                      <a:pt x="197" y="135"/>
                    </a:cubicBezTo>
                    <a:cubicBezTo>
                      <a:pt x="196" y="135"/>
                      <a:pt x="196" y="134"/>
                      <a:pt x="196" y="134"/>
                    </a:cubicBezTo>
                    <a:cubicBezTo>
                      <a:pt x="195" y="133"/>
                      <a:pt x="195" y="133"/>
                      <a:pt x="195" y="133"/>
                    </a:cubicBezTo>
                    <a:cubicBezTo>
                      <a:pt x="195" y="132"/>
                      <a:pt x="194" y="132"/>
                      <a:pt x="194" y="132"/>
                    </a:cubicBezTo>
                    <a:cubicBezTo>
                      <a:pt x="253" y="73"/>
                      <a:pt x="253" y="73"/>
                      <a:pt x="253" y="73"/>
                    </a:cubicBezTo>
                    <a:cubicBezTo>
                      <a:pt x="257" y="77"/>
                      <a:pt x="260" y="81"/>
                      <a:pt x="263" y="86"/>
                    </a:cubicBezTo>
                    <a:cubicBezTo>
                      <a:pt x="264" y="87"/>
                      <a:pt x="265" y="88"/>
                      <a:pt x="266" y="90"/>
                    </a:cubicBezTo>
                    <a:close/>
                    <a:moveTo>
                      <a:pt x="280" y="119"/>
                    </a:moveTo>
                    <a:cubicBezTo>
                      <a:pt x="281" y="120"/>
                      <a:pt x="281" y="122"/>
                      <a:pt x="282" y="123"/>
                    </a:cubicBezTo>
                    <a:cubicBezTo>
                      <a:pt x="282" y="124"/>
                      <a:pt x="282" y="124"/>
                      <a:pt x="282" y="124"/>
                    </a:cubicBezTo>
                    <a:cubicBezTo>
                      <a:pt x="282" y="125"/>
                      <a:pt x="283" y="127"/>
                      <a:pt x="283" y="128"/>
                    </a:cubicBezTo>
                    <a:cubicBezTo>
                      <a:pt x="283" y="129"/>
                      <a:pt x="283" y="129"/>
                      <a:pt x="283" y="130"/>
                    </a:cubicBezTo>
                    <a:cubicBezTo>
                      <a:pt x="284" y="131"/>
                      <a:pt x="284" y="132"/>
                      <a:pt x="284" y="133"/>
                    </a:cubicBezTo>
                    <a:cubicBezTo>
                      <a:pt x="284" y="134"/>
                      <a:pt x="285" y="135"/>
                      <a:pt x="285" y="136"/>
                    </a:cubicBezTo>
                    <a:cubicBezTo>
                      <a:pt x="285" y="137"/>
                      <a:pt x="285" y="137"/>
                      <a:pt x="285" y="138"/>
                    </a:cubicBezTo>
                    <a:cubicBezTo>
                      <a:pt x="285" y="139"/>
                      <a:pt x="286" y="141"/>
                      <a:pt x="286" y="142"/>
                    </a:cubicBezTo>
                    <a:cubicBezTo>
                      <a:pt x="286" y="142"/>
                      <a:pt x="286" y="143"/>
                      <a:pt x="286" y="143"/>
                    </a:cubicBezTo>
                    <a:cubicBezTo>
                      <a:pt x="286" y="145"/>
                      <a:pt x="286" y="146"/>
                      <a:pt x="286" y="148"/>
                    </a:cubicBezTo>
                    <a:cubicBezTo>
                      <a:pt x="286" y="148"/>
                      <a:pt x="286" y="148"/>
                      <a:pt x="286" y="149"/>
                    </a:cubicBezTo>
                    <a:cubicBezTo>
                      <a:pt x="287" y="151"/>
                      <a:pt x="287" y="152"/>
                      <a:pt x="287" y="154"/>
                    </a:cubicBezTo>
                    <a:cubicBezTo>
                      <a:pt x="204" y="154"/>
                      <a:pt x="204" y="154"/>
                      <a:pt x="204" y="154"/>
                    </a:cubicBezTo>
                    <a:cubicBezTo>
                      <a:pt x="204" y="154"/>
                      <a:pt x="204" y="154"/>
                      <a:pt x="204" y="154"/>
                    </a:cubicBezTo>
                    <a:cubicBezTo>
                      <a:pt x="204" y="153"/>
                      <a:pt x="204" y="153"/>
                      <a:pt x="203" y="152"/>
                    </a:cubicBezTo>
                    <a:cubicBezTo>
                      <a:pt x="203" y="152"/>
                      <a:pt x="203" y="151"/>
                      <a:pt x="203" y="151"/>
                    </a:cubicBezTo>
                    <a:cubicBezTo>
                      <a:pt x="203" y="150"/>
                      <a:pt x="203" y="150"/>
                      <a:pt x="203" y="149"/>
                    </a:cubicBezTo>
                    <a:cubicBezTo>
                      <a:pt x="203" y="149"/>
                      <a:pt x="203" y="148"/>
                      <a:pt x="202" y="148"/>
                    </a:cubicBezTo>
                    <a:cubicBezTo>
                      <a:pt x="202" y="147"/>
                      <a:pt x="202" y="147"/>
                      <a:pt x="202" y="146"/>
                    </a:cubicBezTo>
                    <a:cubicBezTo>
                      <a:pt x="202" y="146"/>
                      <a:pt x="202" y="145"/>
                      <a:pt x="201" y="145"/>
                    </a:cubicBezTo>
                    <a:cubicBezTo>
                      <a:pt x="201" y="145"/>
                      <a:pt x="201" y="145"/>
                      <a:pt x="201" y="145"/>
                    </a:cubicBezTo>
                    <a:cubicBezTo>
                      <a:pt x="276" y="108"/>
                      <a:pt x="276" y="108"/>
                      <a:pt x="276" y="108"/>
                    </a:cubicBezTo>
                    <a:cubicBezTo>
                      <a:pt x="278" y="112"/>
                      <a:pt x="279" y="115"/>
                      <a:pt x="280" y="118"/>
                    </a:cubicBezTo>
                    <a:cubicBezTo>
                      <a:pt x="280" y="118"/>
                      <a:pt x="280" y="119"/>
                      <a:pt x="280" y="119"/>
                    </a:cubicBezTo>
                    <a:close/>
                    <a:moveTo>
                      <a:pt x="174" y="177"/>
                    </a:moveTo>
                    <a:cubicBezTo>
                      <a:pt x="174" y="178"/>
                      <a:pt x="173" y="178"/>
                      <a:pt x="173" y="178"/>
                    </a:cubicBezTo>
                    <a:cubicBezTo>
                      <a:pt x="173" y="178"/>
                      <a:pt x="172" y="178"/>
                      <a:pt x="172" y="179"/>
                    </a:cubicBezTo>
                    <a:cubicBezTo>
                      <a:pt x="172" y="179"/>
                      <a:pt x="172" y="179"/>
                      <a:pt x="171" y="179"/>
                    </a:cubicBezTo>
                    <a:cubicBezTo>
                      <a:pt x="171" y="179"/>
                      <a:pt x="171" y="180"/>
                      <a:pt x="170" y="180"/>
                    </a:cubicBezTo>
                    <a:cubicBezTo>
                      <a:pt x="170" y="180"/>
                      <a:pt x="170" y="180"/>
                      <a:pt x="169" y="180"/>
                    </a:cubicBezTo>
                    <a:cubicBezTo>
                      <a:pt x="169" y="180"/>
                      <a:pt x="169" y="181"/>
                      <a:pt x="168" y="181"/>
                    </a:cubicBezTo>
                    <a:cubicBezTo>
                      <a:pt x="168" y="181"/>
                      <a:pt x="168" y="181"/>
                      <a:pt x="167" y="181"/>
                    </a:cubicBezTo>
                    <a:cubicBezTo>
                      <a:pt x="167" y="181"/>
                      <a:pt x="167" y="181"/>
                      <a:pt x="166" y="181"/>
                    </a:cubicBezTo>
                    <a:cubicBezTo>
                      <a:pt x="166" y="181"/>
                      <a:pt x="166" y="182"/>
                      <a:pt x="165" y="182"/>
                    </a:cubicBezTo>
                    <a:cubicBezTo>
                      <a:pt x="165" y="182"/>
                      <a:pt x="164" y="182"/>
                      <a:pt x="164" y="182"/>
                    </a:cubicBezTo>
                    <a:cubicBezTo>
                      <a:pt x="164" y="182"/>
                      <a:pt x="163" y="182"/>
                      <a:pt x="163" y="182"/>
                    </a:cubicBezTo>
                    <a:cubicBezTo>
                      <a:pt x="163" y="182"/>
                      <a:pt x="162" y="182"/>
                      <a:pt x="162" y="182"/>
                    </a:cubicBezTo>
                    <a:cubicBezTo>
                      <a:pt x="161" y="182"/>
                      <a:pt x="161" y="182"/>
                      <a:pt x="161" y="182"/>
                    </a:cubicBezTo>
                    <a:cubicBezTo>
                      <a:pt x="160" y="182"/>
                      <a:pt x="160" y="182"/>
                      <a:pt x="160" y="182"/>
                    </a:cubicBezTo>
                    <a:cubicBezTo>
                      <a:pt x="159" y="182"/>
                      <a:pt x="159" y="182"/>
                      <a:pt x="158" y="182"/>
                    </a:cubicBezTo>
                    <a:cubicBezTo>
                      <a:pt x="158" y="182"/>
                      <a:pt x="158" y="182"/>
                      <a:pt x="157" y="182"/>
                    </a:cubicBezTo>
                    <a:cubicBezTo>
                      <a:pt x="157" y="182"/>
                      <a:pt x="157" y="182"/>
                      <a:pt x="156" y="182"/>
                    </a:cubicBezTo>
                    <a:cubicBezTo>
                      <a:pt x="156" y="182"/>
                      <a:pt x="155" y="182"/>
                      <a:pt x="155" y="182"/>
                    </a:cubicBezTo>
                    <a:cubicBezTo>
                      <a:pt x="155" y="182"/>
                      <a:pt x="154" y="182"/>
                      <a:pt x="154" y="181"/>
                    </a:cubicBezTo>
                    <a:cubicBezTo>
                      <a:pt x="154" y="181"/>
                      <a:pt x="153" y="181"/>
                      <a:pt x="153" y="181"/>
                    </a:cubicBezTo>
                    <a:cubicBezTo>
                      <a:pt x="153" y="181"/>
                      <a:pt x="152" y="181"/>
                      <a:pt x="152" y="181"/>
                    </a:cubicBezTo>
                    <a:cubicBezTo>
                      <a:pt x="152" y="181"/>
                      <a:pt x="151" y="180"/>
                      <a:pt x="151" y="180"/>
                    </a:cubicBezTo>
                    <a:cubicBezTo>
                      <a:pt x="150" y="180"/>
                      <a:pt x="150" y="180"/>
                      <a:pt x="150" y="180"/>
                    </a:cubicBezTo>
                    <a:cubicBezTo>
                      <a:pt x="150" y="180"/>
                      <a:pt x="149" y="179"/>
                      <a:pt x="149" y="179"/>
                    </a:cubicBezTo>
                    <a:cubicBezTo>
                      <a:pt x="148" y="179"/>
                      <a:pt x="148" y="179"/>
                      <a:pt x="148" y="179"/>
                    </a:cubicBezTo>
                    <a:cubicBezTo>
                      <a:pt x="148" y="179"/>
                      <a:pt x="147" y="178"/>
                      <a:pt x="147" y="178"/>
                    </a:cubicBezTo>
                    <a:cubicBezTo>
                      <a:pt x="147" y="178"/>
                      <a:pt x="146" y="178"/>
                      <a:pt x="146" y="177"/>
                    </a:cubicBezTo>
                    <a:cubicBezTo>
                      <a:pt x="146" y="177"/>
                      <a:pt x="146" y="177"/>
                      <a:pt x="145" y="177"/>
                    </a:cubicBezTo>
                    <a:cubicBezTo>
                      <a:pt x="145" y="177"/>
                      <a:pt x="145" y="176"/>
                      <a:pt x="144" y="176"/>
                    </a:cubicBezTo>
                    <a:cubicBezTo>
                      <a:pt x="144" y="176"/>
                      <a:pt x="144" y="176"/>
                      <a:pt x="144" y="175"/>
                    </a:cubicBezTo>
                    <a:cubicBezTo>
                      <a:pt x="143" y="175"/>
                      <a:pt x="143" y="175"/>
                      <a:pt x="143" y="174"/>
                    </a:cubicBezTo>
                    <a:cubicBezTo>
                      <a:pt x="143" y="174"/>
                      <a:pt x="142" y="174"/>
                      <a:pt x="142" y="174"/>
                    </a:cubicBezTo>
                    <a:cubicBezTo>
                      <a:pt x="142" y="173"/>
                      <a:pt x="142" y="173"/>
                      <a:pt x="142" y="173"/>
                    </a:cubicBezTo>
                    <a:cubicBezTo>
                      <a:pt x="141" y="172"/>
                      <a:pt x="141" y="172"/>
                      <a:pt x="141" y="172"/>
                    </a:cubicBezTo>
                    <a:cubicBezTo>
                      <a:pt x="141" y="172"/>
                      <a:pt x="141" y="171"/>
                      <a:pt x="140" y="171"/>
                    </a:cubicBezTo>
                    <a:cubicBezTo>
                      <a:pt x="140" y="171"/>
                      <a:pt x="140" y="170"/>
                      <a:pt x="140" y="170"/>
                    </a:cubicBezTo>
                    <a:cubicBezTo>
                      <a:pt x="140" y="170"/>
                      <a:pt x="140" y="169"/>
                      <a:pt x="139" y="169"/>
                    </a:cubicBezTo>
                    <a:cubicBezTo>
                      <a:pt x="139" y="169"/>
                      <a:pt x="139" y="168"/>
                      <a:pt x="139" y="168"/>
                    </a:cubicBezTo>
                    <a:cubicBezTo>
                      <a:pt x="139" y="168"/>
                      <a:pt x="139" y="167"/>
                      <a:pt x="139" y="167"/>
                    </a:cubicBezTo>
                    <a:cubicBezTo>
                      <a:pt x="138" y="167"/>
                      <a:pt x="138" y="166"/>
                      <a:pt x="138" y="166"/>
                    </a:cubicBezTo>
                    <a:cubicBezTo>
                      <a:pt x="138" y="166"/>
                      <a:pt x="138" y="165"/>
                      <a:pt x="138" y="165"/>
                    </a:cubicBezTo>
                    <a:cubicBezTo>
                      <a:pt x="138" y="164"/>
                      <a:pt x="138" y="164"/>
                      <a:pt x="138" y="164"/>
                    </a:cubicBezTo>
                    <a:cubicBezTo>
                      <a:pt x="138" y="163"/>
                      <a:pt x="138" y="163"/>
                      <a:pt x="138" y="163"/>
                    </a:cubicBezTo>
                    <a:cubicBezTo>
                      <a:pt x="138" y="162"/>
                      <a:pt x="137" y="162"/>
                      <a:pt x="137" y="162"/>
                    </a:cubicBezTo>
                    <a:cubicBezTo>
                      <a:pt x="137" y="161"/>
                      <a:pt x="137" y="161"/>
                      <a:pt x="137" y="160"/>
                    </a:cubicBezTo>
                    <a:cubicBezTo>
                      <a:pt x="137" y="160"/>
                      <a:pt x="137" y="160"/>
                      <a:pt x="137" y="159"/>
                    </a:cubicBezTo>
                    <a:cubicBezTo>
                      <a:pt x="137" y="159"/>
                      <a:pt x="137" y="158"/>
                      <a:pt x="137" y="158"/>
                    </a:cubicBezTo>
                    <a:cubicBezTo>
                      <a:pt x="137" y="158"/>
                      <a:pt x="137" y="157"/>
                      <a:pt x="138" y="157"/>
                    </a:cubicBezTo>
                    <a:cubicBezTo>
                      <a:pt x="138" y="157"/>
                      <a:pt x="138" y="156"/>
                      <a:pt x="138" y="156"/>
                    </a:cubicBezTo>
                    <a:cubicBezTo>
                      <a:pt x="138" y="156"/>
                      <a:pt x="138" y="155"/>
                      <a:pt x="138" y="155"/>
                    </a:cubicBezTo>
                    <a:cubicBezTo>
                      <a:pt x="138" y="154"/>
                      <a:pt x="138" y="154"/>
                      <a:pt x="138" y="154"/>
                    </a:cubicBezTo>
                    <a:cubicBezTo>
                      <a:pt x="138" y="153"/>
                      <a:pt x="138" y="153"/>
                      <a:pt x="139" y="152"/>
                    </a:cubicBezTo>
                    <a:cubicBezTo>
                      <a:pt x="139" y="152"/>
                      <a:pt x="139" y="152"/>
                      <a:pt x="139" y="152"/>
                    </a:cubicBezTo>
                    <a:cubicBezTo>
                      <a:pt x="139" y="151"/>
                      <a:pt x="139" y="151"/>
                      <a:pt x="139" y="150"/>
                    </a:cubicBezTo>
                    <a:cubicBezTo>
                      <a:pt x="139" y="150"/>
                      <a:pt x="140" y="150"/>
                      <a:pt x="140" y="150"/>
                    </a:cubicBezTo>
                    <a:cubicBezTo>
                      <a:pt x="140" y="149"/>
                      <a:pt x="140" y="149"/>
                      <a:pt x="140" y="148"/>
                    </a:cubicBezTo>
                    <a:cubicBezTo>
                      <a:pt x="141" y="148"/>
                      <a:pt x="141" y="148"/>
                      <a:pt x="141" y="148"/>
                    </a:cubicBezTo>
                    <a:cubicBezTo>
                      <a:pt x="141" y="147"/>
                      <a:pt x="141" y="147"/>
                      <a:pt x="141" y="147"/>
                    </a:cubicBezTo>
                    <a:cubicBezTo>
                      <a:pt x="142" y="146"/>
                      <a:pt x="142" y="146"/>
                      <a:pt x="142" y="146"/>
                    </a:cubicBezTo>
                    <a:cubicBezTo>
                      <a:pt x="142" y="145"/>
                      <a:pt x="143" y="145"/>
                      <a:pt x="143" y="145"/>
                    </a:cubicBezTo>
                    <a:cubicBezTo>
                      <a:pt x="143" y="145"/>
                      <a:pt x="143" y="144"/>
                      <a:pt x="144" y="144"/>
                    </a:cubicBezTo>
                    <a:cubicBezTo>
                      <a:pt x="144" y="144"/>
                      <a:pt x="144" y="144"/>
                      <a:pt x="144" y="143"/>
                    </a:cubicBezTo>
                    <a:cubicBezTo>
                      <a:pt x="145" y="143"/>
                      <a:pt x="145" y="143"/>
                      <a:pt x="145" y="143"/>
                    </a:cubicBezTo>
                    <a:cubicBezTo>
                      <a:pt x="145" y="142"/>
                      <a:pt x="146" y="142"/>
                      <a:pt x="146" y="142"/>
                    </a:cubicBezTo>
                    <a:cubicBezTo>
                      <a:pt x="146" y="142"/>
                      <a:pt x="147" y="141"/>
                      <a:pt x="147" y="141"/>
                    </a:cubicBezTo>
                    <a:cubicBezTo>
                      <a:pt x="147" y="141"/>
                      <a:pt x="147" y="141"/>
                      <a:pt x="148" y="141"/>
                    </a:cubicBezTo>
                    <a:cubicBezTo>
                      <a:pt x="148" y="140"/>
                      <a:pt x="148" y="140"/>
                      <a:pt x="149" y="140"/>
                    </a:cubicBezTo>
                    <a:cubicBezTo>
                      <a:pt x="149" y="140"/>
                      <a:pt x="149" y="140"/>
                      <a:pt x="150" y="140"/>
                    </a:cubicBezTo>
                    <a:cubicBezTo>
                      <a:pt x="150" y="139"/>
                      <a:pt x="150" y="139"/>
                      <a:pt x="151" y="139"/>
                    </a:cubicBezTo>
                    <a:cubicBezTo>
                      <a:pt x="151" y="139"/>
                      <a:pt x="151" y="139"/>
                      <a:pt x="152" y="139"/>
                    </a:cubicBezTo>
                    <a:cubicBezTo>
                      <a:pt x="152" y="139"/>
                      <a:pt x="152" y="138"/>
                      <a:pt x="153" y="138"/>
                    </a:cubicBezTo>
                    <a:cubicBezTo>
                      <a:pt x="153" y="138"/>
                      <a:pt x="153" y="138"/>
                      <a:pt x="154" y="138"/>
                    </a:cubicBezTo>
                    <a:cubicBezTo>
                      <a:pt x="154" y="138"/>
                      <a:pt x="154" y="138"/>
                      <a:pt x="155" y="138"/>
                    </a:cubicBezTo>
                    <a:cubicBezTo>
                      <a:pt x="155" y="138"/>
                      <a:pt x="155" y="138"/>
                      <a:pt x="156" y="137"/>
                    </a:cubicBezTo>
                    <a:cubicBezTo>
                      <a:pt x="156" y="137"/>
                      <a:pt x="157" y="137"/>
                      <a:pt x="157" y="137"/>
                    </a:cubicBezTo>
                    <a:cubicBezTo>
                      <a:pt x="157" y="137"/>
                      <a:pt x="158" y="137"/>
                      <a:pt x="158" y="137"/>
                    </a:cubicBezTo>
                    <a:cubicBezTo>
                      <a:pt x="158" y="137"/>
                      <a:pt x="159" y="137"/>
                      <a:pt x="159" y="137"/>
                    </a:cubicBezTo>
                    <a:cubicBezTo>
                      <a:pt x="160" y="137"/>
                      <a:pt x="160" y="137"/>
                      <a:pt x="160" y="137"/>
                    </a:cubicBezTo>
                    <a:cubicBezTo>
                      <a:pt x="161" y="137"/>
                      <a:pt x="161" y="137"/>
                      <a:pt x="162" y="137"/>
                    </a:cubicBezTo>
                    <a:cubicBezTo>
                      <a:pt x="162" y="137"/>
                      <a:pt x="162" y="137"/>
                      <a:pt x="163" y="137"/>
                    </a:cubicBezTo>
                    <a:cubicBezTo>
                      <a:pt x="163" y="137"/>
                      <a:pt x="163" y="137"/>
                      <a:pt x="164" y="137"/>
                    </a:cubicBezTo>
                    <a:cubicBezTo>
                      <a:pt x="164" y="137"/>
                      <a:pt x="164" y="138"/>
                      <a:pt x="165" y="138"/>
                    </a:cubicBezTo>
                    <a:cubicBezTo>
                      <a:pt x="165" y="138"/>
                      <a:pt x="165" y="138"/>
                      <a:pt x="166" y="138"/>
                    </a:cubicBezTo>
                    <a:cubicBezTo>
                      <a:pt x="166" y="138"/>
                      <a:pt x="167" y="138"/>
                      <a:pt x="167" y="138"/>
                    </a:cubicBezTo>
                    <a:cubicBezTo>
                      <a:pt x="167" y="138"/>
                      <a:pt x="168" y="138"/>
                      <a:pt x="168" y="138"/>
                    </a:cubicBezTo>
                    <a:cubicBezTo>
                      <a:pt x="168" y="139"/>
                      <a:pt x="169" y="139"/>
                      <a:pt x="169" y="139"/>
                    </a:cubicBezTo>
                    <a:cubicBezTo>
                      <a:pt x="169" y="139"/>
                      <a:pt x="170" y="139"/>
                      <a:pt x="170" y="139"/>
                    </a:cubicBezTo>
                    <a:cubicBezTo>
                      <a:pt x="170" y="140"/>
                      <a:pt x="171" y="140"/>
                      <a:pt x="171" y="140"/>
                    </a:cubicBezTo>
                    <a:cubicBezTo>
                      <a:pt x="171" y="140"/>
                      <a:pt x="172" y="140"/>
                      <a:pt x="172" y="141"/>
                    </a:cubicBezTo>
                    <a:cubicBezTo>
                      <a:pt x="172" y="141"/>
                      <a:pt x="173" y="141"/>
                      <a:pt x="173" y="141"/>
                    </a:cubicBezTo>
                    <a:cubicBezTo>
                      <a:pt x="173" y="141"/>
                      <a:pt x="174" y="142"/>
                      <a:pt x="174" y="142"/>
                    </a:cubicBezTo>
                    <a:cubicBezTo>
                      <a:pt x="174" y="142"/>
                      <a:pt x="174" y="142"/>
                      <a:pt x="175" y="142"/>
                    </a:cubicBezTo>
                    <a:cubicBezTo>
                      <a:pt x="175" y="143"/>
                      <a:pt x="175" y="143"/>
                      <a:pt x="176" y="143"/>
                    </a:cubicBezTo>
                    <a:cubicBezTo>
                      <a:pt x="176" y="144"/>
                      <a:pt x="176" y="144"/>
                      <a:pt x="176" y="144"/>
                    </a:cubicBezTo>
                    <a:cubicBezTo>
                      <a:pt x="177" y="144"/>
                      <a:pt x="177" y="145"/>
                      <a:pt x="177" y="145"/>
                    </a:cubicBezTo>
                    <a:cubicBezTo>
                      <a:pt x="177" y="145"/>
                      <a:pt x="177" y="145"/>
                      <a:pt x="178" y="146"/>
                    </a:cubicBezTo>
                    <a:cubicBezTo>
                      <a:pt x="178" y="146"/>
                      <a:pt x="178" y="146"/>
                      <a:pt x="178" y="147"/>
                    </a:cubicBezTo>
                    <a:cubicBezTo>
                      <a:pt x="179" y="147"/>
                      <a:pt x="179" y="147"/>
                      <a:pt x="179" y="147"/>
                    </a:cubicBezTo>
                    <a:cubicBezTo>
                      <a:pt x="179" y="148"/>
                      <a:pt x="179" y="148"/>
                      <a:pt x="179" y="148"/>
                    </a:cubicBezTo>
                    <a:cubicBezTo>
                      <a:pt x="180" y="149"/>
                      <a:pt x="180" y="149"/>
                      <a:pt x="180" y="149"/>
                    </a:cubicBezTo>
                    <a:cubicBezTo>
                      <a:pt x="180" y="150"/>
                      <a:pt x="180" y="150"/>
                      <a:pt x="180" y="150"/>
                    </a:cubicBezTo>
                    <a:cubicBezTo>
                      <a:pt x="181" y="151"/>
                      <a:pt x="181" y="151"/>
                      <a:pt x="181" y="151"/>
                    </a:cubicBezTo>
                    <a:cubicBezTo>
                      <a:pt x="181" y="152"/>
                      <a:pt x="181" y="152"/>
                      <a:pt x="181" y="152"/>
                    </a:cubicBezTo>
                    <a:cubicBezTo>
                      <a:pt x="181" y="153"/>
                      <a:pt x="182" y="153"/>
                      <a:pt x="182" y="153"/>
                    </a:cubicBezTo>
                    <a:cubicBezTo>
                      <a:pt x="182" y="154"/>
                      <a:pt x="182" y="154"/>
                      <a:pt x="182" y="154"/>
                    </a:cubicBezTo>
                    <a:cubicBezTo>
                      <a:pt x="182" y="155"/>
                      <a:pt x="182" y="155"/>
                      <a:pt x="182" y="156"/>
                    </a:cubicBezTo>
                    <a:cubicBezTo>
                      <a:pt x="182" y="156"/>
                      <a:pt x="182" y="156"/>
                      <a:pt x="182" y="157"/>
                    </a:cubicBezTo>
                    <a:cubicBezTo>
                      <a:pt x="182" y="157"/>
                      <a:pt x="182" y="157"/>
                      <a:pt x="182" y="158"/>
                    </a:cubicBezTo>
                    <a:cubicBezTo>
                      <a:pt x="183" y="158"/>
                      <a:pt x="183" y="159"/>
                      <a:pt x="183" y="159"/>
                    </a:cubicBezTo>
                    <a:cubicBezTo>
                      <a:pt x="183" y="159"/>
                      <a:pt x="183" y="160"/>
                      <a:pt x="183" y="160"/>
                    </a:cubicBezTo>
                    <a:cubicBezTo>
                      <a:pt x="183" y="160"/>
                      <a:pt x="183" y="161"/>
                      <a:pt x="182" y="161"/>
                    </a:cubicBezTo>
                    <a:cubicBezTo>
                      <a:pt x="182" y="162"/>
                      <a:pt x="182" y="162"/>
                      <a:pt x="182" y="162"/>
                    </a:cubicBezTo>
                    <a:cubicBezTo>
                      <a:pt x="182" y="163"/>
                      <a:pt x="182" y="163"/>
                      <a:pt x="182" y="163"/>
                    </a:cubicBezTo>
                    <a:cubicBezTo>
                      <a:pt x="182" y="164"/>
                      <a:pt x="182" y="164"/>
                      <a:pt x="182" y="165"/>
                    </a:cubicBezTo>
                    <a:cubicBezTo>
                      <a:pt x="182" y="165"/>
                      <a:pt x="182" y="165"/>
                      <a:pt x="182" y="165"/>
                    </a:cubicBezTo>
                    <a:cubicBezTo>
                      <a:pt x="182" y="166"/>
                      <a:pt x="182" y="166"/>
                      <a:pt x="181" y="167"/>
                    </a:cubicBezTo>
                    <a:cubicBezTo>
                      <a:pt x="181" y="167"/>
                      <a:pt x="181" y="167"/>
                      <a:pt x="181" y="168"/>
                    </a:cubicBezTo>
                    <a:cubicBezTo>
                      <a:pt x="181" y="168"/>
                      <a:pt x="181" y="168"/>
                      <a:pt x="181" y="169"/>
                    </a:cubicBezTo>
                    <a:cubicBezTo>
                      <a:pt x="180" y="169"/>
                      <a:pt x="180" y="169"/>
                      <a:pt x="180" y="170"/>
                    </a:cubicBezTo>
                    <a:cubicBezTo>
                      <a:pt x="180" y="170"/>
                      <a:pt x="180" y="170"/>
                      <a:pt x="180" y="171"/>
                    </a:cubicBezTo>
                    <a:cubicBezTo>
                      <a:pt x="179" y="171"/>
                      <a:pt x="179" y="171"/>
                      <a:pt x="179" y="172"/>
                    </a:cubicBezTo>
                    <a:cubicBezTo>
                      <a:pt x="179" y="172"/>
                      <a:pt x="179" y="172"/>
                      <a:pt x="178" y="173"/>
                    </a:cubicBezTo>
                    <a:cubicBezTo>
                      <a:pt x="178" y="173"/>
                      <a:pt x="178" y="173"/>
                      <a:pt x="178" y="174"/>
                    </a:cubicBezTo>
                    <a:cubicBezTo>
                      <a:pt x="178" y="174"/>
                      <a:pt x="177" y="174"/>
                      <a:pt x="177" y="174"/>
                    </a:cubicBezTo>
                    <a:cubicBezTo>
                      <a:pt x="177" y="175"/>
                      <a:pt x="177" y="175"/>
                      <a:pt x="176" y="175"/>
                    </a:cubicBezTo>
                    <a:cubicBezTo>
                      <a:pt x="176" y="175"/>
                      <a:pt x="176" y="176"/>
                      <a:pt x="176" y="176"/>
                    </a:cubicBezTo>
                    <a:cubicBezTo>
                      <a:pt x="175" y="176"/>
                      <a:pt x="175" y="176"/>
                      <a:pt x="175" y="177"/>
                    </a:cubicBezTo>
                    <a:cubicBezTo>
                      <a:pt x="174" y="177"/>
                      <a:pt x="174" y="177"/>
                      <a:pt x="174" y="17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29"/>
              <p:cNvSpPr>
                <a:spLocks noEditPoints="1"/>
              </p:cNvSpPr>
              <p:nvPr/>
            </p:nvSpPr>
            <p:spPr bwMode="auto">
              <a:xfrm>
                <a:off x="1943100" y="1533525"/>
                <a:ext cx="1546225" cy="1546225"/>
              </a:xfrm>
              <a:custGeom>
                <a:avLst/>
                <a:gdLst>
                  <a:gd name="T0" fmla="*/ 410 w 412"/>
                  <a:gd name="T1" fmla="*/ 184 h 412"/>
                  <a:gd name="T2" fmla="*/ 371 w 412"/>
                  <a:gd name="T3" fmla="*/ 84 h 412"/>
                  <a:gd name="T4" fmla="*/ 344 w 412"/>
                  <a:gd name="T5" fmla="*/ 54 h 412"/>
                  <a:gd name="T6" fmla="*/ 294 w 412"/>
                  <a:gd name="T7" fmla="*/ 45 h 412"/>
                  <a:gd name="T8" fmla="*/ 234 w 412"/>
                  <a:gd name="T9" fmla="*/ 3 h 412"/>
                  <a:gd name="T10" fmla="*/ 125 w 412"/>
                  <a:gd name="T11" fmla="*/ 17 h 412"/>
                  <a:gd name="T12" fmla="*/ 93 w 412"/>
                  <a:gd name="T13" fmla="*/ 35 h 412"/>
                  <a:gd name="T14" fmla="*/ 42 w 412"/>
                  <a:gd name="T15" fmla="*/ 124 h 412"/>
                  <a:gd name="T16" fmla="*/ 4 w 412"/>
                  <a:gd name="T17" fmla="*/ 172 h 412"/>
                  <a:gd name="T18" fmla="*/ 28 w 412"/>
                  <a:gd name="T19" fmla="*/ 248 h 412"/>
                  <a:gd name="T20" fmla="*/ 39 w 412"/>
                  <a:gd name="T21" fmla="*/ 325 h 412"/>
                  <a:gd name="T22" fmla="*/ 105 w 412"/>
                  <a:gd name="T23" fmla="*/ 385 h 412"/>
                  <a:gd name="T24" fmla="*/ 147 w 412"/>
                  <a:gd name="T25" fmla="*/ 403 h 412"/>
                  <a:gd name="T26" fmla="*/ 201 w 412"/>
                  <a:gd name="T27" fmla="*/ 390 h 412"/>
                  <a:gd name="T28" fmla="*/ 278 w 412"/>
                  <a:gd name="T29" fmla="*/ 399 h 412"/>
                  <a:gd name="T30" fmla="*/ 337 w 412"/>
                  <a:gd name="T31" fmla="*/ 364 h 412"/>
                  <a:gd name="T32" fmla="*/ 381 w 412"/>
                  <a:gd name="T33" fmla="*/ 262 h 412"/>
                  <a:gd name="T34" fmla="*/ 367 w 412"/>
                  <a:gd name="T35" fmla="*/ 237 h 412"/>
                  <a:gd name="T36" fmla="*/ 370 w 412"/>
                  <a:gd name="T37" fmla="*/ 212 h 412"/>
                  <a:gd name="T38" fmla="*/ 343 w 412"/>
                  <a:gd name="T39" fmla="*/ 296 h 412"/>
                  <a:gd name="T40" fmla="*/ 255 w 412"/>
                  <a:gd name="T41" fmla="*/ 236 h 412"/>
                  <a:gd name="T42" fmla="*/ 297 w 412"/>
                  <a:gd name="T43" fmla="*/ 343 h 412"/>
                  <a:gd name="T44" fmla="*/ 306 w 412"/>
                  <a:gd name="T45" fmla="*/ 336 h 412"/>
                  <a:gd name="T46" fmla="*/ 227 w 412"/>
                  <a:gd name="T47" fmla="*/ 369 h 412"/>
                  <a:gd name="T48" fmla="*/ 223 w 412"/>
                  <a:gd name="T49" fmla="*/ 261 h 412"/>
                  <a:gd name="T50" fmla="*/ 175 w 412"/>
                  <a:gd name="T51" fmla="*/ 367 h 412"/>
                  <a:gd name="T52" fmla="*/ 200 w 412"/>
                  <a:gd name="T53" fmla="*/ 370 h 412"/>
                  <a:gd name="T54" fmla="*/ 116 w 412"/>
                  <a:gd name="T55" fmla="*/ 343 h 412"/>
                  <a:gd name="T56" fmla="*/ 176 w 412"/>
                  <a:gd name="T57" fmla="*/ 254 h 412"/>
                  <a:gd name="T58" fmla="*/ 69 w 412"/>
                  <a:gd name="T59" fmla="*/ 295 h 412"/>
                  <a:gd name="T60" fmla="*/ 76 w 412"/>
                  <a:gd name="T61" fmla="*/ 305 h 412"/>
                  <a:gd name="T62" fmla="*/ 44 w 412"/>
                  <a:gd name="T63" fmla="*/ 226 h 412"/>
                  <a:gd name="T64" fmla="*/ 151 w 412"/>
                  <a:gd name="T65" fmla="*/ 222 h 412"/>
                  <a:gd name="T66" fmla="*/ 46 w 412"/>
                  <a:gd name="T67" fmla="*/ 174 h 412"/>
                  <a:gd name="T68" fmla="*/ 43 w 412"/>
                  <a:gd name="T69" fmla="*/ 199 h 412"/>
                  <a:gd name="T70" fmla="*/ 70 w 412"/>
                  <a:gd name="T71" fmla="*/ 116 h 412"/>
                  <a:gd name="T72" fmla="*/ 159 w 412"/>
                  <a:gd name="T73" fmla="*/ 175 h 412"/>
                  <a:gd name="T74" fmla="*/ 130 w 412"/>
                  <a:gd name="T75" fmla="*/ 62 h 412"/>
                  <a:gd name="T76" fmla="*/ 160 w 412"/>
                  <a:gd name="T77" fmla="*/ 49 h 412"/>
                  <a:gd name="T78" fmla="*/ 193 w 412"/>
                  <a:gd name="T79" fmla="*/ 43 h 412"/>
                  <a:gd name="T80" fmla="*/ 188 w 412"/>
                  <a:gd name="T81" fmla="*/ 152 h 412"/>
                  <a:gd name="T82" fmla="*/ 246 w 412"/>
                  <a:gd name="T83" fmla="*/ 47 h 412"/>
                  <a:gd name="T84" fmla="*/ 220 w 412"/>
                  <a:gd name="T85" fmla="*/ 43 h 412"/>
                  <a:gd name="T86" fmla="*/ 301 w 412"/>
                  <a:gd name="T87" fmla="*/ 73 h 412"/>
                  <a:gd name="T88" fmla="*/ 233 w 412"/>
                  <a:gd name="T89" fmla="*/ 156 h 412"/>
                  <a:gd name="T90" fmla="*/ 254 w 412"/>
                  <a:gd name="T91" fmla="*/ 175 h 412"/>
                  <a:gd name="T92" fmla="*/ 365 w 412"/>
                  <a:gd name="T93" fmla="*/ 166 h 412"/>
                  <a:gd name="T94" fmla="*/ 263 w 412"/>
                  <a:gd name="T95" fmla="*/ 199 h 412"/>
                  <a:gd name="T96" fmla="*/ 361 w 412"/>
                  <a:gd name="T97" fmla="*/ 153 h 412"/>
                  <a:gd name="T98" fmla="*/ 214 w 412"/>
                  <a:gd name="T99" fmla="*/ 234 h 412"/>
                  <a:gd name="T100" fmla="*/ 200 w 412"/>
                  <a:gd name="T101" fmla="*/ 235 h 412"/>
                  <a:gd name="T102" fmla="*/ 187 w 412"/>
                  <a:gd name="T103" fmla="*/ 228 h 412"/>
                  <a:gd name="T104" fmla="*/ 179 w 412"/>
                  <a:gd name="T105" fmla="*/ 217 h 412"/>
                  <a:gd name="T106" fmla="*/ 177 w 412"/>
                  <a:gd name="T107" fmla="*/ 203 h 412"/>
                  <a:gd name="T108" fmla="*/ 182 w 412"/>
                  <a:gd name="T109" fmla="*/ 189 h 412"/>
                  <a:gd name="T110" fmla="*/ 193 w 412"/>
                  <a:gd name="T111" fmla="*/ 180 h 412"/>
                  <a:gd name="T112" fmla="*/ 207 w 412"/>
                  <a:gd name="T113" fmla="*/ 177 h 412"/>
                  <a:gd name="T114" fmla="*/ 221 w 412"/>
                  <a:gd name="T115" fmla="*/ 181 h 412"/>
                  <a:gd name="T116" fmla="*/ 231 w 412"/>
                  <a:gd name="T117" fmla="*/ 190 h 412"/>
                  <a:gd name="T118" fmla="*/ 235 w 412"/>
                  <a:gd name="T119" fmla="*/ 204 h 412"/>
                  <a:gd name="T120" fmla="*/ 233 w 412"/>
                  <a:gd name="T121" fmla="*/ 218 h 412"/>
                  <a:gd name="T122" fmla="*/ 224 w 412"/>
                  <a:gd name="T123" fmla="*/ 2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12">
                    <a:moveTo>
                      <a:pt x="410" y="232"/>
                    </a:moveTo>
                    <a:cubicBezTo>
                      <a:pt x="410" y="231"/>
                      <a:pt x="410" y="231"/>
                      <a:pt x="410" y="231"/>
                    </a:cubicBezTo>
                    <a:cubicBezTo>
                      <a:pt x="410" y="230"/>
                      <a:pt x="410" y="230"/>
                      <a:pt x="410" y="229"/>
                    </a:cubicBezTo>
                    <a:cubicBezTo>
                      <a:pt x="411" y="223"/>
                      <a:pt x="411" y="216"/>
                      <a:pt x="412" y="210"/>
                    </a:cubicBezTo>
                    <a:cubicBezTo>
                      <a:pt x="411" y="210"/>
                      <a:pt x="411" y="210"/>
                      <a:pt x="411" y="210"/>
                    </a:cubicBezTo>
                    <a:cubicBezTo>
                      <a:pt x="411" y="209"/>
                      <a:pt x="411" y="209"/>
                      <a:pt x="411" y="209"/>
                    </a:cubicBezTo>
                    <a:cubicBezTo>
                      <a:pt x="390" y="203"/>
                      <a:pt x="390" y="203"/>
                      <a:pt x="390" y="203"/>
                    </a:cubicBezTo>
                    <a:cubicBezTo>
                      <a:pt x="390" y="199"/>
                      <a:pt x="389" y="196"/>
                      <a:pt x="389" y="193"/>
                    </a:cubicBezTo>
                    <a:cubicBezTo>
                      <a:pt x="410" y="185"/>
                      <a:pt x="410" y="185"/>
                      <a:pt x="410" y="185"/>
                    </a:cubicBezTo>
                    <a:cubicBezTo>
                      <a:pt x="410" y="184"/>
                      <a:pt x="410" y="184"/>
                      <a:pt x="410" y="184"/>
                    </a:cubicBezTo>
                    <a:cubicBezTo>
                      <a:pt x="410" y="184"/>
                      <a:pt x="410" y="184"/>
                      <a:pt x="410" y="184"/>
                    </a:cubicBezTo>
                    <a:cubicBezTo>
                      <a:pt x="410" y="183"/>
                      <a:pt x="410" y="181"/>
                      <a:pt x="410" y="180"/>
                    </a:cubicBezTo>
                    <a:cubicBezTo>
                      <a:pt x="410" y="180"/>
                      <a:pt x="410" y="179"/>
                      <a:pt x="410" y="179"/>
                    </a:cubicBezTo>
                    <a:cubicBezTo>
                      <a:pt x="408" y="167"/>
                      <a:pt x="405" y="154"/>
                      <a:pt x="401" y="142"/>
                    </a:cubicBezTo>
                    <a:cubicBezTo>
                      <a:pt x="379" y="144"/>
                      <a:pt x="379" y="144"/>
                      <a:pt x="379" y="144"/>
                    </a:cubicBezTo>
                    <a:cubicBezTo>
                      <a:pt x="377" y="140"/>
                      <a:pt x="376" y="137"/>
                      <a:pt x="375" y="134"/>
                    </a:cubicBezTo>
                    <a:cubicBezTo>
                      <a:pt x="392" y="119"/>
                      <a:pt x="392" y="119"/>
                      <a:pt x="392" y="119"/>
                    </a:cubicBezTo>
                    <a:cubicBezTo>
                      <a:pt x="392" y="119"/>
                      <a:pt x="392" y="119"/>
                      <a:pt x="392" y="119"/>
                    </a:cubicBezTo>
                    <a:cubicBezTo>
                      <a:pt x="392" y="119"/>
                      <a:pt x="392" y="119"/>
                      <a:pt x="392" y="119"/>
                    </a:cubicBezTo>
                    <a:cubicBezTo>
                      <a:pt x="386" y="107"/>
                      <a:pt x="379" y="95"/>
                      <a:pt x="371" y="84"/>
                    </a:cubicBezTo>
                    <a:cubicBezTo>
                      <a:pt x="371" y="83"/>
                      <a:pt x="371" y="83"/>
                      <a:pt x="370" y="83"/>
                    </a:cubicBezTo>
                    <a:cubicBezTo>
                      <a:pt x="370" y="83"/>
                      <a:pt x="370" y="83"/>
                      <a:pt x="370" y="83"/>
                    </a:cubicBezTo>
                    <a:cubicBezTo>
                      <a:pt x="370" y="83"/>
                      <a:pt x="370" y="83"/>
                      <a:pt x="370" y="82"/>
                    </a:cubicBezTo>
                    <a:cubicBezTo>
                      <a:pt x="349" y="91"/>
                      <a:pt x="349" y="91"/>
                      <a:pt x="349" y="91"/>
                    </a:cubicBezTo>
                    <a:cubicBezTo>
                      <a:pt x="347" y="89"/>
                      <a:pt x="345" y="87"/>
                      <a:pt x="343" y="84"/>
                    </a:cubicBezTo>
                    <a:cubicBezTo>
                      <a:pt x="343" y="84"/>
                      <a:pt x="342" y="83"/>
                      <a:pt x="342" y="83"/>
                    </a:cubicBezTo>
                    <a:cubicBezTo>
                      <a:pt x="354" y="63"/>
                      <a:pt x="354" y="63"/>
                      <a:pt x="354" y="63"/>
                    </a:cubicBezTo>
                    <a:cubicBezTo>
                      <a:pt x="353" y="63"/>
                      <a:pt x="352" y="62"/>
                      <a:pt x="352" y="61"/>
                    </a:cubicBezTo>
                    <a:cubicBezTo>
                      <a:pt x="351" y="60"/>
                      <a:pt x="349" y="59"/>
                      <a:pt x="348" y="58"/>
                    </a:cubicBezTo>
                    <a:cubicBezTo>
                      <a:pt x="347" y="57"/>
                      <a:pt x="345" y="55"/>
                      <a:pt x="344" y="54"/>
                    </a:cubicBezTo>
                    <a:cubicBezTo>
                      <a:pt x="343" y="53"/>
                      <a:pt x="341" y="52"/>
                      <a:pt x="340" y="51"/>
                    </a:cubicBezTo>
                    <a:cubicBezTo>
                      <a:pt x="339" y="50"/>
                      <a:pt x="338" y="49"/>
                      <a:pt x="337" y="48"/>
                    </a:cubicBezTo>
                    <a:cubicBezTo>
                      <a:pt x="335" y="46"/>
                      <a:pt x="333" y="45"/>
                      <a:pt x="331" y="43"/>
                    </a:cubicBezTo>
                    <a:cubicBezTo>
                      <a:pt x="330" y="43"/>
                      <a:pt x="330" y="42"/>
                      <a:pt x="329" y="42"/>
                    </a:cubicBezTo>
                    <a:cubicBezTo>
                      <a:pt x="327" y="40"/>
                      <a:pt x="324" y="38"/>
                      <a:pt x="322" y="36"/>
                    </a:cubicBezTo>
                    <a:cubicBezTo>
                      <a:pt x="322" y="36"/>
                      <a:pt x="321" y="36"/>
                      <a:pt x="321" y="36"/>
                    </a:cubicBezTo>
                    <a:cubicBezTo>
                      <a:pt x="321" y="36"/>
                      <a:pt x="321" y="36"/>
                      <a:pt x="321" y="36"/>
                    </a:cubicBezTo>
                    <a:cubicBezTo>
                      <a:pt x="321" y="36"/>
                      <a:pt x="321" y="36"/>
                      <a:pt x="321" y="36"/>
                    </a:cubicBezTo>
                    <a:cubicBezTo>
                      <a:pt x="304" y="51"/>
                      <a:pt x="304" y="51"/>
                      <a:pt x="304" y="51"/>
                    </a:cubicBezTo>
                    <a:cubicBezTo>
                      <a:pt x="301" y="49"/>
                      <a:pt x="297" y="47"/>
                      <a:pt x="294" y="45"/>
                    </a:cubicBezTo>
                    <a:cubicBezTo>
                      <a:pt x="297" y="30"/>
                      <a:pt x="297" y="30"/>
                      <a:pt x="297" y="30"/>
                    </a:cubicBezTo>
                    <a:cubicBezTo>
                      <a:pt x="299" y="23"/>
                      <a:pt x="299" y="23"/>
                      <a:pt x="299" y="23"/>
                    </a:cubicBezTo>
                    <a:cubicBezTo>
                      <a:pt x="299" y="23"/>
                      <a:pt x="299" y="23"/>
                      <a:pt x="299" y="23"/>
                    </a:cubicBezTo>
                    <a:cubicBezTo>
                      <a:pt x="299" y="23"/>
                      <a:pt x="299" y="23"/>
                      <a:pt x="299" y="23"/>
                    </a:cubicBezTo>
                    <a:cubicBezTo>
                      <a:pt x="286" y="17"/>
                      <a:pt x="273" y="12"/>
                      <a:pt x="259" y="8"/>
                    </a:cubicBezTo>
                    <a:cubicBezTo>
                      <a:pt x="248" y="28"/>
                      <a:pt x="248" y="28"/>
                      <a:pt x="248" y="28"/>
                    </a:cubicBezTo>
                    <a:cubicBezTo>
                      <a:pt x="245" y="27"/>
                      <a:pt x="242" y="26"/>
                      <a:pt x="239" y="26"/>
                    </a:cubicBezTo>
                    <a:cubicBezTo>
                      <a:pt x="238" y="26"/>
                      <a:pt x="238" y="26"/>
                      <a:pt x="237" y="25"/>
                    </a:cubicBezTo>
                    <a:cubicBezTo>
                      <a:pt x="234" y="3"/>
                      <a:pt x="234" y="3"/>
                      <a:pt x="234" y="3"/>
                    </a:cubicBezTo>
                    <a:cubicBezTo>
                      <a:pt x="234" y="3"/>
                      <a:pt x="234" y="3"/>
                      <a:pt x="234" y="3"/>
                    </a:cubicBezTo>
                    <a:cubicBezTo>
                      <a:pt x="234" y="3"/>
                      <a:pt x="234" y="3"/>
                      <a:pt x="234" y="3"/>
                    </a:cubicBezTo>
                    <a:cubicBezTo>
                      <a:pt x="220" y="1"/>
                      <a:pt x="205" y="0"/>
                      <a:pt x="192" y="1"/>
                    </a:cubicBezTo>
                    <a:cubicBezTo>
                      <a:pt x="192" y="1"/>
                      <a:pt x="192" y="1"/>
                      <a:pt x="192" y="1"/>
                    </a:cubicBezTo>
                    <a:cubicBezTo>
                      <a:pt x="192" y="1"/>
                      <a:pt x="192" y="1"/>
                      <a:pt x="192" y="1"/>
                    </a:cubicBezTo>
                    <a:cubicBezTo>
                      <a:pt x="190" y="8"/>
                      <a:pt x="190" y="8"/>
                      <a:pt x="190" y="8"/>
                    </a:cubicBezTo>
                    <a:cubicBezTo>
                      <a:pt x="187" y="24"/>
                      <a:pt x="187" y="24"/>
                      <a:pt x="187" y="24"/>
                    </a:cubicBezTo>
                    <a:cubicBezTo>
                      <a:pt x="187" y="24"/>
                      <a:pt x="187" y="24"/>
                      <a:pt x="187" y="24"/>
                    </a:cubicBezTo>
                    <a:cubicBezTo>
                      <a:pt x="183" y="24"/>
                      <a:pt x="179" y="25"/>
                      <a:pt x="176" y="25"/>
                    </a:cubicBezTo>
                    <a:cubicBezTo>
                      <a:pt x="166" y="5"/>
                      <a:pt x="166" y="5"/>
                      <a:pt x="166" y="5"/>
                    </a:cubicBezTo>
                    <a:cubicBezTo>
                      <a:pt x="152" y="8"/>
                      <a:pt x="138" y="12"/>
                      <a:pt x="125" y="17"/>
                    </a:cubicBezTo>
                    <a:cubicBezTo>
                      <a:pt x="125" y="18"/>
                      <a:pt x="125" y="18"/>
                      <a:pt x="125" y="18"/>
                    </a:cubicBezTo>
                    <a:cubicBezTo>
                      <a:pt x="125" y="18"/>
                      <a:pt x="125" y="18"/>
                      <a:pt x="125" y="18"/>
                    </a:cubicBezTo>
                    <a:cubicBezTo>
                      <a:pt x="128" y="40"/>
                      <a:pt x="128" y="40"/>
                      <a:pt x="128" y="40"/>
                    </a:cubicBezTo>
                    <a:cubicBezTo>
                      <a:pt x="125" y="42"/>
                      <a:pt x="122" y="44"/>
                      <a:pt x="118" y="45"/>
                    </a:cubicBezTo>
                    <a:cubicBezTo>
                      <a:pt x="110" y="38"/>
                      <a:pt x="110" y="38"/>
                      <a:pt x="110" y="38"/>
                    </a:cubicBezTo>
                    <a:cubicBezTo>
                      <a:pt x="102" y="29"/>
                      <a:pt x="102" y="29"/>
                      <a:pt x="102" y="29"/>
                    </a:cubicBezTo>
                    <a:cubicBezTo>
                      <a:pt x="102" y="29"/>
                      <a:pt x="102" y="29"/>
                      <a:pt x="102" y="29"/>
                    </a:cubicBezTo>
                    <a:cubicBezTo>
                      <a:pt x="102" y="29"/>
                      <a:pt x="102" y="29"/>
                      <a:pt x="102" y="29"/>
                    </a:cubicBezTo>
                    <a:cubicBezTo>
                      <a:pt x="99" y="31"/>
                      <a:pt x="96" y="33"/>
                      <a:pt x="93" y="35"/>
                    </a:cubicBezTo>
                    <a:cubicBezTo>
                      <a:pt x="93" y="35"/>
                      <a:pt x="93" y="35"/>
                      <a:pt x="93" y="35"/>
                    </a:cubicBezTo>
                    <a:cubicBezTo>
                      <a:pt x="93" y="35"/>
                      <a:pt x="93" y="35"/>
                      <a:pt x="93" y="35"/>
                    </a:cubicBezTo>
                    <a:cubicBezTo>
                      <a:pt x="84" y="41"/>
                      <a:pt x="76" y="47"/>
                      <a:pt x="68" y="54"/>
                    </a:cubicBezTo>
                    <a:cubicBezTo>
                      <a:pt x="78" y="75"/>
                      <a:pt x="78" y="75"/>
                      <a:pt x="78" y="75"/>
                    </a:cubicBezTo>
                    <a:cubicBezTo>
                      <a:pt x="76" y="77"/>
                      <a:pt x="73" y="80"/>
                      <a:pt x="70" y="83"/>
                    </a:cubicBezTo>
                    <a:cubicBezTo>
                      <a:pt x="50" y="73"/>
                      <a:pt x="50" y="73"/>
                      <a:pt x="50" y="73"/>
                    </a:cubicBezTo>
                    <a:cubicBezTo>
                      <a:pt x="41" y="84"/>
                      <a:pt x="33" y="95"/>
                      <a:pt x="26" y="108"/>
                    </a:cubicBezTo>
                    <a:cubicBezTo>
                      <a:pt x="26" y="108"/>
                      <a:pt x="26" y="108"/>
                      <a:pt x="26" y="108"/>
                    </a:cubicBezTo>
                    <a:cubicBezTo>
                      <a:pt x="26" y="108"/>
                      <a:pt x="26" y="108"/>
                      <a:pt x="26" y="108"/>
                    </a:cubicBezTo>
                    <a:cubicBezTo>
                      <a:pt x="34" y="116"/>
                      <a:pt x="34" y="116"/>
                      <a:pt x="34" y="116"/>
                    </a:cubicBezTo>
                    <a:cubicBezTo>
                      <a:pt x="42" y="124"/>
                      <a:pt x="42" y="124"/>
                      <a:pt x="42" y="124"/>
                    </a:cubicBezTo>
                    <a:cubicBezTo>
                      <a:pt x="41" y="127"/>
                      <a:pt x="39" y="131"/>
                      <a:pt x="38" y="134"/>
                    </a:cubicBezTo>
                    <a:cubicBezTo>
                      <a:pt x="15" y="131"/>
                      <a:pt x="15" y="131"/>
                      <a:pt x="15" y="131"/>
                    </a:cubicBezTo>
                    <a:cubicBezTo>
                      <a:pt x="15" y="131"/>
                      <a:pt x="15" y="131"/>
                      <a:pt x="15" y="132"/>
                    </a:cubicBezTo>
                    <a:cubicBezTo>
                      <a:pt x="15" y="132"/>
                      <a:pt x="15" y="132"/>
                      <a:pt x="15" y="132"/>
                    </a:cubicBezTo>
                    <a:cubicBezTo>
                      <a:pt x="12" y="139"/>
                      <a:pt x="9" y="147"/>
                      <a:pt x="7" y="155"/>
                    </a:cubicBezTo>
                    <a:cubicBezTo>
                      <a:pt x="7" y="156"/>
                      <a:pt x="7" y="156"/>
                      <a:pt x="7" y="156"/>
                    </a:cubicBezTo>
                    <a:cubicBezTo>
                      <a:pt x="7" y="158"/>
                      <a:pt x="6" y="161"/>
                      <a:pt x="5" y="163"/>
                    </a:cubicBezTo>
                    <a:cubicBezTo>
                      <a:pt x="5" y="164"/>
                      <a:pt x="5" y="165"/>
                      <a:pt x="5" y="165"/>
                    </a:cubicBezTo>
                    <a:cubicBezTo>
                      <a:pt x="5" y="167"/>
                      <a:pt x="4" y="168"/>
                      <a:pt x="4" y="170"/>
                    </a:cubicBezTo>
                    <a:cubicBezTo>
                      <a:pt x="4" y="171"/>
                      <a:pt x="4" y="171"/>
                      <a:pt x="4" y="172"/>
                    </a:cubicBezTo>
                    <a:cubicBezTo>
                      <a:pt x="4" y="172"/>
                      <a:pt x="4" y="172"/>
                      <a:pt x="4" y="172"/>
                    </a:cubicBezTo>
                    <a:cubicBezTo>
                      <a:pt x="4" y="172"/>
                      <a:pt x="4" y="172"/>
                      <a:pt x="4" y="172"/>
                    </a:cubicBezTo>
                    <a:cubicBezTo>
                      <a:pt x="24" y="182"/>
                      <a:pt x="24" y="182"/>
                      <a:pt x="24" y="182"/>
                    </a:cubicBezTo>
                    <a:cubicBezTo>
                      <a:pt x="24" y="186"/>
                      <a:pt x="24" y="189"/>
                      <a:pt x="23" y="193"/>
                    </a:cubicBezTo>
                    <a:cubicBezTo>
                      <a:pt x="1" y="197"/>
                      <a:pt x="1" y="197"/>
                      <a:pt x="1" y="197"/>
                    </a:cubicBezTo>
                    <a:cubicBezTo>
                      <a:pt x="0" y="212"/>
                      <a:pt x="1" y="226"/>
                      <a:pt x="4" y="240"/>
                    </a:cubicBezTo>
                    <a:cubicBezTo>
                      <a:pt x="4" y="240"/>
                      <a:pt x="4" y="240"/>
                      <a:pt x="4" y="240"/>
                    </a:cubicBezTo>
                    <a:cubicBezTo>
                      <a:pt x="4" y="240"/>
                      <a:pt x="4" y="240"/>
                      <a:pt x="4" y="240"/>
                    </a:cubicBezTo>
                    <a:cubicBezTo>
                      <a:pt x="26" y="243"/>
                      <a:pt x="26" y="243"/>
                      <a:pt x="26" y="243"/>
                    </a:cubicBezTo>
                    <a:cubicBezTo>
                      <a:pt x="27" y="244"/>
                      <a:pt x="27" y="246"/>
                      <a:pt x="28" y="248"/>
                    </a:cubicBezTo>
                    <a:cubicBezTo>
                      <a:pt x="28" y="248"/>
                      <a:pt x="28" y="248"/>
                      <a:pt x="28" y="248"/>
                    </a:cubicBezTo>
                    <a:cubicBezTo>
                      <a:pt x="28" y="248"/>
                      <a:pt x="28" y="249"/>
                      <a:pt x="28" y="250"/>
                    </a:cubicBezTo>
                    <a:cubicBezTo>
                      <a:pt x="28" y="251"/>
                      <a:pt x="29" y="252"/>
                      <a:pt x="29" y="253"/>
                    </a:cubicBezTo>
                    <a:cubicBezTo>
                      <a:pt x="9" y="264"/>
                      <a:pt x="9" y="264"/>
                      <a:pt x="9" y="264"/>
                    </a:cubicBezTo>
                    <a:cubicBezTo>
                      <a:pt x="9" y="265"/>
                      <a:pt x="9" y="265"/>
                      <a:pt x="9" y="265"/>
                    </a:cubicBezTo>
                    <a:cubicBezTo>
                      <a:pt x="9" y="265"/>
                      <a:pt x="9" y="265"/>
                      <a:pt x="9" y="265"/>
                    </a:cubicBezTo>
                    <a:cubicBezTo>
                      <a:pt x="14" y="279"/>
                      <a:pt x="19" y="292"/>
                      <a:pt x="26" y="304"/>
                    </a:cubicBezTo>
                    <a:cubicBezTo>
                      <a:pt x="48" y="299"/>
                      <a:pt x="48" y="299"/>
                      <a:pt x="48" y="299"/>
                    </a:cubicBezTo>
                    <a:cubicBezTo>
                      <a:pt x="50" y="302"/>
                      <a:pt x="52" y="305"/>
                      <a:pt x="53" y="307"/>
                    </a:cubicBezTo>
                    <a:cubicBezTo>
                      <a:pt x="39" y="325"/>
                      <a:pt x="39" y="325"/>
                      <a:pt x="39" y="325"/>
                    </a:cubicBezTo>
                    <a:cubicBezTo>
                      <a:pt x="47" y="337"/>
                      <a:pt x="56" y="347"/>
                      <a:pt x="67" y="357"/>
                    </a:cubicBezTo>
                    <a:cubicBezTo>
                      <a:pt x="67" y="357"/>
                      <a:pt x="67" y="357"/>
                      <a:pt x="67" y="357"/>
                    </a:cubicBezTo>
                    <a:cubicBezTo>
                      <a:pt x="67" y="357"/>
                      <a:pt x="67" y="358"/>
                      <a:pt x="68" y="358"/>
                    </a:cubicBezTo>
                    <a:cubicBezTo>
                      <a:pt x="87" y="346"/>
                      <a:pt x="87" y="346"/>
                      <a:pt x="87" y="346"/>
                    </a:cubicBezTo>
                    <a:cubicBezTo>
                      <a:pt x="88" y="346"/>
                      <a:pt x="89" y="347"/>
                      <a:pt x="90" y="348"/>
                    </a:cubicBezTo>
                    <a:cubicBezTo>
                      <a:pt x="90" y="348"/>
                      <a:pt x="91" y="349"/>
                      <a:pt x="92" y="349"/>
                    </a:cubicBezTo>
                    <a:cubicBezTo>
                      <a:pt x="92" y="350"/>
                      <a:pt x="93" y="351"/>
                      <a:pt x="94" y="351"/>
                    </a:cubicBezTo>
                    <a:cubicBezTo>
                      <a:pt x="86" y="373"/>
                      <a:pt x="86" y="373"/>
                      <a:pt x="86" y="373"/>
                    </a:cubicBezTo>
                    <a:cubicBezTo>
                      <a:pt x="92" y="377"/>
                      <a:pt x="98" y="381"/>
                      <a:pt x="105" y="385"/>
                    </a:cubicBezTo>
                    <a:cubicBezTo>
                      <a:pt x="105" y="385"/>
                      <a:pt x="105" y="385"/>
                      <a:pt x="105" y="385"/>
                    </a:cubicBezTo>
                    <a:cubicBezTo>
                      <a:pt x="106" y="386"/>
                      <a:pt x="108" y="386"/>
                      <a:pt x="109" y="387"/>
                    </a:cubicBezTo>
                    <a:cubicBezTo>
                      <a:pt x="110" y="388"/>
                      <a:pt x="111" y="388"/>
                      <a:pt x="112" y="389"/>
                    </a:cubicBezTo>
                    <a:cubicBezTo>
                      <a:pt x="113" y="389"/>
                      <a:pt x="113" y="389"/>
                      <a:pt x="114" y="389"/>
                    </a:cubicBezTo>
                    <a:cubicBezTo>
                      <a:pt x="117" y="391"/>
                      <a:pt x="121" y="393"/>
                      <a:pt x="124" y="394"/>
                    </a:cubicBezTo>
                    <a:cubicBezTo>
                      <a:pt x="139" y="377"/>
                      <a:pt x="139" y="377"/>
                      <a:pt x="139" y="377"/>
                    </a:cubicBezTo>
                    <a:cubicBezTo>
                      <a:pt x="141" y="378"/>
                      <a:pt x="143" y="378"/>
                      <a:pt x="145" y="379"/>
                    </a:cubicBezTo>
                    <a:cubicBezTo>
                      <a:pt x="145" y="379"/>
                      <a:pt x="146" y="379"/>
                      <a:pt x="146" y="380"/>
                    </a:cubicBezTo>
                    <a:cubicBezTo>
                      <a:pt x="146" y="380"/>
                      <a:pt x="147" y="380"/>
                      <a:pt x="147" y="380"/>
                    </a:cubicBezTo>
                    <a:cubicBezTo>
                      <a:pt x="146" y="402"/>
                      <a:pt x="146" y="402"/>
                      <a:pt x="146" y="402"/>
                    </a:cubicBezTo>
                    <a:cubicBezTo>
                      <a:pt x="146" y="403"/>
                      <a:pt x="147" y="403"/>
                      <a:pt x="147" y="403"/>
                    </a:cubicBezTo>
                    <a:cubicBezTo>
                      <a:pt x="147" y="403"/>
                      <a:pt x="147" y="403"/>
                      <a:pt x="147" y="403"/>
                    </a:cubicBezTo>
                    <a:cubicBezTo>
                      <a:pt x="153" y="405"/>
                      <a:pt x="160" y="406"/>
                      <a:pt x="166" y="408"/>
                    </a:cubicBezTo>
                    <a:cubicBezTo>
                      <a:pt x="167" y="408"/>
                      <a:pt x="167" y="408"/>
                      <a:pt x="167" y="408"/>
                    </a:cubicBezTo>
                    <a:cubicBezTo>
                      <a:pt x="168" y="408"/>
                      <a:pt x="169" y="408"/>
                      <a:pt x="170" y="408"/>
                    </a:cubicBezTo>
                    <a:cubicBezTo>
                      <a:pt x="176" y="409"/>
                      <a:pt x="182" y="410"/>
                      <a:pt x="188" y="411"/>
                    </a:cubicBezTo>
                    <a:cubicBezTo>
                      <a:pt x="188" y="411"/>
                      <a:pt x="188" y="411"/>
                      <a:pt x="188" y="411"/>
                    </a:cubicBezTo>
                    <a:cubicBezTo>
                      <a:pt x="189" y="411"/>
                      <a:pt x="189" y="411"/>
                      <a:pt x="189" y="411"/>
                    </a:cubicBezTo>
                    <a:cubicBezTo>
                      <a:pt x="197" y="389"/>
                      <a:pt x="197" y="389"/>
                      <a:pt x="197" y="389"/>
                    </a:cubicBezTo>
                    <a:cubicBezTo>
                      <a:pt x="198" y="389"/>
                      <a:pt x="198" y="389"/>
                      <a:pt x="199" y="389"/>
                    </a:cubicBezTo>
                    <a:cubicBezTo>
                      <a:pt x="200" y="389"/>
                      <a:pt x="201" y="390"/>
                      <a:pt x="201" y="390"/>
                    </a:cubicBezTo>
                    <a:cubicBezTo>
                      <a:pt x="202" y="390"/>
                      <a:pt x="203" y="390"/>
                      <a:pt x="204" y="390"/>
                    </a:cubicBezTo>
                    <a:cubicBezTo>
                      <a:pt x="204" y="390"/>
                      <a:pt x="205" y="390"/>
                      <a:pt x="206" y="390"/>
                    </a:cubicBezTo>
                    <a:cubicBezTo>
                      <a:pt x="212" y="412"/>
                      <a:pt x="212" y="412"/>
                      <a:pt x="212" y="412"/>
                    </a:cubicBezTo>
                    <a:cubicBezTo>
                      <a:pt x="222" y="411"/>
                      <a:pt x="231" y="410"/>
                      <a:pt x="240" y="409"/>
                    </a:cubicBezTo>
                    <a:cubicBezTo>
                      <a:pt x="241" y="409"/>
                      <a:pt x="242" y="408"/>
                      <a:pt x="243" y="408"/>
                    </a:cubicBezTo>
                    <a:cubicBezTo>
                      <a:pt x="244" y="408"/>
                      <a:pt x="244" y="408"/>
                      <a:pt x="245" y="408"/>
                    </a:cubicBezTo>
                    <a:cubicBezTo>
                      <a:pt x="249" y="407"/>
                      <a:pt x="253" y="406"/>
                      <a:pt x="256" y="405"/>
                    </a:cubicBezTo>
                    <a:cubicBezTo>
                      <a:pt x="257" y="383"/>
                      <a:pt x="257" y="383"/>
                      <a:pt x="257" y="383"/>
                    </a:cubicBezTo>
                    <a:cubicBezTo>
                      <a:pt x="259" y="382"/>
                      <a:pt x="262" y="381"/>
                      <a:pt x="265" y="380"/>
                    </a:cubicBezTo>
                    <a:cubicBezTo>
                      <a:pt x="278" y="399"/>
                      <a:pt x="278" y="399"/>
                      <a:pt x="278" y="399"/>
                    </a:cubicBezTo>
                    <a:cubicBezTo>
                      <a:pt x="278" y="398"/>
                      <a:pt x="279" y="398"/>
                      <a:pt x="279" y="398"/>
                    </a:cubicBezTo>
                    <a:cubicBezTo>
                      <a:pt x="279" y="398"/>
                      <a:pt x="279" y="398"/>
                      <a:pt x="279" y="398"/>
                    </a:cubicBezTo>
                    <a:cubicBezTo>
                      <a:pt x="293" y="393"/>
                      <a:pt x="306" y="386"/>
                      <a:pt x="318" y="379"/>
                    </a:cubicBezTo>
                    <a:cubicBezTo>
                      <a:pt x="311" y="357"/>
                      <a:pt x="311" y="357"/>
                      <a:pt x="311" y="357"/>
                    </a:cubicBezTo>
                    <a:cubicBezTo>
                      <a:pt x="311" y="357"/>
                      <a:pt x="311" y="357"/>
                      <a:pt x="311" y="357"/>
                    </a:cubicBezTo>
                    <a:cubicBezTo>
                      <a:pt x="313" y="355"/>
                      <a:pt x="315" y="354"/>
                      <a:pt x="318" y="352"/>
                    </a:cubicBezTo>
                    <a:cubicBezTo>
                      <a:pt x="336" y="365"/>
                      <a:pt x="336" y="365"/>
                      <a:pt x="336" y="365"/>
                    </a:cubicBezTo>
                    <a:cubicBezTo>
                      <a:pt x="337" y="365"/>
                      <a:pt x="337" y="365"/>
                      <a:pt x="337" y="364"/>
                    </a:cubicBezTo>
                    <a:cubicBezTo>
                      <a:pt x="337" y="364"/>
                      <a:pt x="337" y="364"/>
                      <a:pt x="337" y="364"/>
                    </a:cubicBezTo>
                    <a:cubicBezTo>
                      <a:pt x="337" y="364"/>
                      <a:pt x="337" y="364"/>
                      <a:pt x="337" y="364"/>
                    </a:cubicBezTo>
                    <a:cubicBezTo>
                      <a:pt x="348" y="355"/>
                      <a:pt x="358" y="345"/>
                      <a:pt x="367" y="334"/>
                    </a:cubicBezTo>
                    <a:cubicBezTo>
                      <a:pt x="367" y="334"/>
                      <a:pt x="367" y="334"/>
                      <a:pt x="367" y="334"/>
                    </a:cubicBezTo>
                    <a:cubicBezTo>
                      <a:pt x="367" y="334"/>
                      <a:pt x="367" y="334"/>
                      <a:pt x="367" y="334"/>
                    </a:cubicBezTo>
                    <a:cubicBezTo>
                      <a:pt x="354" y="315"/>
                      <a:pt x="354" y="315"/>
                      <a:pt x="354" y="315"/>
                    </a:cubicBezTo>
                    <a:cubicBezTo>
                      <a:pt x="355" y="313"/>
                      <a:pt x="357" y="311"/>
                      <a:pt x="359" y="308"/>
                    </a:cubicBezTo>
                    <a:cubicBezTo>
                      <a:pt x="381" y="315"/>
                      <a:pt x="381" y="315"/>
                      <a:pt x="381" y="315"/>
                    </a:cubicBezTo>
                    <a:cubicBezTo>
                      <a:pt x="381" y="314"/>
                      <a:pt x="381" y="314"/>
                      <a:pt x="381" y="314"/>
                    </a:cubicBezTo>
                    <a:cubicBezTo>
                      <a:pt x="381" y="314"/>
                      <a:pt x="381" y="314"/>
                      <a:pt x="381" y="314"/>
                    </a:cubicBezTo>
                    <a:cubicBezTo>
                      <a:pt x="389" y="302"/>
                      <a:pt x="395" y="289"/>
                      <a:pt x="400" y="275"/>
                    </a:cubicBezTo>
                    <a:cubicBezTo>
                      <a:pt x="381" y="262"/>
                      <a:pt x="381" y="262"/>
                      <a:pt x="381" y="262"/>
                    </a:cubicBezTo>
                    <a:cubicBezTo>
                      <a:pt x="382" y="259"/>
                      <a:pt x="383" y="256"/>
                      <a:pt x="384" y="253"/>
                    </a:cubicBezTo>
                    <a:cubicBezTo>
                      <a:pt x="406" y="252"/>
                      <a:pt x="406" y="252"/>
                      <a:pt x="406" y="252"/>
                    </a:cubicBezTo>
                    <a:cubicBezTo>
                      <a:pt x="406" y="252"/>
                      <a:pt x="406" y="252"/>
                      <a:pt x="406" y="251"/>
                    </a:cubicBezTo>
                    <a:cubicBezTo>
                      <a:pt x="407" y="251"/>
                      <a:pt x="407" y="251"/>
                      <a:pt x="407" y="251"/>
                    </a:cubicBezTo>
                    <a:cubicBezTo>
                      <a:pt x="408" y="245"/>
                      <a:pt x="409" y="239"/>
                      <a:pt x="410" y="232"/>
                    </a:cubicBezTo>
                    <a:close/>
                    <a:moveTo>
                      <a:pt x="369" y="220"/>
                    </a:moveTo>
                    <a:cubicBezTo>
                      <a:pt x="369" y="222"/>
                      <a:pt x="369" y="224"/>
                      <a:pt x="369" y="226"/>
                    </a:cubicBezTo>
                    <a:cubicBezTo>
                      <a:pt x="369" y="227"/>
                      <a:pt x="368" y="228"/>
                      <a:pt x="368" y="228"/>
                    </a:cubicBezTo>
                    <a:cubicBezTo>
                      <a:pt x="368" y="230"/>
                      <a:pt x="368" y="231"/>
                      <a:pt x="368" y="233"/>
                    </a:cubicBezTo>
                    <a:cubicBezTo>
                      <a:pt x="367" y="234"/>
                      <a:pt x="367" y="235"/>
                      <a:pt x="367" y="237"/>
                    </a:cubicBezTo>
                    <a:cubicBezTo>
                      <a:pt x="367" y="238"/>
                      <a:pt x="367" y="239"/>
                      <a:pt x="366" y="239"/>
                    </a:cubicBezTo>
                    <a:cubicBezTo>
                      <a:pt x="366" y="241"/>
                      <a:pt x="366" y="243"/>
                      <a:pt x="365" y="245"/>
                    </a:cubicBezTo>
                    <a:cubicBezTo>
                      <a:pt x="365" y="246"/>
                      <a:pt x="365" y="246"/>
                      <a:pt x="365" y="246"/>
                    </a:cubicBezTo>
                    <a:cubicBezTo>
                      <a:pt x="364" y="249"/>
                      <a:pt x="364" y="251"/>
                      <a:pt x="363" y="253"/>
                    </a:cubicBezTo>
                    <a:cubicBezTo>
                      <a:pt x="262" y="218"/>
                      <a:pt x="262" y="218"/>
                      <a:pt x="262" y="218"/>
                    </a:cubicBezTo>
                    <a:cubicBezTo>
                      <a:pt x="262" y="218"/>
                      <a:pt x="262" y="218"/>
                      <a:pt x="262" y="217"/>
                    </a:cubicBezTo>
                    <a:cubicBezTo>
                      <a:pt x="262" y="217"/>
                      <a:pt x="262" y="216"/>
                      <a:pt x="262" y="215"/>
                    </a:cubicBezTo>
                    <a:cubicBezTo>
                      <a:pt x="262" y="214"/>
                      <a:pt x="263" y="214"/>
                      <a:pt x="263" y="213"/>
                    </a:cubicBezTo>
                    <a:cubicBezTo>
                      <a:pt x="263" y="213"/>
                      <a:pt x="263" y="212"/>
                      <a:pt x="263" y="212"/>
                    </a:cubicBezTo>
                    <a:cubicBezTo>
                      <a:pt x="370" y="212"/>
                      <a:pt x="370" y="212"/>
                      <a:pt x="370" y="212"/>
                    </a:cubicBezTo>
                    <a:cubicBezTo>
                      <a:pt x="370" y="214"/>
                      <a:pt x="370" y="217"/>
                      <a:pt x="369" y="219"/>
                    </a:cubicBezTo>
                    <a:cubicBezTo>
                      <a:pt x="369" y="219"/>
                      <a:pt x="369" y="220"/>
                      <a:pt x="369" y="220"/>
                    </a:cubicBezTo>
                    <a:close/>
                    <a:moveTo>
                      <a:pt x="356" y="272"/>
                    </a:moveTo>
                    <a:cubicBezTo>
                      <a:pt x="355" y="274"/>
                      <a:pt x="354" y="276"/>
                      <a:pt x="353" y="278"/>
                    </a:cubicBezTo>
                    <a:cubicBezTo>
                      <a:pt x="353" y="279"/>
                      <a:pt x="353" y="279"/>
                      <a:pt x="352" y="280"/>
                    </a:cubicBezTo>
                    <a:cubicBezTo>
                      <a:pt x="352" y="281"/>
                      <a:pt x="351" y="283"/>
                      <a:pt x="350" y="284"/>
                    </a:cubicBezTo>
                    <a:cubicBezTo>
                      <a:pt x="350" y="285"/>
                      <a:pt x="349" y="286"/>
                      <a:pt x="349" y="287"/>
                    </a:cubicBezTo>
                    <a:cubicBezTo>
                      <a:pt x="348" y="288"/>
                      <a:pt x="347" y="289"/>
                      <a:pt x="347" y="290"/>
                    </a:cubicBezTo>
                    <a:cubicBezTo>
                      <a:pt x="346" y="291"/>
                      <a:pt x="345" y="292"/>
                      <a:pt x="345" y="294"/>
                    </a:cubicBezTo>
                    <a:cubicBezTo>
                      <a:pt x="344" y="294"/>
                      <a:pt x="344" y="295"/>
                      <a:pt x="343" y="296"/>
                    </a:cubicBezTo>
                    <a:cubicBezTo>
                      <a:pt x="342" y="297"/>
                      <a:pt x="341" y="299"/>
                      <a:pt x="340" y="300"/>
                    </a:cubicBezTo>
                    <a:cubicBezTo>
                      <a:pt x="340" y="300"/>
                      <a:pt x="340" y="301"/>
                      <a:pt x="340" y="301"/>
                    </a:cubicBezTo>
                    <a:cubicBezTo>
                      <a:pt x="338" y="303"/>
                      <a:pt x="337" y="304"/>
                      <a:pt x="336" y="306"/>
                    </a:cubicBezTo>
                    <a:cubicBezTo>
                      <a:pt x="336" y="306"/>
                      <a:pt x="336" y="306"/>
                      <a:pt x="336" y="306"/>
                    </a:cubicBezTo>
                    <a:cubicBezTo>
                      <a:pt x="333" y="310"/>
                      <a:pt x="330" y="314"/>
                      <a:pt x="327" y="317"/>
                    </a:cubicBezTo>
                    <a:cubicBezTo>
                      <a:pt x="251" y="241"/>
                      <a:pt x="251" y="241"/>
                      <a:pt x="251" y="241"/>
                    </a:cubicBezTo>
                    <a:cubicBezTo>
                      <a:pt x="251" y="241"/>
                      <a:pt x="251" y="241"/>
                      <a:pt x="251" y="241"/>
                    </a:cubicBezTo>
                    <a:cubicBezTo>
                      <a:pt x="252" y="240"/>
                      <a:pt x="252" y="239"/>
                      <a:pt x="253" y="239"/>
                    </a:cubicBezTo>
                    <a:cubicBezTo>
                      <a:pt x="253" y="238"/>
                      <a:pt x="253" y="238"/>
                      <a:pt x="253" y="238"/>
                    </a:cubicBezTo>
                    <a:cubicBezTo>
                      <a:pt x="254" y="237"/>
                      <a:pt x="254" y="236"/>
                      <a:pt x="255" y="236"/>
                    </a:cubicBezTo>
                    <a:cubicBezTo>
                      <a:pt x="255" y="235"/>
                      <a:pt x="255" y="235"/>
                      <a:pt x="256" y="234"/>
                    </a:cubicBezTo>
                    <a:cubicBezTo>
                      <a:pt x="256" y="234"/>
                      <a:pt x="256" y="233"/>
                      <a:pt x="257" y="232"/>
                    </a:cubicBezTo>
                    <a:cubicBezTo>
                      <a:pt x="257" y="232"/>
                      <a:pt x="257" y="231"/>
                      <a:pt x="258" y="231"/>
                    </a:cubicBezTo>
                    <a:cubicBezTo>
                      <a:pt x="258" y="230"/>
                      <a:pt x="258" y="230"/>
                      <a:pt x="258" y="230"/>
                    </a:cubicBezTo>
                    <a:cubicBezTo>
                      <a:pt x="359" y="265"/>
                      <a:pt x="359" y="265"/>
                      <a:pt x="359" y="265"/>
                    </a:cubicBezTo>
                    <a:cubicBezTo>
                      <a:pt x="358" y="267"/>
                      <a:pt x="357" y="270"/>
                      <a:pt x="356" y="272"/>
                    </a:cubicBezTo>
                    <a:cubicBezTo>
                      <a:pt x="356" y="272"/>
                      <a:pt x="356" y="272"/>
                      <a:pt x="356" y="272"/>
                    </a:cubicBezTo>
                    <a:close/>
                    <a:moveTo>
                      <a:pt x="306" y="336"/>
                    </a:moveTo>
                    <a:cubicBezTo>
                      <a:pt x="304" y="337"/>
                      <a:pt x="303" y="338"/>
                      <a:pt x="302" y="339"/>
                    </a:cubicBezTo>
                    <a:cubicBezTo>
                      <a:pt x="300" y="340"/>
                      <a:pt x="298" y="342"/>
                      <a:pt x="297" y="343"/>
                    </a:cubicBezTo>
                    <a:cubicBezTo>
                      <a:pt x="296" y="343"/>
                      <a:pt x="296" y="343"/>
                      <a:pt x="296" y="343"/>
                    </a:cubicBezTo>
                    <a:cubicBezTo>
                      <a:pt x="292" y="346"/>
                      <a:pt x="288" y="348"/>
                      <a:pt x="284" y="350"/>
                    </a:cubicBezTo>
                    <a:cubicBezTo>
                      <a:pt x="237" y="254"/>
                      <a:pt x="237" y="254"/>
                      <a:pt x="237" y="254"/>
                    </a:cubicBezTo>
                    <a:cubicBezTo>
                      <a:pt x="237" y="254"/>
                      <a:pt x="237" y="254"/>
                      <a:pt x="238" y="254"/>
                    </a:cubicBezTo>
                    <a:cubicBezTo>
                      <a:pt x="238" y="253"/>
                      <a:pt x="239" y="253"/>
                      <a:pt x="240" y="252"/>
                    </a:cubicBezTo>
                    <a:cubicBezTo>
                      <a:pt x="240" y="252"/>
                      <a:pt x="241" y="251"/>
                      <a:pt x="241" y="251"/>
                    </a:cubicBezTo>
                    <a:cubicBezTo>
                      <a:pt x="241" y="251"/>
                      <a:pt x="242" y="251"/>
                      <a:pt x="242" y="250"/>
                    </a:cubicBezTo>
                    <a:cubicBezTo>
                      <a:pt x="318" y="326"/>
                      <a:pt x="318" y="326"/>
                      <a:pt x="318" y="326"/>
                    </a:cubicBezTo>
                    <a:cubicBezTo>
                      <a:pt x="314" y="329"/>
                      <a:pt x="311" y="332"/>
                      <a:pt x="307" y="335"/>
                    </a:cubicBezTo>
                    <a:cubicBezTo>
                      <a:pt x="307" y="335"/>
                      <a:pt x="306" y="336"/>
                      <a:pt x="306" y="336"/>
                    </a:cubicBezTo>
                    <a:close/>
                    <a:moveTo>
                      <a:pt x="259" y="361"/>
                    </a:moveTo>
                    <a:cubicBezTo>
                      <a:pt x="257" y="362"/>
                      <a:pt x="255" y="362"/>
                      <a:pt x="253" y="363"/>
                    </a:cubicBezTo>
                    <a:cubicBezTo>
                      <a:pt x="253" y="363"/>
                      <a:pt x="252" y="363"/>
                      <a:pt x="252" y="363"/>
                    </a:cubicBezTo>
                    <a:cubicBezTo>
                      <a:pt x="250" y="364"/>
                      <a:pt x="248" y="364"/>
                      <a:pt x="247" y="365"/>
                    </a:cubicBezTo>
                    <a:cubicBezTo>
                      <a:pt x="246" y="365"/>
                      <a:pt x="245" y="365"/>
                      <a:pt x="244" y="365"/>
                    </a:cubicBezTo>
                    <a:cubicBezTo>
                      <a:pt x="243" y="366"/>
                      <a:pt x="241" y="366"/>
                      <a:pt x="240" y="366"/>
                    </a:cubicBezTo>
                    <a:cubicBezTo>
                      <a:pt x="239" y="367"/>
                      <a:pt x="238" y="367"/>
                      <a:pt x="237" y="367"/>
                    </a:cubicBezTo>
                    <a:cubicBezTo>
                      <a:pt x="236" y="367"/>
                      <a:pt x="235" y="367"/>
                      <a:pt x="233" y="368"/>
                    </a:cubicBezTo>
                    <a:cubicBezTo>
                      <a:pt x="232" y="368"/>
                      <a:pt x="230" y="368"/>
                      <a:pt x="229" y="368"/>
                    </a:cubicBezTo>
                    <a:cubicBezTo>
                      <a:pt x="228" y="368"/>
                      <a:pt x="227" y="368"/>
                      <a:pt x="227" y="369"/>
                    </a:cubicBezTo>
                    <a:cubicBezTo>
                      <a:pt x="225" y="369"/>
                      <a:pt x="222" y="369"/>
                      <a:pt x="220" y="369"/>
                    </a:cubicBezTo>
                    <a:cubicBezTo>
                      <a:pt x="220" y="369"/>
                      <a:pt x="220" y="369"/>
                      <a:pt x="220" y="369"/>
                    </a:cubicBezTo>
                    <a:cubicBezTo>
                      <a:pt x="217" y="369"/>
                      <a:pt x="215" y="370"/>
                      <a:pt x="212" y="370"/>
                    </a:cubicBezTo>
                    <a:cubicBezTo>
                      <a:pt x="212" y="263"/>
                      <a:pt x="212" y="263"/>
                      <a:pt x="212" y="263"/>
                    </a:cubicBezTo>
                    <a:cubicBezTo>
                      <a:pt x="213" y="263"/>
                      <a:pt x="213" y="263"/>
                      <a:pt x="213" y="263"/>
                    </a:cubicBezTo>
                    <a:cubicBezTo>
                      <a:pt x="214" y="263"/>
                      <a:pt x="215" y="262"/>
                      <a:pt x="216" y="262"/>
                    </a:cubicBezTo>
                    <a:cubicBezTo>
                      <a:pt x="216" y="262"/>
                      <a:pt x="217" y="262"/>
                      <a:pt x="217" y="262"/>
                    </a:cubicBezTo>
                    <a:cubicBezTo>
                      <a:pt x="218" y="262"/>
                      <a:pt x="219" y="262"/>
                      <a:pt x="219" y="262"/>
                    </a:cubicBezTo>
                    <a:cubicBezTo>
                      <a:pt x="220" y="261"/>
                      <a:pt x="221" y="261"/>
                      <a:pt x="221" y="261"/>
                    </a:cubicBezTo>
                    <a:cubicBezTo>
                      <a:pt x="222" y="261"/>
                      <a:pt x="222" y="261"/>
                      <a:pt x="223" y="261"/>
                    </a:cubicBezTo>
                    <a:cubicBezTo>
                      <a:pt x="224" y="260"/>
                      <a:pt x="225" y="260"/>
                      <a:pt x="225" y="260"/>
                    </a:cubicBezTo>
                    <a:cubicBezTo>
                      <a:pt x="225" y="260"/>
                      <a:pt x="226" y="260"/>
                      <a:pt x="226" y="260"/>
                    </a:cubicBezTo>
                    <a:cubicBezTo>
                      <a:pt x="272" y="356"/>
                      <a:pt x="272" y="356"/>
                      <a:pt x="272" y="356"/>
                    </a:cubicBezTo>
                    <a:cubicBezTo>
                      <a:pt x="268" y="358"/>
                      <a:pt x="264" y="359"/>
                      <a:pt x="259" y="361"/>
                    </a:cubicBezTo>
                    <a:cubicBezTo>
                      <a:pt x="259" y="361"/>
                      <a:pt x="259" y="361"/>
                      <a:pt x="259" y="361"/>
                    </a:cubicBezTo>
                    <a:close/>
                    <a:moveTo>
                      <a:pt x="192" y="369"/>
                    </a:moveTo>
                    <a:cubicBezTo>
                      <a:pt x="190" y="369"/>
                      <a:pt x="188" y="369"/>
                      <a:pt x="186" y="369"/>
                    </a:cubicBezTo>
                    <a:cubicBezTo>
                      <a:pt x="185" y="368"/>
                      <a:pt x="184" y="368"/>
                      <a:pt x="183" y="368"/>
                    </a:cubicBezTo>
                    <a:cubicBezTo>
                      <a:pt x="182" y="368"/>
                      <a:pt x="180" y="368"/>
                      <a:pt x="179" y="368"/>
                    </a:cubicBezTo>
                    <a:cubicBezTo>
                      <a:pt x="178" y="367"/>
                      <a:pt x="176" y="367"/>
                      <a:pt x="175" y="367"/>
                    </a:cubicBezTo>
                    <a:cubicBezTo>
                      <a:pt x="174" y="367"/>
                      <a:pt x="173" y="366"/>
                      <a:pt x="172" y="366"/>
                    </a:cubicBezTo>
                    <a:cubicBezTo>
                      <a:pt x="170" y="366"/>
                      <a:pt x="168" y="365"/>
                      <a:pt x="166" y="365"/>
                    </a:cubicBezTo>
                    <a:cubicBezTo>
                      <a:pt x="166" y="365"/>
                      <a:pt x="166" y="365"/>
                      <a:pt x="166" y="365"/>
                    </a:cubicBezTo>
                    <a:cubicBezTo>
                      <a:pt x="163" y="364"/>
                      <a:pt x="161" y="363"/>
                      <a:pt x="159" y="363"/>
                    </a:cubicBezTo>
                    <a:cubicBezTo>
                      <a:pt x="194" y="262"/>
                      <a:pt x="194" y="262"/>
                      <a:pt x="194" y="262"/>
                    </a:cubicBezTo>
                    <a:cubicBezTo>
                      <a:pt x="194" y="262"/>
                      <a:pt x="194" y="262"/>
                      <a:pt x="195" y="262"/>
                    </a:cubicBezTo>
                    <a:cubicBezTo>
                      <a:pt x="195" y="262"/>
                      <a:pt x="196" y="262"/>
                      <a:pt x="197" y="262"/>
                    </a:cubicBezTo>
                    <a:cubicBezTo>
                      <a:pt x="198" y="262"/>
                      <a:pt x="198" y="262"/>
                      <a:pt x="199" y="263"/>
                    </a:cubicBezTo>
                    <a:cubicBezTo>
                      <a:pt x="199" y="263"/>
                      <a:pt x="200" y="263"/>
                      <a:pt x="200" y="263"/>
                    </a:cubicBezTo>
                    <a:cubicBezTo>
                      <a:pt x="200" y="370"/>
                      <a:pt x="200" y="370"/>
                      <a:pt x="200" y="370"/>
                    </a:cubicBezTo>
                    <a:cubicBezTo>
                      <a:pt x="197" y="370"/>
                      <a:pt x="195" y="369"/>
                      <a:pt x="193" y="369"/>
                    </a:cubicBezTo>
                    <a:cubicBezTo>
                      <a:pt x="192" y="369"/>
                      <a:pt x="192" y="369"/>
                      <a:pt x="192" y="369"/>
                    </a:cubicBezTo>
                    <a:close/>
                    <a:moveTo>
                      <a:pt x="139" y="356"/>
                    </a:moveTo>
                    <a:cubicBezTo>
                      <a:pt x="137" y="355"/>
                      <a:pt x="136" y="354"/>
                      <a:pt x="134" y="353"/>
                    </a:cubicBezTo>
                    <a:cubicBezTo>
                      <a:pt x="133" y="353"/>
                      <a:pt x="133" y="352"/>
                      <a:pt x="132" y="352"/>
                    </a:cubicBezTo>
                    <a:cubicBezTo>
                      <a:pt x="131" y="351"/>
                      <a:pt x="129" y="351"/>
                      <a:pt x="128" y="350"/>
                    </a:cubicBezTo>
                    <a:cubicBezTo>
                      <a:pt x="127" y="349"/>
                      <a:pt x="126" y="349"/>
                      <a:pt x="125" y="348"/>
                    </a:cubicBezTo>
                    <a:cubicBezTo>
                      <a:pt x="124" y="348"/>
                      <a:pt x="123" y="347"/>
                      <a:pt x="122" y="346"/>
                    </a:cubicBezTo>
                    <a:cubicBezTo>
                      <a:pt x="121" y="346"/>
                      <a:pt x="119" y="345"/>
                      <a:pt x="118" y="344"/>
                    </a:cubicBezTo>
                    <a:cubicBezTo>
                      <a:pt x="117" y="344"/>
                      <a:pt x="117" y="343"/>
                      <a:pt x="116" y="343"/>
                    </a:cubicBezTo>
                    <a:cubicBezTo>
                      <a:pt x="115" y="342"/>
                      <a:pt x="113" y="341"/>
                      <a:pt x="112" y="340"/>
                    </a:cubicBezTo>
                    <a:cubicBezTo>
                      <a:pt x="111" y="340"/>
                      <a:pt x="111" y="339"/>
                      <a:pt x="111" y="339"/>
                    </a:cubicBezTo>
                    <a:cubicBezTo>
                      <a:pt x="109" y="338"/>
                      <a:pt x="107" y="337"/>
                      <a:pt x="106" y="335"/>
                    </a:cubicBezTo>
                    <a:cubicBezTo>
                      <a:pt x="105" y="335"/>
                      <a:pt x="105" y="335"/>
                      <a:pt x="105" y="335"/>
                    </a:cubicBezTo>
                    <a:cubicBezTo>
                      <a:pt x="102" y="332"/>
                      <a:pt x="98" y="329"/>
                      <a:pt x="95" y="326"/>
                    </a:cubicBezTo>
                    <a:cubicBezTo>
                      <a:pt x="170" y="250"/>
                      <a:pt x="170" y="250"/>
                      <a:pt x="170" y="250"/>
                    </a:cubicBezTo>
                    <a:cubicBezTo>
                      <a:pt x="170" y="250"/>
                      <a:pt x="171" y="250"/>
                      <a:pt x="171" y="251"/>
                    </a:cubicBezTo>
                    <a:cubicBezTo>
                      <a:pt x="171" y="251"/>
                      <a:pt x="172" y="252"/>
                      <a:pt x="173" y="252"/>
                    </a:cubicBezTo>
                    <a:cubicBezTo>
                      <a:pt x="173" y="252"/>
                      <a:pt x="173" y="253"/>
                      <a:pt x="174" y="253"/>
                    </a:cubicBezTo>
                    <a:cubicBezTo>
                      <a:pt x="175" y="253"/>
                      <a:pt x="175" y="254"/>
                      <a:pt x="176" y="254"/>
                    </a:cubicBezTo>
                    <a:cubicBezTo>
                      <a:pt x="176" y="255"/>
                      <a:pt x="177" y="255"/>
                      <a:pt x="178" y="255"/>
                    </a:cubicBezTo>
                    <a:cubicBezTo>
                      <a:pt x="178" y="256"/>
                      <a:pt x="178" y="256"/>
                      <a:pt x="179" y="256"/>
                    </a:cubicBezTo>
                    <a:cubicBezTo>
                      <a:pt x="180" y="256"/>
                      <a:pt x="181" y="257"/>
                      <a:pt x="181" y="257"/>
                    </a:cubicBezTo>
                    <a:cubicBezTo>
                      <a:pt x="181" y="257"/>
                      <a:pt x="182" y="257"/>
                      <a:pt x="182" y="258"/>
                    </a:cubicBezTo>
                    <a:cubicBezTo>
                      <a:pt x="147" y="359"/>
                      <a:pt x="147" y="359"/>
                      <a:pt x="147" y="359"/>
                    </a:cubicBezTo>
                    <a:cubicBezTo>
                      <a:pt x="144" y="358"/>
                      <a:pt x="142" y="357"/>
                      <a:pt x="140" y="356"/>
                    </a:cubicBezTo>
                    <a:cubicBezTo>
                      <a:pt x="140" y="356"/>
                      <a:pt x="140" y="356"/>
                      <a:pt x="139" y="356"/>
                    </a:cubicBezTo>
                    <a:close/>
                    <a:moveTo>
                      <a:pt x="76" y="305"/>
                    </a:moveTo>
                    <a:cubicBezTo>
                      <a:pt x="75" y="303"/>
                      <a:pt x="74" y="302"/>
                      <a:pt x="73" y="301"/>
                    </a:cubicBezTo>
                    <a:cubicBezTo>
                      <a:pt x="71" y="299"/>
                      <a:pt x="70" y="297"/>
                      <a:pt x="69" y="295"/>
                    </a:cubicBezTo>
                    <a:cubicBezTo>
                      <a:pt x="69" y="295"/>
                      <a:pt x="69" y="295"/>
                      <a:pt x="69" y="295"/>
                    </a:cubicBezTo>
                    <a:cubicBezTo>
                      <a:pt x="66" y="291"/>
                      <a:pt x="64" y="287"/>
                      <a:pt x="62" y="283"/>
                    </a:cubicBezTo>
                    <a:cubicBezTo>
                      <a:pt x="158" y="236"/>
                      <a:pt x="158" y="236"/>
                      <a:pt x="158" y="236"/>
                    </a:cubicBezTo>
                    <a:cubicBezTo>
                      <a:pt x="158" y="236"/>
                      <a:pt x="158" y="237"/>
                      <a:pt x="159" y="237"/>
                    </a:cubicBezTo>
                    <a:cubicBezTo>
                      <a:pt x="159" y="238"/>
                      <a:pt x="159" y="238"/>
                      <a:pt x="160" y="239"/>
                    </a:cubicBezTo>
                    <a:cubicBezTo>
                      <a:pt x="160" y="239"/>
                      <a:pt x="161" y="240"/>
                      <a:pt x="161" y="241"/>
                    </a:cubicBezTo>
                    <a:cubicBezTo>
                      <a:pt x="161" y="241"/>
                      <a:pt x="161" y="241"/>
                      <a:pt x="162" y="241"/>
                    </a:cubicBezTo>
                    <a:cubicBezTo>
                      <a:pt x="86" y="317"/>
                      <a:pt x="86" y="317"/>
                      <a:pt x="86" y="317"/>
                    </a:cubicBezTo>
                    <a:cubicBezTo>
                      <a:pt x="83" y="314"/>
                      <a:pt x="80" y="310"/>
                      <a:pt x="77" y="306"/>
                    </a:cubicBezTo>
                    <a:cubicBezTo>
                      <a:pt x="76" y="306"/>
                      <a:pt x="76" y="305"/>
                      <a:pt x="76" y="305"/>
                    </a:cubicBezTo>
                    <a:close/>
                    <a:moveTo>
                      <a:pt x="51" y="258"/>
                    </a:moveTo>
                    <a:cubicBezTo>
                      <a:pt x="50" y="256"/>
                      <a:pt x="50" y="254"/>
                      <a:pt x="49" y="252"/>
                    </a:cubicBezTo>
                    <a:cubicBezTo>
                      <a:pt x="49" y="252"/>
                      <a:pt x="49" y="251"/>
                      <a:pt x="49" y="251"/>
                    </a:cubicBezTo>
                    <a:cubicBezTo>
                      <a:pt x="48" y="249"/>
                      <a:pt x="48" y="247"/>
                      <a:pt x="47" y="246"/>
                    </a:cubicBezTo>
                    <a:cubicBezTo>
                      <a:pt x="47" y="245"/>
                      <a:pt x="47" y="244"/>
                      <a:pt x="47" y="244"/>
                    </a:cubicBezTo>
                    <a:cubicBezTo>
                      <a:pt x="47" y="242"/>
                      <a:pt x="46" y="241"/>
                      <a:pt x="46" y="239"/>
                    </a:cubicBezTo>
                    <a:cubicBezTo>
                      <a:pt x="46" y="238"/>
                      <a:pt x="45" y="237"/>
                      <a:pt x="45" y="236"/>
                    </a:cubicBezTo>
                    <a:cubicBezTo>
                      <a:pt x="45" y="235"/>
                      <a:pt x="45" y="234"/>
                      <a:pt x="45" y="233"/>
                    </a:cubicBezTo>
                    <a:cubicBezTo>
                      <a:pt x="44" y="231"/>
                      <a:pt x="44" y="229"/>
                      <a:pt x="44" y="228"/>
                    </a:cubicBezTo>
                    <a:cubicBezTo>
                      <a:pt x="44" y="227"/>
                      <a:pt x="44" y="227"/>
                      <a:pt x="44" y="226"/>
                    </a:cubicBezTo>
                    <a:cubicBezTo>
                      <a:pt x="43" y="224"/>
                      <a:pt x="43" y="222"/>
                      <a:pt x="43" y="220"/>
                    </a:cubicBezTo>
                    <a:cubicBezTo>
                      <a:pt x="43" y="219"/>
                      <a:pt x="43" y="219"/>
                      <a:pt x="43" y="219"/>
                    </a:cubicBezTo>
                    <a:cubicBezTo>
                      <a:pt x="43" y="217"/>
                      <a:pt x="43" y="214"/>
                      <a:pt x="43" y="212"/>
                    </a:cubicBezTo>
                    <a:cubicBezTo>
                      <a:pt x="150" y="212"/>
                      <a:pt x="150" y="212"/>
                      <a:pt x="150" y="212"/>
                    </a:cubicBezTo>
                    <a:cubicBezTo>
                      <a:pt x="150" y="212"/>
                      <a:pt x="150" y="212"/>
                      <a:pt x="150" y="212"/>
                    </a:cubicBezTo>
                    <a:cubicBezTo>
                      <a:pt x="150" y="213"/>
                      <a:pt x="150" y="214"/>
                      <a:pt x="150" y="214"/>
                    </a:cubicBezTo>
                    <a:cubicBezTo>
                      <a:pt x="150" y="215"/>
                      <a:pt x="150" y="216"/>
                      <a:pt x="150" y="217"/>
                    </a:cubicBezTo>
                    <a:cubicBezTo>
                      <a:pt x="150" y="217"/>
                      <a:pt x="151" y="218"/>
                      <a:pt x="151" y="218"/>
                    </a:cubicBezTo>
                    <a:cubicBezTo>
                      <a:pt x="151" y="219"/>
                      <a:pt x="151" y="220"/>
                      <a:pt x="151" y="221"/>
                    </a:cubicBezTo>
                    <a:cubicBezTo>
                      <a:pt x="151" y="221"/>
                      <a:pt x="151" y="221"/>
                      <a:pt x="151" y="222"/>
                    </a:cubicBezTo>
                    <a:cubicBezTo>
                      <a:pt x="152" y="223"/>
                      <a:pt x="152" y="224"/>
                      <a:pt x="152" y="225"/>
                    </a:cubicBezTo>
                    <a:cubicBezTo>
                      <a:pt x="152" y="225"/>
                      <a:pt x="152" y="225"/>
                      <a:pt x="152" y="225"/>
                    </a:cubicBezTo>
                    <a:cubicBezTo>
                      <a:pt x="56" y="272"/>
                      <a:pt x="56" y="272"/>
                      <a:pt x="56" y="272"/>
                    </a:cubicBezTo>
                    <a:cubicBezTo>
                      <a:pt x="54" y="267"/>
                      <a:pt x="53" y="263"/>
                      <a:pt x="51" y="258"/>
                    </a:cubicBezTo>
                    <a:cubicBezTo>
                      <a:pt x="51" y="258"/>
                      <a:pt x="51" y="258"/>
                      <a:pt x="51" y="258"/>
                    </a:cubicBezTo>
                    <a:close/>
                    <a:moveTo>
                      <a:pt x="43" y="191"/>
                    </a:moveTo>
                    <a:cubicBezTo>
                      <a:pt x="43" y="189"/>
                      <a:pt x="44" y="187"/>
                      <a:pt x="44" y="185"/>
                    </a:cubicBezTo>
                    <a:cubicBezTo>
                      <a:pt x="44" y="184"/>
                      <a:pt x="44" y="183"/>
                      <a:pt x="44" y="183"/>
                    </a:cubicBezTo>
                    <a:cubicBezTo>
                      <a:pt x="44" y="181"/>
                      <a:pt x="45" y="180"/>
                      <a:pt x="45" y="178"/>
                    </a:cubicBezTo>
                    <a:cubicBezTo>
                      <a:pt x="45" y="177"/>
                      <a:pt x="45" y="176"/>
                      <a:pt x="46" y="174"/>
                    </a:cubicBezTo>
                    <a:cubicBezTo>
                      <a:pt x="46" y="173"/>
                      <a:pt x="46" y="173"/>
                      <a:pt x="46" y="172"/>
                    </a:cubicBezTo>
                    <a:cubicBezTo>
                      <a:pt x="47" y="170"/>
                      <a:pt x="47" y="168"/>
                      <a:pt x="48" y="166"/>
                    </a:cubicBezTo>
                    <a:cubicBezTo>
                      <a:pt x="48" y="165"/>
                      <a:pt x="48" y="165"/>
                      <a:pt x="48" y="165"/>
                    </a:cubicBezTo>
                    <a:cubicBezTo>
                      <a:pt x="48" y="163"/>
                      <a:pt x="49" y="160"/>
                      <a:pt x="50" y="158"/>
                    </a:cubicBezTo>
                    <a:cubicBezTo>
                      <a:pt x="151" y="193"/>
                      <a:pt x="151" y="193"/>
                      <a:pt x="151" y="193"/>
                    </a:cubicBezTo>
                    <a:cubicBezTo>
                      <a:pt x="151" y="193"/>
                      <a:pt x="151" y="194"/>
                      <a:pt x="151" y="194"/>
                    </a:cubicBezTo>
                    <a:cubicBezTo>
                      <a:pt x="151" y="195"/>
                      <a:pt x="150" y="195"/>
                      <a:pt x="150" y="196"/>
                    </a:cubicBezTo>
                    <a:cubicBezTo>
                      <a:pt x="150" y="197"/>
                      <a:pt x="150" y="198"/>
                      <a:pt x="150" y="199"/>
                    </a:cubicBezTo>
                    <a:cubicBezTo>
                      <a:pt x="150" y="199"/>
                      <a:pt x="150" y="199"/>
                      <a:pt x="150" y="199"/>
                    </a:cubicBezTo>
                    <a:cubicBezTo>
                      <a:pt x="43" y="199"/>
                      <a:pt x="43" y="199"/>
                      <a:pt x="43" y="199"/>
                    </a:cubicBezTo>
                    <a:cubicBezTo>
                      <a:pt x="43" y="197"/>
                      <a:pt x="43" y="194"/>
                      <a:pt x="43" y="192"/>
                    </a:cubicBezTo>
                    <a:cubicBezTo>
                      <a:pt x="43" y="192"/>
                      <a:pt x="43" y="191"/>
                      <a:pt x="43" y="191"/>
                    </a:cubicBezTo>
                    <a:close/>
                    <a:moveTo>
                      <a:pt x="57" y="139"/>
                    </a:moveTo>
                    <a:cubicBezTo>
                      <a:pt x="58" y="137"/>
                      <a:pt x="59" y="135"/>
                      <a:pt x="60" y="133"/>
                    </a:cubicBezTo>
                    <a:cubicBezTo>
                      <a:pt x="60" y="133"/>
                      <a:pt x="60" y="132"/>
                      <a:pt x="61" y="131"/>
                    </a:cubicBezTo>
                    <a:cubicBezTo>
                      <a:pt x="61" y="130"/>
                      <a:pt x="62" y="129"/>
                      <a:pt x="63" y="127"/>
                    </a:cubicBezTo>
                    <a:cubicBezTo>
                      <a:pt x="63" y="126"/>
                      <a:pt x="64" y="125"/>
                      <a:pt x="64" y="124"/>
                    </a:cubicBezTo>
                    <a:cubicBezTo>
                      <a:pt x="65" y="123"/>
                      <a:pt x="66" y="123"/>
                      <a:pt x="66" y="122"/>
                    </a:cubicBezTo>
                    <a:cubicBezTo>
                      <a:pt x="67" y="120"/>
                      <a:pt x="68" y="119"/>
                      <a:pt x="68" y="118"/>
                    </a:cubicBezTo>
                    <a:cubicBezTo>
                      <a:pt x="69" y="117"/>
                      <a:pt x="69" y="117"/>
                      <a:pt x="70" y="116"/>
                    </a:cubicBezTo>
                    <a:cubicBezTo>
                      <a:pt x="71" y="114"/>
                      <a:pt x="72" y="113"/>
                      <a:pt x="73" y="111"/>
                    </a:cubicBezTo>
                    <a:cubicBezTo>
                      <a:pt x="73" y="111"/>
                      <a:pt x="73" y="111"/>
                      <a:pt x="73" y="111"/>
                    </a:cubicBezTo>
                    <a:cubicBezTo>
                      <a:pt x="75" y="109"/>
                      <a:pt x="76" y="107"/>
                      <a:pt x="77" y="105"/>
                    </a:cubicBezTo>
                    <a:cubicBezTo>
                      <a:pt x="77" y="105"/>
                      <a:pt x="77" y="105"/>
                      <a:pt x="77" y="105"/>
                    </a:cubicBezTo>
                    <a:cubicBezTo>
                      <a:pt x="80" y="102"/>
                      <a:pt x="83" y="98"/>
                      <a:pt x="86" y="95"/>
                    </a:cubicBezTo>
                    <a:cubicBezTo>
                      <a:pt x="162" y="170"/>
                      <a:pt x="162" y="170"/>
                      <a:pt x="162" y="170"/>
                    </a:cubicBezTo>
                    <a:cubicBezTo>
                      <a:pt x="162" y="170"/>
                      <a:pt x="162" y="170"/>
                      <a:pt x="162" y="170"/>
                    </a:cubicBezTo>
                    <a:cubicBezTo>
                      <a:pt x="161" y="171"/>
                      <a:pt x="161" y="172"/>
                      <a:pt x="161" y="172"/>
                    </a:cubicBezTo>
                    <a:cubicBezTo>
                      <a:pt x="160" y="173"/>
                      <a:pt x="160" y="173"/>
                      <a:pt x="159" y="174"/>
                    </a:cubicBezTo>
                    <a:cubicBezTo>
                      <a:pt x="159" y="174"/>
                      <a:pt x="159" y="175"/>
                      <a:pt x="159" y="175"/>
                    </a:cubicBezTo>
                    <a:cubicBezTo>
                      <a:pt x="158" y="176"/>
                      <a:pt x="158" y="177"/>
                      <a:pt x="157" y="177"/>
                    </a:cubicBezTo>
                    <a:cubicBezTo>
                      <a:pt x="157" y="178"/>
                      <a:pt x="157" y="178"/>
                      <a:pt x="157" y="178"/>
                    </a:cubicBezTo>
                    <a:cubicBezTo>
                      <a:pt x="156" y="179"/>
                      <a:pt x="156" y="180"/>
                      <a:pt x="155" y="181"/>
                    </a:cubicBezTo>
                    <a:cubicBezTo>
                      <a:pt x="155" y="181"/>
                      <a:pt x="155" y="181"/>
                      <a:pt x="155" y="181"/>
                    </a:cubicBezTo>
                    <a:cubicBezTo>
                      <a:pt x="54" y="146"/>
                      <a:pt x="54" y="146"/>
                      <a:pt x="54" y="146"/>
                    </a:cubicBezTo>
                    <a:cubicBezTo>
                      <a:pt x="55" y="144"/>
                      <a:pt x="56" y="142"/>
                      <a:pt x="57" y="139"/>
                    </a:cubicBezTo>
                    <a:cubicBezTo>
                      <a:pt x="57" y="139"/>
                      <a:pt x="57" y="139"/>
                      <a:pt x="57" y="139"/>
                    </a:cubicBezTo>
                    <a:close/>
                    <a:moveTo>
                      <a:pt x="107" y="76"/>
                    </a:moveTo>
                    <a:cubicBezTo>
                      <a:pt x="108" y="75"/>
                      <a:pt x="110" y="74"/>
                      <a:pt x="112" y="73"/>
                    </a:cubicBezTo>
                    <a:cubicBezTo>
                      <a:pt x="117" y="69"/>
                      <a:pt x="123" y="65"/>
                      <a:pt x="130" y="62"/>
                    </a:cubicBezTo>
                    <a:cubicBezTo>
                      <a:pt x="176" y="158"/>
                      <a:pt x="176" y="158"/>
                      <a:pt x="176" y="158"/>
                    </a:cubicBezTo>
                    <a:cubicBezTo>
                      <a:pt x="176" y="158"/>
                      <a:pt x="175" y="158"/>
                      <a:pt x="175" y="159"/>
                    </a:cubicBezTo>
                    <a:cubicBezTo>
                      <a:pt x="175" y="159"/>
                      <a:pt x="174" y="159"/>
                      <a:pt x="174" y="159"/>
                    </a:cubicBezTo>
                    <a:cubicBezTo>
                      <a:pt x="173" y="160"/>
                      <a:pt x="172" y="161"/>
                      <a:pt x="172" y="161"/>
                    </a:cubicBezTo>
                    <a:cubicBezTo>
                      <a:pt x="171" y="161"/>
                      <a:pt x="171" y="161"/>
                      <a:pt x="171" y="161"/>
                    </a:cubicBezTo>
                    <a:cubicBezTo>
                      <a:pt x="95" y="86"/>
                      <a:pt x="95" y="86"/>
                      <a:pt x="95" y="86"/>
                    </a:cubicBezTo>
                    <a:cubicBezTo>
                      <a:pt x="99" y="83"/>
                      <a:pt x="102" y="80"/>
                      <a:pt x="106" y="77"/>
                    </a:cubicBezTo>
                    <a:cubicBezTo>
                      <a:pt x="106" y="76"/>
                      <a:pt x="107" y="76"/>
                      <a:pt x="107" y="76"/>
                    </a:cubicBezTo>
                    <a:close/>
                    <a:moveTo>
                      <a:pt x="154" y="51"/>
                    </a:moveTo>
                    <a:cubicBezTo>
                      <a:pt x="156" y="50"/>
                      <a:pt x="158" y="50"/>
                      <a:pt x="160" y="49"/>
                    </a:cubicBezTo>
                    <a:cubicBezTo>
                      <a:pt x="161" y="49"/>
                      <a:pt x="161" y="49"/>
                      <a:pt x="161" y="49"/>
                    </a:cubicBezTo>
                    <a:cubicBezTo>
                      <a:pt x="163" y="48"/>
                      <a:pt x="165" y="48"/>
                      <a:pt x="166" y="47"/>
                    </a:cubicBezTo>
                    <a:cubicBezTo>
                      <a:pt x="167" y="47"/>
                      <a:pt x="168" y="47"/>
                      <a:pt x="169" y="47"/>
                    </a:cubicBezTo>
                    <a:cubicBezTo>
                      <a:pt x="170" y="47"/>
                      <a:pt x="171" y="46"/>
                      <a:pt x="173" y="46"/>
                    </a:cubicBezTo>
                    <a:cubicBezTo>
                      <a:pt x="174" y="46"/>
                      <a:pt x="175" y="45"/>
                      <a:pt x="176" y="45"/>
                    </a:cubicBezTo>
                    <a:cubicBezTo>
                      <a:pt x="177" y="45"/>
                      <a:pt x="178" y="45"/>
                      <a:pt x="179" y="45"/>
                    </a:cubicBezTo>
                    <a:cubicBezTo>
                      <a:pt x="181" y="44"/>
                      <a:pt x="182" y="44"/>
                      <a:pt x="184" y="44"/>
                    </a:cubicBezTo>
                    <a:cubicBezTo>
                      <a:pt x="185" y="44"/>
                      <a:pt x="185" y="44"/>
                      <a:pt x="186" y="44"/>
                    </a:cubicBezTo>
                    <a:cubicBezTo>
                      <a:pt x="188" y="44"/>
                      <a:pt x="190" y="43"/>
                      <a:pt x="192" y="43"/>
                    </a:cubicBezTo>
                    <a:cubicBezTo>
                      <a:pt x="192" y="43"/>
                      <a:pt x="192" y="43"/>
                      <a:pt x="193" y="43"/>
                    </a:cubicBezTo>
                    <a:cubicBezTo>
                      <a:pt x="195" y="43"/>
                      <a:pt x="197" y="43"/>
                      <a:pt x="200" y="43"/>
                    </a:cubicBezTo>
                    <a:cubicBezTo>
                      <a:pt x="200" y="150"/>
                      <a:pt x="200" y="150"/>
                      <a:pt x="200" y="150"/>
                    </a:cubicBezTo>
                    <a:cubicBezTo>
                      <a:pt x="200" y="150"/>
                      <a:pt x="200" y="150"/>
                      <a:pt x="200" y="150"/>
                    </a:cubicBezTo>
                    <a:cubicBezTo>
                      <a:pt x="199" y="150"/>
                      <a:pt x="198" y="150"/>
                      <a:pt x="197" y="150"/>
                    </a:cubicBezTo>
                    <a:cubicBezTo>
                      <a:pt x="197" y="150"/>
                      <a:pt x="196" y="150"/>
                      <a:pt x="195" y="150"/>
                    </a:cubicBezTo>
                    <a:cubicBezTo>
                      <a:pt x="195" y="150"/>
                      <a:pt x="195" y="151"/>
                      <a:pt x="194" y="151"/>
                    </a:cubicBezTo>
                    <a:cubicBezTo>
                      <a:pt x="193" y="151"/>
                      <a:pt x="192" y="151"/>
                      <a:pt x="191" y="151"/>
                    </a:cubicBezTo>
                    <a:cubicBezTo>
                      <a:pt x="191" y="151"/>
                      <a:pt x="191" y="151"/>
                      <a:pt x="191" y="151"/>
                    </a:cubicBezTo>
                    <a:cubicBezTo>
                      <a:pt x="190" y="152"/>
                      <a:pt x="189" y="152"/>
                      <a:pt x="188" y="152"/>
                    </a:cubicBezTo>
                    <a:cubicBezTo>
                      <a:pt x="188" y="152"/>
                      <a:pt x="188" y="152"/>
                      <a:pt x="188" y="152"/>
                    </a:cubicBezTo>
                    <a:cubicBezTo>
                      <a:pt x="141" y="56"/>
                      <a:pt x="141" y="56"/>
                      <a:pt x="141" y="56"/>
                    </a:cubicBezTo>
                    <a:cubicBezTo>
                      <a:pt x="145" y="54"/>
                      <a:pt x="149" y="53"/>
                      <a:pt x="154" y="51"/>
                    </a:cubicBezTo>
                    <a:cubicBezTo>
                      <a:pt x="154" y="51"/>
                      <a:pt x="154" y="51"/>
                      <a:pt x="154" y="51"/>
                    </a:cubicBezTo>
                    <a:close/>
                    <a:moveTo>
                      <a:pt x="220" y="43"/>
                    </a:moveTo>
                    <a:cubicBezTo>
                      <a:pt x="223" y="43"/>
                      <a:pt x="225" y="44"/>
                      <a:pt x="227" y="44"/>
                    </a:cubicBezTo>
                    <a:cubicBezTo>
                      <a:pt x="227" y="44"/>
                      <a:pt x="228" y="44"/>
                      <a:pt x="229" y="44"/>
                    </a:cubicBezTo>
                    <a:cubicBezTo>
                      <a:pt x="230" y="44"/>
                      <a:pt x="232" y="45"/>
                      <a:pt x="233" y="45"/>
                    </a:cubicBezTo>
                    <a:cubicBezTo>
                      <a:pt x="235" y="45"/>
                      <a:pt x="236" y="45"/>
                      <a:pt x="238" y="46"/>
                    </a:cubicBezTo>
                    <a:cubicBezTo>
                      <a:pt x="238" y="46"/>
                      <a:pt x="239" y="46"/>
                      <a:pt x="240" y="46"/>
                    </a:cubicBezTo>
                    <a:cubicBezTo>
                      <a:pt x="242" y="46"/>
                      <a:pt x="244" y="47"/>
                      <a:pt x="246" y="47"/>
                    </a:cubicBezTo>
                    <a:cubicBezTo>
                      <a:pt x="246" y="47"/>
                      <a:pt x="247" y="48"/>
                      <a:pt x="247" y="48"/>
                    </a:cubicBezTo>
                    <a:cubicBezTo>
                      <a:pt x="249" y="48"/>
                      <a:pt x="251" y="49"/>
                      <a:pt x="254" y="50"/>
                    </a:cubicBezTo>
                    <a:cubicBezTo>
                      <a:pt x="219" y="151"/>
                      <a:pt x="219" y="151"/>
                      <a:pt x="219" y="151"/>
                    </a:cubicBezTo>
                    <a:cubicBezTo>
                      <a:pt x="218" y="151"/>
                      <a:pt x="218" y="151"/>
                      <a:pt x="218" y="151"/>
                    </a:cubicBezTo>
                    <a:cubicBezTo>
                      <a:pt x="217" y="150"/>
                      <a:pt x="216" y="150"/>
                      <a:pt x="216" y="150"/>
                    </a:cubicBezTo>
                    <a:cubicBezTo>
                      <a:pt x="215" y="150"/>
                      <a:pt x="214" y="150"/>
                      <a:pt x="213" y="150"/>
                    </a:cubicBezTo>
                    <a:cubicBezTo>
                      <a:pt x="213" y="150"/>
                      <a:pt x="213" y="150"/>
                      <a:pt x="212" y="150"/>
                    </a:cubicBezTo>
                    <a:cubicBezTo>
                      <a:pt x="212" y="43"/>
                      <a:pt x="212" y="43"/>
                      <a:pt x="212" y="43"/>
                    </a:cubicBezTo>
                    <a:cubicBezTo>
                      <a:pt x="215" y="43"/>
                      <a:pt x="217" y="43"/>
                      <a:pt x="220" y="43"/>
                    </a:cubicBezTo>
                    <a:cubicBezTo>
                      <a:pt x="220" y="43"/>
                      <a:pt x="220" y="43"/>
                      <a:pt x="220" y="43"/>
                    </a:cubicBezTo>
                    <a:close/>
                    <a:moveTo>
                      <a:pt x="273" y="57"/>
                    </a:moveTo>
                    <a:cubicBezTo>
                      <a:pt x="275" y="58"/>
                      <a:pt x="277" y="58"/>
                      <a:pt x="279" y="59"/>
                    </a:cubicBezTo>
                    <a:cubicBezTo>
                      <a:pt x="279" y="60"/>
                      <a:pt x="280" y="60"/>
                      <a:pt x="280" y="60"/>
                    </a:cubicBezTo>
                    <a:cubicBezTo>
                      <a:pt x="282" y="61"/>
                      <a:pt x="283" y="62"/>
                      <a:pt x="285" y="62"/>
                    </a:cubicBezTo>
                    <a:cubicBezTo>
                      <a:pt x="285" y="63"/>
                      <a:pt x="286" y="63"/>
                      <a:pt x="287" y="64"/>
                    </a:cubicBezTo>
                    <a:cubicBezTo>
                      <a:pt x="288" y="65"/>
                      <a:pt x="289" y="65"/>
                      <a:pt x="290" y="66"/>
                    </a:cubicBezTo>
                    <a:cubicBezTo>
                      <a:pt x="291" y="66"/>
                      <a:pt x="293" y="67"/>
                      <a:pt x="294" y="68"/>
                    </a:cubicBezTo>
                    <a:cubicBezTo>
                      <a:pt x="294" y="68"/>
                      <a:pt x="295" y="69"/>
                      <a:pt x="296" y="69"/>
                    </a:cubicBezTo>
                    <a:cubicBezTo>
                      <a:pt x="297" y="70"/>
                      <a:pt x="299" y="71"/>
                      <a:pt x="300" y="72"/>
                    </a:cubicBezTo>
                    <a:cubicBezTo>
                      <a:pt x="301" y="72"/>
                      <a:pt x="301" y="73"/>
                      <a:pt x="301" y="73"/>
                    </a:cubicBezTo>
                    <a:cubicBezTo>
                      <a:pt x="303" y="74"/>
                      <a:pt x="305" y="75"/>
                      <a:pt x="306" y="77"/>
                    </a:cubicBezTo>
                    <a:cubicBezTo>
                      <a:pt x="306" y="77"/>
                      <a:pt x="306" y="77"/>
                      <a:pt x="306" y="77"/>
                    </a:cubicBezTo>
                    <a:cubicBezTo>
                      <a:pt x="310" y="80"/>
                      <a:pt x="314" y="83"/>
                      <a:pt x="317" y="86"/>
                    </a:cubicBezTo>
                    <a:cubicBezTo>
                      <a:pt x="241" y="161"/>
                      <a:pt x="241" y="161"/>
                      <a:pt x="241" y="161"/>
                    </a:cubicBezTo>
                    <a:cubicBezTo>
                      <a:pt x="241" y="161"/>
                      <a:pt x="241" y="161"/>
                      <a:pt x="241" y="161"/>
                    </a:cubicBezTo>
                    <a:cubicBezTo>
                      <a:pt x="240" y="161"/>
                      <a:pt x="240" y="160"/>
                      <a:pt x="239" y="159"/>
                    </a:cubicBezTo>
                    <a:cubicBezTo>
                      <a:pt x="238" y="159"/>
                      <a:pt x="238" y="159"/>
                      <a:pt x="238" y="159"/>
                    </a:cubicBezTo>
                    <a:cubicBezTo>
                      <a:pt x="237" y="159"/>
                      <a:pt x="237" y="158"/>
                      <a:pt x="236" y="158"/>
                    </a:cubicBezTo>
                    <a:cubicBezTo>
                      <a:pt x="235" y="157"/>
                      <a:pt x="235" y="157"/>
                      <a:pt x="235" y="157"/>
                    </a:cubicBezTo>
                    <a:cubicBezTo>
                      <a:pt x="234" y="157"/>
                      <a:pt x="233" y="156"/>
                      <a:pt x="233" y="156"/>
                    </a:cubicBezTo>
                    <a:cubicBezTo>
                      <a:pt x="232" y="156"/>
                      <a:pt x="232" y="155"/>
                      <a:pt x="231" y="155"/>
                    </a:cubicBezTo>
                    <a:cubicBezTo>
                      <a:pt x="231" y="155"/>
                      <a:pt x="231" y="155"/>
                      <a:pt x="231" y="155"/>
                    </a:cubicBezTo>
                    <a:cubicBezTo>
                      <a:pt x="266" y="54"/>
                      <a:pt x="266" y="54"/>
                      <a:pt x="266" y="54"/>
                    </a:cubicBezTo>
                    <a:cubicBezTo>
                      <a:pt x="268" y="55"/>
                      <a:pt x="270" y="55"/>
                      <a:pt x="272" y="56"/>
                    </a:cubicBezTo>
                    <a:cubicBezTo>
                      <a:pt x="273" y="57"/>
                      <a:pt x="273" y="57"/>
                      <a:pt x="273" y="57"/>
                    </a:cubicBezTo>
                    <a:close/>
                    <a:moveTo>
                      <a:pt x="343" y="116"/>
                    </a:moveTo>
                    <a:cubicBezTo>
                      <a:pt x="343" y="116"/>
                      <a:pt x="343" y="116"/>
                      <a:pt x="343" y="117"/>
                    </a:cubicBezTo>
                    <a:cubicBezTo>
                      <a:pt x="346" y="120"/>
                      <a:pt x="348" y="125"/>
                      <a:pt x="350" y="129"/>
                    </a:cubicBezTo>
                    <a:cubicBezTo>
                      <a:pt x="254" y="175"/>
                      <a:pt x="254" y="175"/>
                      <a:pt x="254" y="175"/>
                    </a:cubicBezTo>
                    <a:cubicBezTo>
                      <a:pt x="254" y="175"/>
                      <a:pt x="254" y="175"/>
                      <a:pt x="254" y="175"/>
                    </a:cubicBezTo>
                    <a:cubicBezTo>
                      <a:pt x="253" y="174"/>
                      <a:pt x="253" y="173"/>
                      <a:pt x="252" y="173"/>
                    </a:cubicBezTo>
                    <a:cubicBezTo>
                      <a:pt x="252" y="172"/>
                      <a:pt x="251" y="172"/>
                      <a:pt x="251" y="171"/>
                    </a:cubicBezTo>
                    <a:cubicBezTo>
                      <a:pt x="251" y="171"/>
                      <a:pt x="251" y="171"/>
                      <a:pt x="250" y="170"/>
                    </a:cubicBezTo>
                    <a:cubicBezTo>
                      <a:pt x="326" y="95"/>
                      <a:pt x="326" y="95"/>
                      <a:pt x="326" y="95"/>
                    </a:cubicBezTo>
                    <a:cubicBezTo>
                      <a:pt x="331" y="100"/>
                      <a:pt x="335" y="105"/>
                      <a:pt x="339" y="111"/>
                    </a:cubicBezTo>
                    <a:cubicBezTo>
                      <a:pt x="341" y="113"/>
                      <a:pt x="342" y="114"/>
                      <a:pt x="343" y="116"/>
                    </a:cubicBezTo>
                    <a:close/>
                    <a:moveTo>
                      <a:pt x="361" y="153"/>
                    </a:moveTo>
                    <a:cubicBezTo>
                      <a:pt x="362" y="155"/>
                      <a:pt x="362" y="157"/>
                      <a:pt x="363" y="159"/>
                    </a:cubicBezTo>
                    <a:cubicBezTo>
                      <a:pt x="363" y="160"/>
                      <a:pt x="363" y="160"/>
                      <a:pt x="363" y="160"/>
                    </a:cubicBezTo>
                    <a:cubicBezTo>
                      <a:pt x="364" y="162"/>
                      <a:pt x="364" y="164"/>
                      <a:pt x="365" y="166"/>
                    </a:cubicBezTo>
                    <a:cubicBezTo>
                      <a:pt x="365" y="166"/>
                      <a:pt x="365" y="167"/>
                      <a:pt x="365" y="168"/>
                    </a:cubicBezTo>
                    <a:cubicBezTo>
                      <a:pt x="366" y="169"/>
                      <a:pt x="366" y="171"/>
                      <a:pt x="366" y="172"/>
                    </a:cubicBezTo>
                    <a:cubicBezTo>
                      <a:pt x="367" y="173"/>
                      <a:pt x="367" y="174"/>
                      <a:pt x="367" y="175"/>
                    </a:cubicBezTo>
                    <a:cubicBezTo>
                      <a:pt x="367" y="176"/>
                      <a:pt x="367" y="177"/>
                      <a:pt x="368" y="179"/>
                    </a:cubicBezTo>
                    <a:cubicBezTo>
                      <a:pt x="368" y="180"/>
                      <a:pt x="368" y="182"/>
                      <a:pt x="368" y="183"/>
                    </a:cubicBezTo>
                    <a:cubicBezTo>
                      <a:pt x="368" y="184"/>
                      <a:pt x="368" y="185"/>
                      <a:pt x="369" y="185"/>
                    </a:cubicBezTo>
                    <a:cubicBezTo>
                      <a:pt x="369" y="187"/>
                      <a:pt x="369" y="189"/>
                      <a:pt x="369" y="191"/>
                    </a:cubicBezTo>
                    <a:cubicBezTo>
                      <a:pt x="369" y="192"/>
                      <a:pt x="369" y="192"/>
                      <a:pt x="369" y="192"/>
                    </a:cubicBezTo>
                    <a:cubicBezTo>
                      <a:pt x="369" y="194"/>
                      <a:pt x="370" y="197"/>
                      <a:pt x="370" y="199"/>
                    </a:cubicBezTo>
                    <a:cubicBezTo>
                      <a:pt x="263" y="199"/>
                      <a:pt x="263" y="199"/>
                      <a:pt x="263" y="199"/>
                    </a:cubicBezTo>
                    <a:cubicBezTo>
                      <a:pt x="263" y="199"/>
                      <a:pt x="263" y="199"/>
                      <a:pt x="263" y="199"/>
                    </a:cubicBezTo>
                    <a:cubicBezTo>
                      <a:pt x="262" y="198"/>
                      <a:pt x="262" y="197"/>
                      <a:pt x="262" y="196"/>
                    </a:cubicBezTo>
                    <a:cubicBezTo>
                      <a:pt x="262" y="196"/>
                      <a:pt x="262" y="195"/>
                      <a:pt x="262" y="195"/>
                    </a:cubicBezTo>
                    <a:cubicBezTo>
                      <a:pt x="262" y="194"/>
                      <a:pt x="262" y="193"/>
                      <a:pt x="261" y="193"/>
                    </a:cubicBezTo>
                    <a:cubicBezTo>
                      <a:pt x="261" y="192"/>
                      <a:pt x="261" y="191"/>
                      <a:pt x="261" y="191"/>
                    </a:cubicBezTo>
                    <a:cubicBezTo>
                      <a:pt x="261" y="190"/>
                      <a:pt x="261" y="190"/>
                      <a:pt x="260" y="189"/>
                    </a:cubicBezTo>
                    <a:cubicBezTo>
                      <a:pt x="260" y="188"/>
                      <a:pt x="260" y="188"/>
                      <a:pt x="260" y="187"/>
                    </a:cubicBezTo>
                    <a:cubicBezTo>
                      <a:pt x="260" y="187"/>
                      <a:pt x="260" y="187"/>
                      <a:pt x="260" y="187"/>
                    </a:cubicBezTo>
                    <a:cubicBezTo>
                      <a:pt x="356" y="140"/>
                      <a:pt x="356" y="140"/>
                      <a:pt x="356" y="140"/>
                    </a:cubicBezTo>
                    <a:cubicBezTo>
                      <a:pt x="358" y="144"/>
                      <a:pt x="360" y="149"/>
                      <a:pt x="361" y="153"/>
                    </a:cubicBezTo>
                    <a:cubicBezTo>
                      <a:pt x="361" y="153"/>
                      <a:pt x="361" y="153"/>
                      <a:pt x="361" y="153"/>
                    </a:cubicBezTo>
                    <a:close/>
                    <a:moveTo>
                      <a:pt x="224" y="229"/>
                    </a:moveTo>
                    <a:cubicBezTo>
                      <a:pt x="224" y="229"/>
                      <a:pt x="223" y="230"/>
                      <a:pt x="223" y="230"/>
                    </a:cubicBezTo>
                    <a:cubicBezTo>
                      <a:pt x="223" y="230"/>
                      <a:pt x="222" y="230"/>
                      <a:pt x="222" y="231"/>
                    </a:cubicBezTo>
                    <a:cubicBezTo>
                      <a:pt x="222" y="231"/>
                      <a:pt x="221" y="231"/>
                      <a:pt x="221" y="231"/>
                    </a:cubicBezTo>
                    <a:cubicBezTo>
                      <a:pt x="220" y="232"/>
                      <a:pt x="220" y="232"/>
                      <a:pt x="219" y="232"/>
                    </a:cubicBezTo>
                    <a:cubicBezTo>
                      <a:pt x="219" y="232"/>
                      <a:pt x="219" y="232"/>
                      <a:pt x="218" y="233"/>
                    </a:cubicBezTo>
                    <a:cubicBezTo>
                      <a:pt x="218" y="233"/>
                      <a:pt x="217" y="233"/>
                      <a:pt x="217" y="233"/>
                    </a:cubicBezTo>
                    <a:cubicBezTo>
                      <a:pt x="216" y="233"/>
                      <a:pt x="216" y="234"/>
                      <a:pt x="216" y="234"/>
                    </a:cubicBezTo>
                    <a:cubicBezTo>
                      <a:pt x="215" y="234"/>
                      <a:pt x="215" y="234"/>
                      <a:pt x="214" y="234"/>
                    </a:cubicBezTo>
                    <a:cubicBezTo>
                      <a:pt x="214" y="234"/>
                      <a:pt x="213" y="234"/>
                      <a:pt x="213" y="234"/>
                    </a:cubicBezTo>
                    <a:cubicBezTo>
                      <a:pt x="212" y="235"/>
                      <a:pt x="212" y="235"/>
                      <a:pt x="212" y="235"/>
                    </a:cubicBezTo>
                    <a:cubicBezTo>
                      <a:pt x="211" y="235"/>
                      <a:pt x="210" y="235"/>
                      <a:pt x="210" y="235"/>
                    </a:cubicBezTo>
                    <a:cubicBezTo>
                      <a:pt x="210" y="235"/>
                      <a:pt x="209" y="235"/>
                      <a:pt x="209" y="235"/>
                    </a:cubicBezTo>
                    <a:cubicBezTo>
                      <a:pt x="208" y="235"/>
                      <a:pt x="208" y="235"/>
                      <a:pt x="207" y="235"/>
                    </a:cubicBezTo>
                    <a:cubicBezTo>
                      <a:pt x="207" y="235"/>
                      <a:pt x="206" y="235"/>
                      <a:pt x="206" y="235"/>
                    </a:cubicBezTo>
                    <a:cubicBezTo>
                      <a:pt x="205" y="235"/>
                      <a:pt x="205" y="235"/>
                      <a:pt x="204" y="235"/>
                    </a:cubicBezTo>
                    <a:cubicBezTo>
                      <a:pt x="204" y="235"/>
                      <a:pt x="203" y="235"/>
                      <a:pt x="203" y="235"/>
                    </a:cubicBezTo>
                    <a:cubicBezTo>
                      <a:pt x="202" y="235"/>
                      <a:pt x="202" y="235"/>
                      <a:pt x="201" y="235"/>
                    </a:cubicBezTo>
                    <a:cubicBezTo>
                      <a:pt x="201" y="235"/>
                      <a:pt x="200" y="235"/>
                      <a:pt x="200" y="235"/>
                    </a:cubicBezTo>
                    <a:cubicBezTo>
                      <a:pt x="200" y="235"/>
                      <a:pt x="199" y="234"/>
                      <a:pt x="199" y="234"/>
                    </a:cubicBezTo>
                    <a:cubicBezTo>
                      <a:pt x="198" y="234"/>
                      <a:pt x="198" y="234"/>
                      <a:pt x="197" y="234"/>
                    </a:cubicBezTo>
                    <a:cubicBezTo>
                      <a:pt x="197" y="234"/>
                      <a:pt x="196" y="234"/>
                      <a:pt x="196" y="233"/>
                    </a:cubicBezTo>
                    <a:cubicBezTo>
                      <a:pt x="195" y="233"/>
                      <a:pt x="195" y="233"/>
                      <a:pt x="194" y="233"/>
                    </a:cubicBezTo>
                    <a:cubicBezTo>
                      <a:pt x="194" y="233"/>
                      <a:pt x="194" y="232"/>
                      <a:pt x="193" y="232"/>
                    </a:cubicBezTo>
                    <a:cubicBezTo>
                      <a:pt x="193" y="232"/>
                      <a:pt x="192" y="232"/>
                      <a:pt x="192" y="231"/>
                    </a:cubicBezTo>
                    <a:cubicBezTo>
                      <a:pt x="191" y="231"/>
                      <a:pt x="191" y="231"/>
                      <a:pt x="191" y="231"/>
                    </a:cubicBezTo>
                    <a:cubicBezTo>
                      <a:pt x="190" y="231"/>
                      <a:pt x="190" y="230"/>
                      <a:pt x="189" y="230"/>
                    </a:cubicBezTo>
                    <a:cubicBezTo>
                      <a:pt x="189" y="230"/>
                      <a:pt x="189" y="229"/>
                      <a:pt x="188" y="229"/>
                    </a:cubicBezTo>
                    <a:cubicBezTo>
                      <a:pt x="188" y="229"/>
                      <a:pt x="188" y="229"/>
                      <a:pt x="187" y="228"/>
                    </a:cubicBezTo>
                    <a:cubicBezTo>
                      <a:pt x="187" y="228"/>
                      <a:pt x="186" y="228"/>
                      <a:pt x="186" y="227"/>
                    </a:cubicBezTo>
                    <a:cubicBezTo>
                      <a:pt x="186" y="227"/>
                      <a:pt x="185" y="227"/>
                      <a:pt x="185" y="226"/>
                    </a:cubicBezTo>
                    <a:cubicBezTo>
                      <a:pt x="185" y="226"/>
                      <a:pt x="185" y="226"/>
                      <a:pt x="184" y="225"/>
                    </a:cubicBezTo>
                    <a:cubicBezTo>
                      <a:pt x="184" y="225"/>
                      <a:pt x="184" y="225"/>
                      <a:pt x="183" y="224"/>
                    </a:cubicBezTo>
                    <a:cubicBezTo>
                      <a:pt x="183" y="224"/>
                      <a:pt x="183" y="223"/>
                      <a:pt x="182" y="223"/>
                    </a:cubicBezTo>
                    <a:cubicBezTo>
                      <a:pt x="182" y="223"/>
                      <a:pt x="182" y="222"/>
                      <a:pt x="182" y="222"/>
                    </a:cubicBezTo>
                    <a:cubicBezTo>
                      <a:pt x="181" y="221"/>
                      <a:pt x="181" y="221"/>
                      <a:pt x="181" y="221"/>
                    </a:cubicBezTo>
                    <a:cubicBezTo>
                      <a:pt x="181" y="220"/>
                      <a:pt x="180" y="220"/>
                      <a:pt x="180" y="219"/>
                    </a:cubicBezTo>
                    <a:cubicBezTo>
                      <a:pt x="180" y="219"/>
                      <a:pt x="180" y="219"/>
                      <a:pt x="180" y="218"/>
                    </a:cubicBezTo>
                    <a:cubicBezTo>
                      <a:pt x="180" y="218"/>
                      <a:pt x="179" y="217"/>
                      <a:pt x="179" y="217"/>
                    </a:cubicBezTo>
                    <a:cubicBezTo>
                      <a:pt x="179" y="216"/>
                      <a:pt x="179" y="216"/>
                      <a:pt x="179" y="216"/>
                    </a:cubicBezTo>
                    <a:cubicBezTo>
                      <a:pt x="179" y="215"/>
                      <a:pt x="178" y="215"/>
                      <a:pt x="178" y="214"/>
                    </a:cubicBezTo>
                    <a:cubicBezTo>
                      <a:pt x="178" y="214"/>
                      <a:pt x="178" y="213"/>
                      <a:pt x="178" y="213"/>
                    </a:cubicBezTo>
                    <a:cubicBezTo>
                      <a:pt x="178" y="212"/>
                      <a:pt x="178" y="212"/>
                      <a:pt x="178" y="211"/>
                    </a:cubicBezTo>
                    <a:cubicBezTo>
                      <a:pt x="177" y="211"/>
                      <a:pt x="177" y="210"/>
                      <a:pt x="177" y="210"/>
                    </a:cubicBezTo>
                    <a:cubicBezTo>
                      <a:pt x="177" y="210"/>
                      <a:pt x="177" y="209"/>
                      <a:pt x="177" y="209"/>
                    </a:cubicBezTo>
                    <a:cubicBezTo>
                      <a:pt x="177" y="208"/>
                      <a:pt x="177" y="207"/>
                      <a:pt x="177" y="207"/>
                    </a:cubicBezTo>
                    <a:cubicBezTo>
                      <a:pt x="177" y="207"/>
                      <a:pt x="177" y="206"/>
                      <a:pt x="177" y="206"/>
                    </a:cubicBezTo>
                    <a:cubicBezTo>
                      <a:pt x="177" y="205"/>
                      <a:pt x="177" y="205"/>
                      <a:pt x="177" y="204"/>
                    </a:cubicBezTo>
                    <a:cubicBezTo>
                      <a:pt x="177" y="204"/>
                      <a:pt x="177" y="203"/>
                      <a:pt x="177" y="203"/>
                    </a:cubicBezTo>
                    <a:cubicBezTo>
                      <a:pt x="177" y="202"/>
                      <a:pt x="177" y="202"/>
                      <a:pt x="177" y="201"/>
                    </a:cubicBezTo>
                    <a:cubicBezTo>
                      <a:pt x="178" y="201"/>
                      <a:pt x="178" y="200"/>
                      <a:pt x="178" y="200"/>
                    </a:cubicBezTo>
                    <a:cubicBezTo>
                      <a:pt x="178" y="199"/>
                      <a:pt x="178" y="199"/>
                      <a:pt x="178" y="199"/>
                    </a:cubicBezTo>
                    <a:cubicBezTo>
                      <a:pt x="178" y="198"/>
                      <a:pt x="178" y="198"/>
                      <a:pt x="179" y="197"/>
                    </a:cubicBezTo>
                    <a:cubicBezTo>
                      <a:pt x="179" y="197"/>
                      <a:pt x="179" y="196"/>
                      <a:pt x="179" y="196"/>
                    </a:cubicBezTo>
                    <a:cubicBezTo>
                      <a:pt x="179" y="195"/>
                      <a:pt x="179" y="195"/>
                      <a:pt x="180" y="194"/>
                    </a:cubicBezTo>
                    <a:cubicBezTo>
                      <a:pt x="180" y="194"/>
                      <a:pt x="180" y="194"/>
                      <a:pt x="180" y="193"/>
                    </a:cubicBezTo>
                    <a:cubicBezTo>
                      <a:pt x="180" y="193"/>
                      <a:pt x="181" y="192"/>
                      <a:pt x="181" y="192"/>
                    </a:cubicBezTo>
                    <a:cubicBezTo>
                      <a:pt x="181" y="191"/>
                      <a:pt x="181" y="191"/>
                      <a:pt x="182" y="191"/>
                    </a:cubicBezTo>
                    <a:cubicBezTo>
                      <a:pt x="182" y="190"/>
                      <a:pt x="182" y="190"/>
                      <a:pt x="182" y="189"/>
                    </a:cubicBezTo>
                    <a:cubicBezTo>
                      <a:pt x="183" y="189"/>
                      <a:pt x="183" y="189"/>
                      <a:pt x="183" y="188"/>
                    </a:cubicBezTo>
                    <a:cubicBezTo>
                      <a:pt x="184" y="188"/>
                      <a:pt x="184" y="188"/>
                      <a:pt x="184" y="187"/>
                    </a:cubicBezTo>
                    <a:cubicBezTo>
                      <a:pt x="184" y="187"/>
                      <a:pt x="185" y="186"/>
                      <a:pt x="185" y="186"/>
                    </a:cubicBezTo>
                    <a:cubicBezTo>
                      <a:pt x="185" y="186"/>
                      <a:pt x="186" y="185"/>
                      <a:pt x="186" y="185"/>
                    </a:cubicBezTo>
                    <a:cubicBezTo>
                      <a:pt x="186" y="185"/>
                      <a:pt x="187" y="184"/>
                      <a:pt x="187" y="184"/>
                    </a:cubicBezTo>
                    <a:cubicBezTo>
                      <a:pt x="188" y="184"/>
                      <a:pt x="188" y="184"/>
                      <a:pt x="188" y="183"/>
                    </a:cubicBezTo>
                    <a:cubicBezTo>
                      <a:pt x="189" y="183"/>
                      <a:pt x="189" y="183"/>
                      <a:pt x="189" y="182"/>
                    </a:cubicBezTo>
                    <a:cubicBezTo>
                      <a:pt x="190" y="182"/>
                      <a:pt x="190" y="182"/>
                      <a:pt x="190" y="182"/>
                    </a:cubicBezTo>
                    <a:cubicBezTo>
                      <a:pt x="191" y="181"/>
                      <a:pt x="191" y="181"/>
                      <a:pt x="192" y="181"/>
                    </a:cubicBezTo>
                    <a:cubicBezTo>
                      <a:pt x="192" y="181"/>
                      <a:pt x="193" y="180"/>
                      <a:pt x="193" y="180"/>
                    </a:cubicBezTo>
                    <a:cubicBezTo>
                      <a:pt x="193" y="180"/>
                      <a:pt x="194" y="180"/>
                      <a:pt x="194" y="180"/>
                    </a:cubicBezTo>
                    <a:cubicBezTo>
                      <a:pt x="195" y="179"/>
                      <a:pt x="195" y="179"/>
                      <a:pt x="196" y="179"/>
                    </a:cubicBezTo>
                    <a:cubicBezTo>
                      <a:pt x="196" y="179"/>
                      <a:pt x="196" y="179"/>
                      <a:pt x="197" y="179"/>
                    </a:cubicBezTo>
                    <a:cubicBezTo>
                      <a:pt x="197" y="178"/>
                      <a:pt x="198" y="178"/>
                      <a:pt x="198" y="178"/>
                    </a:cubicBezTo>
                    <a:cubicBezTo>
                      <a:pt x="199" y="178"/>
                      <a:pt x="199" y="178"/>
                      <a:pt x="200" y="178"/>
                    </a:cubicBezTo>
                    <a:cubicBezTo>
                      <a:pt x="200" y="178"/>
                      <a:pt x="200" y="178"/>
                      <a:pt x="201" y="178"/>
                    </a:cubicBezTo>
                    <a:cubicBezTo>
                      <a:pt x="201" y="177"/>
                      <a:pt x="202" y="177"/>
                      <a:pt x="202" y="177"/>
                    </a:cubicBezTo>
                    <a:cubicBezTo>
                      <a:pt x="203" y="177"/>
                      <a:pt x="203" y="177"/>
                      <a:pt x="204" y="177"/>
                    </a:cubicBezTo>
                    <a:cubicBezTo>
                      <a:pt x="204" y="177"/>
                      <a:pt x="205" y="177"/>
                      <a:pt x="206" y="177"/>
                    </a:cubicBezTo>
                    <a:cubicBezTo>
                      <a:pt x="206" y="177"/>
                      <a:pt x="206" y="177"/>
                      <a:pt x="207" y="177"/>
                    </a:cubicBezTo>
                    <a:cubicBezTo>
                      <a:pt x="207" y="177"/>
                      <a:pt x="208" y="177"/>
                      <a:pt x="208" y="177"/>
                    </a:cubicBezTo>
                    <a:cubicBezTo>
                      <a:pt x="209" y="177"/>
                      <a:pt x="209" y="177"/>
                      <a:pt x="210" y="177"/>
                    </a:cubicBezTo>
                    <a:cubicBezTo>
                      <a:pt x="210" y="177"/>
                      <a:pt x="211" y="177"/>
                      <a:pt x="211" y="177"/>
                    </a:cubicBezTo>
                    <a:cubicBezTo>
                      <a:pt x="212" y="178"/>
                      <a:pt x="212" y="178"/>
                      <a:pt x="213" y="178"/>
                    </a:cubicBezTo>
                    <a:cubicBezTo>
                      <a:pt x="213" y="178"/>
                      <a:pt x="213" y="178"/>
                      <a:pt x="214" y="178"/>
                    </a:cubicBezTo>
                    <a:cubicBezTo>
                      <a:pt x="214" y="178"/>
                      <a:pt x="215" y="178"/>
                      <a:pt x="215" y="179"/>
                    </a:cubicBezTo>
                    <a:cubicBezTo>
                      <a:pt x="216" y="179"/>
                      <a:pt x="216" y="179"/>
                      <a:pt x="216" y="179"/>
                    </a:cubicBezTo>
                    <a:cubicBezTo>
                      <a:pt x="217" y="179"/>
                      <a:pt x="218" y="179"/>
                      <a:pt x="218" y="180"/>
                    </a:cubicBezTo>
                    <a:cubicBezTo>
                      <a:pt x="218" y="180"/>
                      <a:pt x="219" y="180"/>
                      <a:pt x="219" y="180"/>
                    </a:cubicBezTo>
                    <a:cubicBezTo>
                      <a:pt x="220" y="180"/>
                      <a:pt x="220" y="181"/>
                      <a:pt x="221" y="181"/>
                    </a:cubicBezTo>
                    <a:cubicBezTo>
                      <a:pt x="221" y="181"/>
                      <a:pt x="221" y="181"/>
                      <a:pt x="222" y="182"/>
                    </a:cubicBezTo>
                    <a:cubicBezTo>
                      <a:pt x="222" y="182"/>
                      <a:pt x="223" y="182"/>
                      <a:pt x="223" y="182"/>
                    </a:cubicBezTo>
                    <a:cubicBezTo>
                      <a:pt x="223" y="183"/>
                      <a:pt x="224" y="183"/>
                      <a:pt x="224" y="183"/>
                    </a:cubicBezTo>
                    <a:cubicBezTo>
                      <a:pt x="225" y="184"/>
                      <a:pt x="225" y="184"/>
                      <a:pt x="225" y="184"/>
                    </a:cubicBezTo>
                    <a:cubicBezTo>
                      <a:pt x="226" y="184"/>
                      <a:pt x="226" y="185"/>
                      <a:pt x="226" y="185"/>
                    </a:cubicBezTo>
                    <a:cubicBezTo>
                      <a:pt x="227" y="185"/>
                      <a:pt x="227" y="186"/>
                      <a:pt x="227" y="186"/>
                    </a:cubicBezTo>
                    <a:cubicBezTo>
                      <a:pt x="228" y="186"/>
                      <a:pt x="228" y="187"/>
                      <a:pt x="228" y="187"/>
                    </a:cubicBezTo>
                    <a:cubicBezTo>
                      <a:pt x="229" y="187"/>
                      <a:pt x="229" y="188"/>
                      <a:pt x="229" y="188"/>
                    </a:cubicBezTo>
                    <a:cubicBezTo>
                      <a:pt x="229" y="189"/>
                      <a:pt x="230" y="189"/>
                      <a:pt x="230" y="189"/>
                    </a:cubicBezTo>
                    <a:cubicBezTo>
                      <a:pt x="230" y="190"/>
                      <a:pt x="230" y="190"/>
                      <a:pt x="231" y="190"/>
                    </a:cubicBezTo>
                    <a:cubicBezTo>
                      <a:pt x="231" y="191"/>
                      <a:pt x="231" y="191"/>
                      <a:pt x="231" y="192"/>
                    </a:cubicBezTo>
                    <a:cubicBezTo>
                      <a:pt x="232" y="192"/>
                      <a:pt x="232" y="192"/>
                      <a:pt x="232" y="193"/>
                    </a:cubicBezTo>
                    <a:cubicBezTo>
                      <a:pt x="232" y="193"/>
                      <a:pt x="232" y="194"/>
                      <a:pt x="233" y="194"/>
                    </a:cubicBezTo>
                    <a:cubicBezTo>
                      <a:pt x="233" y="195"/>
                      <a:pt x="233" y="195"/>
                      <a:pt x="233" y="196"/>
                    </a:cubicBezTo>
                    <a:cubicBezTo>
                      <a:pt x="233" y="196"/>
                      <a:pt x="234" y="196"/>
                      <a:pt x="234" y="197"/>
                    </a:cubicBezTo>
                    <a:cubicBezTo>
                      <a:pt x="234" y="197"/>
                      <a:pt x="234" y="198"/>
                      <a:pt x="234" y="198"/>
                    </a:cubicBezTo>
                    <a:cubicBezTo>
                      <a:pt x="234" y="199"/>
                      <a:pt x="234" y="199"/>
                      <a:pt x="235" y="199"/>
                    </a:cubicBezTo>
                    <a:cubicBezTo>
                      <a:pt x="235" y="200"/>
                      <a:pt x="235" y="200"/>
                      <a:pt x="235" y="201"/>
                    </a:cubicBezTo>
                    <a:cubicBezTo>
                      <a:pt x="235" y="201"/>
                      <a:pt x="235" y="202"/>
                      <a:pt x="235" y="202"/>
                    </a:cubicBezTo>
                    <a:cubicBezTo>
                      <a:pt x="235" y="203"/>
                      <a:pt x="235" y="203"/>
                      <a:pt x="235" y="204"/>
                    </a:cubicBezTo>
                    <a:cubicBezTo>
                      <a:pt x="235" y="204"/>
                      <a:pt x="235" y="205"/>
                      <a:pt x="235" y="205"/>
                    </a:cubicBezTo>
                    <a:cubicBezTo>
                      <a:pt x="235" y="206"/>
                      <a:pt x="235" y="206"/>
                      <a:pt x="235" y="207"/>
                    </a:cubicBezTo>
                    <a:cubicBezTo>
                      <a:pt x="235" y="207"/>
                      <a:pt x="235" y="208"/>
                      <a:pt x="235" y="208"/>
                    </a:cubicBezTo>
                    <a:cubicBezTo>
                      <a:pt x="235" y="209"/>
                      <a:pt x="235" y="209"/>
                      <a:pt x="235" y="210"/>
                    </a:cubicBezTo>
                    <a:cubicBezTo>
                      <a:pt x="235" y="210"/>
                      <a:pt x="235" y="211"/>
                      <a:pt x="235" y="211"/>
                    </a:cubicBezTo>
                    <a:cubicBezTo>
                      <a:pt x="235" y="212"/>
                      <a:pt x="235" y="212"/>
                      <a:pt x="235" y="212"/>
                    </a:cubicBezTo>
                    <a:cubicBezTo>
                      <a:pt x="235" y="213"/>
                      <a:pt x="234" y="213"/>
                      <a:pt x="234" y="214"/>
                    </a:cubicBezTo>
                    <a:cubicBezTo>
                      <a:pt x="234" y="214"/>
                      <a:pt x="234" y="215"/>
                      <a:pt x="234" y="215"/>
                    </a:cubicBezTo>
                    <a:cubicBezTo>
                      <a:pt x="234" y="216"/>
                      <a:pt x="234" y="216"/>
                      <a:pt x="233" y="216"/>
                    </a:cubicBezTo>
                    <a:cubicBezTo>
                      <a:pt x="233" y="217"/>
                      <a:pt x="233" y="218"/>
                      <a:pt x="233" y="218"/>
                    </a:cubicBezTo>
                    <a:cubicBezTo>
                      <a:pt x="233" y="218"/>
                      <a:pt x="232" y="219"/>
                      <a:pt x="232" y="219"/>
                    </a:cubicBezTo>
                    <a:cubicBezTo>
                      <a:pt x="232" y="220"/>
                      <a:pt x="232" y="220"/>
                      <a:pt x="232" y="221"/>
                    </a:cubicBezTo>
                    <a:cubicBezTo>
                      <a:pt x="231" y="221"/>
                      <a:pt x="231" y="221"/>
                      <a:pt x="231" y="222"/>
                    </a:cubicBezTo>
                    <a:cubicBezTo>
                      <a:pt x="231" y="222"/>
                      <a:pt x="230" y="223"/>
                      <a:pt x="230" y="223"/>
                    </a:cubicBezTo>
                    <a:cubicBezTo>
                      <a:pt x="230" y="223"/>
                      <a:pt x="229" y="224"/>
                      <a:pt x="229" y="224"/>
                    </a:cubicBezTo>
                    <a:cubicBezTo>
                      <a:pt x="229" y="224"/>
                      <a:pt x="229" y="225"/>
                      <a:pt x="228" y="225"/>
                    </a:cubicBezTo>
                    <a:cubicBezTo>
                      <a:pt x="228" y="226"/>
                      <a:pt x="228" y="226"/>
                      <a:pt x="227" y="226"/>
                    </a:cubicBezTo>
                    <a:cubicBezTo>
                      <a:pt x="227" y="227"/>
                      <a:pt x="227" y="227"/>
                      <a:pt x="226" y="227"/>
                    </a:cubicBezTo>
                    <a:cubicBezTo>
                      <a:pt x="226" y="228"/>
                      <a:pt x="226" y="228"/>
                      <a:pt x="225" y="228"/>
                    </a:cubicBezTo>
                    <a:cubicBezTo>
                      <a:pt x="225" y="228"/>
                      <a:pt x="225" y="229"/>
                      <a:pt x="224" y="2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30"/>
              <p:cNvSpPr>
                <a:spLocks noEditPoints="1"/>
              </p:cNvSpPr>
              <p:nvPr/>
            </p:nvSpPr>
            <p:spPr bwMode="auto">
              <a:xfrm>
                <a:off x="-300038" y="3935413"/>
                <a:ext cx="2060575" cy="2060575"/>
              </a:xfrm>
              <a:custGeom>
                <a:avLst/>
                <a:gdLst>
                  <a:gd name="T0" fmla="*/ 549 w 549"/>
                  <a:gd name="T1" fmla="*/ 278 h 549"/>
                  <a:gd name="T2" fmla="*/ 519 w 549"/>
                  <a:gd name="T3" fmla="*/ 256 h 549"/>
                  <a:gd name="T4" fmla="*/ 535 w 549"/>
                  <a:gd name="T5" fmla="*/ 189 h 549"/>
                  <a:gd name="T6" fmla="*/ 500 w 549"/>
                  <a:gd name="T7" fmla="*/ 178 h 549"/>
                  <a:gd name="T8" fmla="*/ 494 w 549"/>
                  <a:gd name="T9" fmla="*/ 109 h 549"/>
                  <a:gd name="T10" fmla="*/ 456 w 549"/>
                  <a:gd name="T11" fmla="*/ 110 h 549"/>
                  <a:gd name="T12" fmla="*/ 428 w 549"/>
                  <a:gd name="T13" fmla="*/ 47 h 549"/>
                  <a:gd name="T14" fmla="*/ 392 w 549"/>
                  <a:gd name="T15" fmla="*/ 60 h 549"/>
                  <a:gd name="T16" fmla="*/ 345 w 549"/>
                  <a:gd name="T17" fmla="*/ 10 h 549"/>
                  <a:gd name="T18" fmla="*/ 315 w 549"/>
                  <a:gd name="T19" fmla="*/ 33 h 549"/>
                  <a:gd name="T20" fmla="*/ 275 w 549"/>
                  <a:gd name="T21" fmla="*/ 0 h 549"/>
                  <a:gd name="T22" fmla="*/ 249 w 549"/>
                  <a:gd name="T23" fmla="*/ 31 h 549"/>
                  <a:gd name="T24" fmla="*/ 220 w 549"/>
                  <a:gd name="T25" fmla="*/ 6 h 549"/>
                  <a:gd name="T26" fmla="*/ 171 w 549"/>
                  <a:gd name="T27" fmla="*/ 53 h 549"/>
                  <a:gd name="T28" fmla="*/ 135 w 549"/>
                  <a:gd name="T29" fmla="*/ 38 h 549"/>
                  <a:gd name="T30" fmla="*/ 104 w 549"/>
                  <a:gd name="T31" fmla="*/ 99 h 549"/>
                  <a:gd name="T32" fmla="*/ 66 w 549"/>
                  <a:gd name="T33" fmla="*/ 97 h 549"/>
                  <a:gd name="T34" fmla="*/ 56 w 549"/>
                  <a:gd name="T35" fmla="*/ 165 h 549"/>
                  <a:gd name="T36" fmla="*/ 19 w 549"/>
                  <a:gd name="T37" fmla="*/ 175 h 549"/>
                  <a:gd name="T38" fmla="*/ 32 w 549"/>
                  <a:gd name="T39" fmla="*/ 242 h 549"/>
                  <a:gd name="T40" fmla="*/ 1 w 549"/>
                  <a:gd name="T41" fmla="*/ 264 h 549"/>
                  <a:gd name="T42" fmla="*/ 4 w 549"/>
                  <a:gd name="T43" fmla="*/ 320 h 549"/>
                  <a:gd name="T44" fmla="*/ 38 w 549"/>
                  <a:gd name="T45" fmla="*/ 337 h 549"/>
                  <a:gd name="T46" fmla="*/ 34 w 549"/>
                  <a:gd name="T47" fmla="*/ 406 h 549"/>
                  <a:gd name="T48" fmla="*/ 71 w 549"/>
                  <a:gd name="T49" fmla="*/ 411 h 549"/>
                  <a:gd name="T50" fmla="*/ 89 w 549"/>
                  <a:gd name="T51" fmla="*/ 477 h 549"/>
                  <a:gd name="T52" fmla="*/ 126 w 549"/>
                  <a:gd name="T53" fmla="*/ 469 h 549"/>
                  <a:gd name="T54" fmla="*/ 165 w 549"/>
                  <a:gd name="T55" fmla="*/ 526 h 549"/>
                  <a:gd name="T56" fmla="*/ 196 w 549"/>
                  <a:gd name="T57" fmla="*/ 507 h 549"/>
                  <a:gd name="T58" fmla="*/ 252 w 549"/>
                  <a:gd name="T59" fmla="*/ 548 h 549"/>
                  <a:gd name="T60" fmla="*/ 275 w 549"/>
                  <a:gd name="T61" fmla="*/ 520 h 549"/>
                  <a:gd name="T62" fmla="*/ 284 w 549"/>
                  <a:gd name="T63" fmla="*/ 549 h 549"/>
                  <a:gd name="T64" fmla="*/ 342 w 549"/>
                  <a:gd name="T65" fmla="*/ 510 h 549"/>
                  <a:gd name="T66" fmla="*/ 372 w 549"/>
                  <a:gd name="T67" fmla="*/ 531 h 549"/>
                  <a:gd name="T68" fmla="*/ 414 w 549"/>
                  <a:gd name="T69" fmla="*/ 476 h 549"/>
                  <a:gd name="T70" fmla="*/ 450 w 549"/>
                  <a:gd name="T71" fmla="*/ 486 h 549"/>
                  <a:gd name="T72" fmla="*/ 472 w 549"/>
                  <a:gd name="T73" fmla="*/ 420 h 549"/>
                  <a:gd name="T74" fmla="*/ 508 w 549"/>
                  <a:gd name="T75" fmla="*/ 418 h 549"/>
                  <a:gd name="T76" fmla="*/ 508 w 549"/>
                  <a:gd name="T77" fmla="*/ 349 h 549"/>
                  <a:gd name="T78" fmla="*/ 542 w 549"/>
                  <a:gd name="T79" fmla="*/ 335 h 549"/>
                  <a:gd name="T80" fmla="*/ 350 w 549"/>
                  <a:gd name="T81" fmla="*/ 265 h 549"/>
                  <a:gd name="T82" fmla="*/ 435 w 549"/>
                  <a:gd name="T83" fmla="*/ 125 h 549"/>
                  <a:gd name="T84" fmla="*/ 275 w 549"/>
                  <a:gd name="T85" fmla="*/ 313 h 549"/>
                  <a:gd name="T86" fmla="*/ 275 w 549"/>
                  <a:gd name="T87" fmla="*/ 236 h 549"/>
                  <a:gd name="T88" fmla="*/ 275 w 549"/>
                  <a:gd name="T89" fmla="*/ 313 h 549"/>
                  <a:gd name="T90" fmla="*/ 322 w 549"/>
                  <a:gd name="T91" fmla="*/ 215 h 549"/>
                  <a:gd name="T92" fmla="*/ 283 w 549"/>
                  <a:gd name="T93" fmla="*/ 56 h 549"/>
                  <a:gd name="T94" fmla="*/ 266 w 549"/>
                  <a:gd name="T95" fmla="*/ 56 h 549"/>
                  <a:gd name="T96" fmla="*/ 228 w 549"/>
                  <a:gd name="T97" fmla="*/ 215 h 549"/>
                  <a:gd name="T98" fmla="*/ 266 w 549"/>
                  <a:gd name="T99" fmla="*/ 56 h 549"/>
                  <a:gd name="T100" fmla="*/ 216 w 549"/>
                  <a:gd name="T101" fmla="*/ 227 h 549"/>
                  <a:gd name="T102" fmla="*/ 56 w 549"/>
                  <a:gd name="T103" fmla="*/ 265 h 549"/>
                  <a:gd name="T104" fmla="*/ 56 w 549"/>
                  <a:gd name="T105" fmla="*/ 282 h 549"/>
                  <a:gd name="T106" fmla="*/ 215 w 549"/>
                  <a:gd name="T107" fmla="*/ 321 h 549"/>
                  <a:gd name="T108" fmla="*/ 56 w 549"/>
                  <a:gd name="T109" fmla="*/ 282 h 549"/>
                  <a:gd name="T110" fmla="*/ 227 w 549"/>
                  <a:gd name="T111" fmla="*/ 333 h 549"/>
                  <a:gd name="T112" fmla="*/ 266 w 549"/>
                  <a:gd name="T113" fmla="*/ 493 h 549"/>
                  <a:gd name="T114" fmla="*/ 283 w 549"/>
                  <a:gd name="T115" fmla="*/ 493 h 549"/>
                  <a:gd name="T116" fmla="*/ 323 w 549"/>
                  <a:gd name="T117" fmla="*/ 333 h 549"/>
                  <a:gd name="T118" fmla="*/ 283 w 549"/>
                  <a:gd name="T119" fmla="*/ 493 h 549"/>
                  <a:gd name="T120" fmla="*/ 334 w 549"/>
                  <a:gd name="T121" fmla="*/ 321 h 549"/>
                  <a:gd name="T122" fmla="*/ 493 w 549"/>
                  <a:gd name="T123" fmla="*/ 28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49">
                    <a:moveTo>
                      <a:pt x="542" y="335"/>
                    </a:moveTo>
                    <a:cubicBezTo>
                      <a:pt x="546" y="317"/>
                      <a:pt x="549" y="298"/>
                      <a:pt x="549" y="278"/>
                    </a:cubicBezTo>
                    <a:cubicBezTo>
                      <a:pt x="520" y="270"/>
                      <a:pt x="520" y="270"/>
                      <a:pt x="520" y="270"/>
                    </a:cubicBezTo>
                    <a:cubicBezTo>
                      <a:pt x="519" y="265"/>
                      <a:pt x="519" y="261"/>
                      <a:pt x="519" y="256"/>
                    </a:cubicBezTo>
                    <a:cubicBezTo>
                      <a:pt x="547" y="245"/>
                      <a:pt x="547" y="245"/>
                      <a:pt x="547" y="245"/>
                    </a:cubicBezTo>
                    <a:cubicBezTo>
                      <a:pt x="545" y="226"/>
                      <a:pt x="541" y="207"/>
                      <a:pt x="535" y="189"/>
                    </a:cubicBezTo>
                    <a:cubicBezTo>
                      <a:pt x="505" y="191"/>
                      <a:pt x="505" y="191"/>
                      <a:pt x="505" y="191"/>
                    </a:cubicBezTo>
                    <a:cubicBezTo>
                      <a:pt x="503" y="187"/>
                      <a:pt x="502" y="182"/>
                      <a:pt x="500" y="178"/>
                    </a:cubicBezTo>
                    <a:cubicBezTo>
                      <a:pt x="523" y="158"/>
                      <a:pt x="523" y="158"/>
                      <a:pt x="523" y="158"/>
                    </a:cubicBezTo>
                    <a:cubicBezTo>
                      <a:pt x="515" y="141"/>
                      <a:pt x="505" y="124"/>
                      <a:pt x="494" y="109"/>
                    </a:cubicBezTo>
                    <a:cubicBezTo>
                      <a:pt x="465" y="121"/>
                      <a:pt x="465" y="121"/>
                      <a:pt x="465" y="121"/>
                    </a:cubicBezTo>
                    <a:cubicBezTo>
                      <a:pt x="462" y="117"/>
                      <a:pt x="459" y="113"/>
                      <a:pt x="456" y="110"/>
                    </a:cubicBezTo>
                    <a:cubicBezTo>
                      <a:pt x="471" y="83"/>
                      <a:pt x="471" y="83"/>
                      <a:pt x="471" y="83"/>
                    </a:cubicBezTo>
                    <a:cubicBezTo>
                      <a:pt x="458" y="70"/>
                      <a:pt x="444" y="58"/>
                      <a:pt x="428" y="47"/>
                    </a:cubicBezTo>
                    <a:cubicBezTo>
                      <a:pt x="405" y="67"/>
                      <a:pt x="405" y="67"/>
                      <a:pt x="405" y="67"/>
                    </a:cubicBezTo>
                    <a:cubicBezTo>
                      <a:pt x="401" y="65"/>
                      <a:pt x="397" y="62"/>
                      <a:pt x="392" y="60"/>
                    </a:cubicBezTo>
                    <a:cubicBezTo>
                      <a:pt x="398" y="30"/>
                      <a:pt x="398" y="30"/>
                      <a:pt x="398" y="30"/>
                    </a:cubicBezTo>
                    <a:cubicBezTo>
                      <a:pt x="382" y="21"/>
                      <a:pt x="364" y="14"/>
                      <a:pt x="345" y="10"/>
                    </a:cubicBezTo>
                    <a:cubicBezTo>
                      <a:pt x="330" y="36"/>
                      <a:pt x="330" y="36"/>
                      <a:pt x="330" y="36"/>
                    </a:cubicBezTo>
                    <a:cubicBezTo>
                      <a:pt x="325" y="35"/>
                      <a:pt x="320" y="34"/>
                      <a:pt x="315" y="33"/>
                    </a:cubicBezTo>
                    <a:cubicBezTo>
                      <a:pt x="311" y="3"/>
                      <a:pt x="311" y="3"/>
                      <a:pt x="311" y="3"/>
                    </a:cubicBezTo>
                    <a:cubicBezTo>
                      <a:pt x="299" y="1"/>
                      <a:pt x="287" y="0"/>
                      <a:pt x="275" y="0"/>
                    </a:cubicBezTo>
                    <a:cubicBezTo>
                      <a:pt x="268" y="0"/>
                      <a:pt x="261" y="1"/>
                      <a:pt x="255" y="1"/>
                    </a:cubicBezTo>
                    <a:cubicBezTo>
                      <a:pt x="249" y="31"/>
                      <a:pt x="249" y="31"/>
                      <a:pt x="249" y="31"/>
                    </a:cubicBezTo>
                    <a:cubicBezTo>
                      <a:pt x="244" y="31"/>
                      <a:pt x="239" y="32"/>
                      <a:pt x="234" y="33"/>
                    </a:cubicBezTo>
                    <a:cubicBezTo>
                      <a:pt x="220" y="6"/>
                      <a:pt x="220" y="6"/>
                      <a:pt x="220" y="6"/>
                    </a:cubicBezTo>
                    <a:cubicBezTo>
                      <a:pt x="202" y="9"/>
                      <a:pt x="184" y="15"/>
                      <a:pt x="167" y="22"/>
                    </a:cubicBezTo>
                    <a:cubicBezTo>
                      <a:pt x="171" y="53"/>
                      <a:pt x="171" y="53"/>
                      <a:pt x="171" y="53"/>
                    </a:cubicBezTo>
                    <a:cubicBezTo>
                      <a:pt x="166" y="55"/>
                      <a:pt x="162" y="57"/>
                      <a:pt x="157" y="60"/>
                    </a:cubicBezTo>
                    <a:cubicBezTo>
                      <a:pt x="135" y="38"/>
                      <a:pt x="135" y="38"/>
                      <a:pt x="135" y="38"/>
                    </a:cubicBezTo>
                    <a:cubicBezTo>
                      <a:pt x="119" y="48"/>
                      <a:pt x="104" y="59"/>
                      <a:pt x="90" y="72"/>
                    </a:cubicBezTo>
                    <a:cubicBezTo>
                      <a:pt x="104" y="99"/>
                      <a:pt x="104" y="99"/>
                      <a:pt x="104" y="99"/>
                    </a:cubicBezTo>
                    <a:cubicBezTo>
                      <a:pt x="100" y="102"/>
                      <a:pt x="97" y="106"/>
                      <a:pt x="93" y="110"/>
                    </a:cubicBezTo>
                    <a:cubicBezTo>
                      <a:pt x="66" y="97"/>
                      <a:pt x="66" y="97"/>
                      <a:pt x="66" y="97"/>
                    </a:cubicBezTo>
                    <a:cubicBezTo>
                      <a:pt x="54" y="111"/>
                      <a:pt x="43" y="127"/>
                      <a:pt x="34" y="143"/>
                    </a:cubicBezTo>
                    <a:cubicBezTo>
                      <a:pt x="56" y="165"/>
                      <a:pt x="56" y="165"/>
                      <a:pt x="56" y="165"/>
                    </a:cubicBezTo>
                    <a:cubicBezTo>
                      <a:pt x="53" y="169"/>
                      <a:pt x="51" y="174"/>
                      <a:pt x="49" y="178"/>
                    </a:cubicBezTo>
                    <a:cubicBezTo>
                      <a:pt x="19" y="175"/>
                      <a:pt x="19" y="175"/>
                      <a:pt x="19" y="175"/>
                    </a:cubicBezTo>
                    <a:cubicBezTo>
                      <a:pt x="12" y="192"/>
                      <a:pt x="7" y="210"/>
                      <a:pt x="4" y="229"/>
                    </a:cubicBezTo>
                    <a:cubicBezTo>
                      <a:pt x="32" y="242"/>
                      <a:pt x="32" y="242"/>
                      <a:pt x="32" y="242"/>
                    </a:cubicBezTo>
                    <a:cubicBezTo>
                      <a:pt x="31" y="247"/>
                      <a:pt x="31" y="252"/>
                      <a:pt x="30" y="257"/>
                    </a:cubicBezTo>
                    <a:cubicBezTo>
                      <a:pt x="1" y="264"/>
                      <a:pt x="1" y="264"/>
                      <a:pt x="1" y="264"/>
                    </a:cubicBezTo>
                    <a:cubicBezTo>
                      <a:pt x="0" y="267"/>
                      <a:pt x="0" y="271"/>
                      <a:pt x="0" y="275"/>
                    </a:cubicBezTo>
                    <a:cubicBezTo>
                      <a:pt x="0" y="290"/>
                      <a:pt x="2" y="305"/>
                      <a:pt x="4" y="320"/>
                    </a:cubicBezTo>
                    <a:cubicBezTo>
                      <a:pt x="34" y="323"/>
                      <a:pt x="34" y="323"/>
                      <a:pt x="34" y="323"/>
                    </a:cubicBezTo>
                    <a:cubicBezTo>
                      <a:pt x="35" y="328"/>
                      <a:pt x="37" y="333"/>
                      <a:pt x="38" y="337"/>
                    </a:cubicBezTo>
                    <a:cubicBezTo>
                      <a:pt x="12" y="353"/>
                      <a:pt x="12" y="353"/>
                      <a:pt x="12" y="353"/>
                    </a:cubicBezTo>
                    <a:cubicBezTo>
                      <a:pt x="17" y="372"/>
                      <a:pt x="25" y="389"/>
                      <a:pt x="34" y="406"/>
                    </a:cubicBezTo>
                    <a:cubicBezTo>
                      <a:pt x="64" y="399"/>
                      <a:pt x="64" y="399"/>
                      <a:pt x="64" y="399"/>
                    </a:cubicBezTo>
                    <a:cubicBezTo>
                      <a:pt x="66" y="403"/>
                      <a:pt x="68" y="407"/>
                      <a:pt x="71" y="411"/>
                    </a:cubicBezTo>
                    <a:cubicBezTo>
                      <a:pt x="51" y="434"/>
                      <a:pt x="51" y="434"/>
                      <a:pt x="51" y="434"/>
                    </a:cubicBezTo>
                    <a:cubicBezTo>
                      <a:pt x="63" y="450"/>
                      <a:pt x="75" y="464"/>
                      <a:pt x="89" y="477"/>
                    </a:cubicBezTo>
                    <a:cubicBezTo>
                      <a:pt x="115" y="461"/>
                      <a:pt x="115" y="461"/>
                      <a:pt x="115" y="461"/>
                    </a:cubicBezTo>
                    <a:cubicBezTo>
                      <a:pt x="119" y="464"/>
                      <a:pt x="122" y="466"/>
                      <a:pt x="126" y="469"/>
                    </a:cubicBezTo>
                    <a:cubicBezTo>
                      <a:pt x="115" y="498"/>
                      <a:pt x="115" y="498"/>
                      <a:pt x="115" y="498"/>
                    </a:cubicBezTo>
                    <a:cubicBezTo>
                      <a:pt x="131" y="509"/>
                      <a:pt x="147" y="518"/>
                      <a:pt x="165" y="526"/>
                    </a:cubicBezTo>
                    <a:cubicBezTo>
                      <a:pt x="184" y="502"/>
                      <a:pt x="184" y="502"/>
                      <a:pt x="184" y="502"/>
                    </a:cubicBezTo>
                    <a:cubicBezTo>
                      <a:pt x="188" y="504"/>
                      <a:pt x="192" y="505"/>
                      <a:pt x="196" y="507"/>
                    </a:cubicBezTo>
                    <a:cubicBezTo>
                      <a:pt x="195" y="537"/>
                      <a:pt x="195" y="537"/>
                      <a:pt x="195" y="537"/>
                    </a:cubicBezTo>
                    <a:cubicBezTo>
                      <a:pt x="214" y="543"/>
                      <a:pt x="233" y="546"/>
                      <a:pt x="252" y="548"/>
                    </a:cubicBezTo>
                    <a:cubicBezTo>
                      <a:pt x="263" y="519"/>
                      <a:pt x="263" y="519"/>
                      <a:pt x="263" y="519"/>
                    </a:cubicBezTo>
                    <a:cubicBezTo>
                      <a:pt x="267" y="520"/>
                      <a:pt x="271" y="520"/>
                      <a:pt x="275" y="520"/>
                    </a:cubicBezTo>
                    <a:cubicBezTo>
                      <a:pt x="275" y="520"/>
                      <a:pt x="275" y="520"/>
                      <a:pt x="275" y="520"/>
                    </a:cubicBezTo>
                    <a:cubicBezTo>
                      <a:pt x="284" y="549"/>
                      <a:pt x="284" y="549"/>
                      <a:pt x="284" y="549"/>
                    </a:cubicBezTo>
                    <a:cubicBezTo>
                      <a:pt x="304" y="548"/>
                      <a:pt x="323" y="545"/>
                      <a:pt x="342" y="541"/>
                    </a:cubicBezTo>
                    <a:cubicBezTo>
                      <a:pt x="342" y="510"/>
                      <a:pt x="342" y="510"/>
                      <a:pt x="342" y="510"/>
                    </a:cubicBezTo>
                    <a:cubicBezTo>
                      <a:pt x="346" y="509"/>
                      <a:pt x="350" y="508"/>
                      <a:pt x="354" y="506"/>
                    </a:cubicBezTo>
                    <a:cubicBezTo>
                      <a:pt x="372" y="531"/>
                      <a:pt x="372" y="531"/>
                      <a:pt x="372" y="531"/>
                    </a:cubicBezTo>
                    <a:cubicBezTo>
                      <a:pt x="390" y="524"/>
                      <a:pt x="408" y="515"/>
                      <a:pt x="424" y="505"/>
                    </a:cubicBezTo>
                    <a:cubicBezTo>
                      <a:pt x="414" y="476"/>
                      <a:pt x="414" y="476"/>
                      <a:pt x="414" y="476"/>
                    </a:cubicBezTo>
                    <a:cubicBezTo>
                      <a:pt x="418" y="473"/>
                      <a:pt x="421" y="471"/>
                      <a:pt x="424" y="468"/>
                    </a:cubicBezTo>
                    <a:cubicBezTo>
                      <a:pt x="450" y="486"/>
                      <a:pt x="450" y="486"/>
                      <a:pt x="450" y="486"/>
                    </a:cubicBezTo>
                    <a:cubicBezTo>
                      <a:pt x="464" y="474"/>
                      <a:pt x="478" y="460"/>
                      <a:pt x="490" y="445"/>
                    </a:cubicBezTo>
                    <a:cubicBezTo>
                      <a:pt x="472" y="420"/>
                      <a:pt x="472" y="420"/>
                      <a:pt x="472" y="420"/>
                    </a:cubicBezTo>
                    <a:cubicBezTo>
                      <a:pt x="474" y="417"/>
                      <a:pt x="477" y="413"/>
                      <a:pt x="479" y="410"/>
                    </a:cubicBezTo>
                    <a:cubicBezTo>
                      <a:pt x="508" y="418"/>
                      <a:pt x="508" y="418"/>
                      <a:pt x="508" y="418"/>
                    </a:cubicBezTo>
                    <a:cubicBezTo>
                      <a:pt x="518" y="402"/>
                      <a:pt x="527" y="385"/>
                      <a:pt x="533" y="366"/>
                    </a:cubicBezTo>
                    <a:cubicBezTo>
                      <a:pt x="508" y="349"/>
                      <a:pt x="508" y="349"/>
                      <a:pt x="508" y="349"/>
                    </a:cubicBezTo>
                    <a:cubicBezTo>
                      <a:pt x="509" y="345"/>
                      <a:pt x="511" y="341"/>
                      <a:pt x="512" y="337"/>
                    </a:cubicBezTo>
                    <a:lnTo>
                      <a:pt x="542" y="335"/>
                    </a:lnTo>
                    <a:close/>
                    <a:moveTo>
                      <a:pt x="493" y="265"/>
                    </a:moveTo>
                    <a:cubicBezTo>
                      <a:pt x="350" y="265"/>
                      <a:pt x="350" y="265"/>
                      <a:pt x="350" y="265"/>
                    </a:cubicBezTo>
                    <a:cubicBezTo>
                      <a:pt x="348" y="251"/>
                      <a:pt x="342" y="237"/>
                      <a:pt x="334" y="227"/>
                    </a:cubicBezTo>
                    <a:cubicBezTo>
                      <a:pt x="435" y="125"/>
                      <a:pt x="435" y="125"/>
                      <a:pt x="435" y="125"/>
                    </a:cubicBezTo>
                    <a:cubicBezTo>
                      <a:pt x="469" y="162"/>
                      <a:pt x="491" y="211"/>
                      <a:pt x="493" y="265"/>
                    </a:cubicBezTo>
                    <a:close/>
                    <a:moveTo>
                      <a:pt x="275" y="313"/>
                    </a:moveTo>
                    <a:cubicBezTo>
                      <a:pt x="253" y="313"/>
                      <a:pt x="236" y="296"/>
                      <a:pt x="236" y="274"/>
                    </a:cubicBezTo>
                    <a:cubicBezTo>
                      <a:pt x="236" y="253"/>
                      <a:pt x="253" y="236"/>
                      <a:pt x="275" y="236"/>
                    </a:cubicBezTo>
                    <a:cubicBezTo>
                      <a:pt x="296" y="236"/>
                      <a:pt x="314" y="253"/>
                      <a:pt x="314" y="274"/>
                    </a:cubicBezTo>
                    <a:cubicBezTo>
                      <a:pt x="314" y="296"/>
                      <a:pt x="296" y="313"/>
                      <a:pt x="275" y="313"/>
                    </a:cubicBezTo>
                    <a:close/>
                    <a:moveTo>
                      <a:pt x="423" y="114"/>
                    </a:moveTo>
                    <a:cubicBezTo>
                      <a:pt x="322" y="215"/>
                      <a:pt x="322" y="215"/>
                      <a:pt x="322" y="215"/>
                    </a:cubicBezTo>
                    <a:cubicBezTo>
                      <a:pt x="311" y="206"/>
                      <a:pt x="297" y="201"/>
                      <a:pt x="283" y="199"/>
                    </a:cubicBezTo>
                    <a:cubicBezTo>
                      <a:pt x="283" y="56"/>
                      <a:pt x="283" y="56"/>
                      <a:pt x="283" y="56"/>
                    </a:cubicBezTo>
                    <a:cubicBezTo>
                      <a:pt x="337" y="58"/>
                      <a:pt x="386" y="79"/>
                      <a:pt x="423" y="114"/>
                    </a:cubicBezTo>
                    <a:close/>
                    <a:moveTo>
                      <a:pt x="266" y="56"/>
                    </a:moveTo>
                    <a:cubicBezTo>
                      <a:pt x="266" y="199"/>
                      <a:pt x="266" y="199"/>
                      <a:pt x="266" y="199"/>
                    </a:cubicBezTo>
                    <a:cubicBezTo>
                      <a:pt x="252" y="201"/>
                      <a:pt x="239" y="206"/>
                      <a:pt x="228" y="215"/>
                    </a:cubicBezTo>
                    <a:cubicBezTo>
                      <a:pt x="126" y="114"/>
                      <a:pt x="126" y="114"/>
                      <a:pt x="126" y="114"/>
                    </a:cubicBezTo>
                    <a:cubicBezTo>
                      <a:pt x="164" y="79"/>
                      <a:pt x="212" y="58"/>
                      <a:pt x="266" y="56"/>
                    </a:cubicBezTo>
                    <a:close/>
                    <a:moveTo>
                      <a:pt x="115" y="125"/>
                    </a:moveTo>
                    <a:cubicBezTo>
                      <a:pt x="216" y="227"/>
                      <a:pt x="216" y="227"/>
                      <a:pt x="216" y="227"/>
                    </a:cubicBezTo>
                    <a:cubicBezTo>
                      <a:pt x="207" y="237"/>
                      <a:pt x="201" y="251"/>
                      <a:pt x="199" y="265"/>
                    </a:cubicBezTo>
                    <a:cubicBezTo>
                      <a:pt x="56" y="265"/>
                      <a:pt x="56" y="265"/>
                      <a:pt x="56" y="265"/>
                    </a:cubicBezTo>
                    <a:cubicBezTo>
                      <a:pt x="58" y="211"/>
                      <a:pt x="80" y="162"/>
                      <a:pt x="115" y="125"/>
                    </a:cubicBezTo>
                    <a:close/>
                    <a:moveTo>
                      <a:pt x="56" y="282"/>
                    </a:moveTo>
                    <a:cubicBezTo>
                      <a:pt x="199" y="282"/>
                      <a:pt x="199" y="282"/>
                      <a:pt x="199" y="282"/>
                    </a:cubicBezTo>
                    <a:cubicBezTo>
                      <a:pt x="200" y="297"/>
                      <a:pt x="206" y="310"/>
                      <a:pt x="215" y="321"/>
                    </a:cubicBezTo>
                    <a:cubicBezTo>
                      <a:pt x="114" y="423"/>
                      <a:pt x="114" y="423"/>
                      <a:pt x="114" y="423"/>
                    </a:cubicBezTo>
                    <a:cubicBezTo>
                      <a:pt x="79" y="385"/>
                      <a:pt x="58" y="336"/>
                      <a:pt x="56" y="282"/>
                    </a:cubicBezTo>
                    <a:close/>
                    <a:moveTo>
                      <a:pt x="126" y="435"/>
                    </a:moveTo>
                    <a:cubicBezTo>
                      <a:pt x="227" y="333"/>
                      <a:pt x="227" y="333"/>
                      <a:pt x="227" y="333"/>
                    </a:cubicBezTo>
                    <a:cubicBezTo>
                      <a:pt x="238" y="342"/>
                      <a:pt x="251" y="348"/>
                      <a:pt x="266" y="350"/>
                    </a:cubicBezTo>
                    <a:cubicBezTo>
                      <a:pt x="266" y="493"/>
                      <a:pt x="266" y="493"/>
                      <a:pt x="266" y="493"/>
                    </a:cubicBezTo>
                    <a:cubicBezTo>
                      <a:pt x="212" y="491"/>
                      <a:pt x="163" y="469"/>
                      <a:pt x="126" y="435"/>
                    </a:cubicBezTo>
                    <a:close/>
                    <a:moveTo>
                      <a:pt x="283" y="493"/>
                    </a:moveTo>
                    <a:cubicBezTo>
                      <a:pt x="283" y="350"/>
                      <a:pt x="283" y="350"/>
                      <a:pt x="283" y="350"/>
                    </a:cubicBezTo>
                    <a:cubicBezTo>
                      <a:pt x="298" y="348"/>
                      <a:pt x="312" y="342"/>
                      <a:pt x="323" y="333"/>
                    </a:cubicBezTo>
                    <a:cubicBezTo>
                      <a:pt x="424" y="435"/>
                      <a:pt x="424" y="435"/>
                      <a:pt x="424" y="435"/>
                    </a:cubicBezTo>
                    <a:cubicBezTo>
                      <a:pt x="387" y="469"/>
                      <a:pt x="337" y="491"/>
                      <a:pt x="283" y="493"/>
                    </a:cubicBezTo>
                    <a:close/>
                    <a:moveTo>
                      <a:pt x="436" y="423"/>
                    </a:moveTo>
                    <a:cubicBezTo>
                      <a:pt x="334" y="321"/>
                      <a:pt x="334" y="321"/>
                      <a:pt x="334" y="321"/>
                    </a:cubicBezTo>
                    <a:cubicBezTo>
                      <a:pt x="343" y="310"/>
                      <a:pt x="349" y="297"/>
                      <a:pt x="350" y="282"/>
                    </a:cubicBezTo>
                    <a:cubicBezTo>
                      <a:pt x="493" y="282"/>
                      <a:pt x="493" y="282"/>
                      <a:pt x="493" y="282"/>
                    </a:cubicBezTo>
                    <a:cubicBezTo>
                      <a:pt x="491" y="336"/>
                      <a:pt x="470" y="385"/>
                      <a:pt x="436" y="42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31"/>
              <p:cNvSpPr>
                <a:spLocks noEditPoints="1"/>
              </p:cNvSpPr>
              <p:nvPr/>
            </p:nvSpPr>
            <p:spPr bwMode="auto">
              <a:xfrm>
                <a:off x="-175458" y="1432859"/>
                <a:ext cx="1265238" cy="1260475"/>
              </a:xfrm>
              <a:custGeom>
                <a:avLst/>
                <a:gdLst>
                  <a:gd name="T0" fmla="*/ 337 w 337"/>
                  <a:gd name="T1" fmla="*/ 170 h 336"/>
                  <a:gd name="T2" fmla="*/ 318 w 337"/>
                  <a:gd name="T3" fmla="*/ 157 h 336"/>
                  <a:gd name="T4" fmla="*/ 328 w 337"/>
                  <a:gd name="T5" fmla="*/ 116 h 336"/>
                  <a:gd name="T6" fmla="*/ 306 w 337"/>
                  <a:gd name="T7" fmla="*/ 109 h 336"/>
                  <a:gd name="T8" fmla="*/ 303 w 337"/>
                  <a:gd name="T9" fmla="*/ 67 h 336"/>
                  <a:gd name="T10" fmla="*/ 280 w 337"/>
                  <a:gd name="T11" fmla="*/ 67 h 336"/>
                  <a:gd name="T12" fmla="*/ 262 w 337"/>
                  <a:gd name="T13" fmla="*/ 29 h 336"/>
                  <a:gd name="T14" fmla="*/ 241 w 337"/>
                  <a:gd name="T15" fmla="*/ 36 h 336"/>
                  <a:gd name="T16" fmla="*/ 212 w 337"/>
                  <a:gd name="T17" fmla="*/ 6 h 336"/>
                  <a:gd name="T18" fmla="*/ 193 w 337"/>
                  <a:gd name="T19" fmla="*/ 20 h 336"/>
                  <a:gd name="T20" fmla="*/ 168 w 337"/>
                  <a:gd name="T21" fmla="*/ 0 h 336"/>
                  <a:gd name="T22" fmla="*/ 153 w 337"/>
                  <a:gd name="T23" fmla="*/ 19 h 336"/>
                  <a:gd name="T24" fmla="*/ 135 w 337"/>
                  <a:gd name="T25" fmla="*/ 3 h 336"/>
                  <a:gd name="T26" fmla="*/ 105 w 337"/>
                  <a:gd name="T27" fmla="*/ 32 h 336"/>
                  <a:gd name="T28" fmla="*/ 83 w 337"/>
                  <a:gd name="T29" fmla="*/ 23 h 336"/>
                  <a:gd name="T30" fmla="*/ 64 w 337"/>
                  <a:gd name="T31" fmla="*/ 60 h 336"/>
                  <a:gd name="T32" fmla="*/ 40 w 337"/>
                  <a:gd name="T33" fmla="*/ 59 h 336"/>
                  <a:gd name="T34" fmla="*/ 34 w 337"/>
                  <a:gd name="T35" fmla="*/ 101 h 336"/>
                  <a:gd name="T36" fmla="*/ 12 w 337"/>
                  <a:gd name="T37" fmla="*/ 107 h 336"/>
                  <a:gd name="T38" fmla="*/ 20 w 337"/>
                  <a:gd name="T39" fmla="*/ 148 h 336"/>
                  <a:gd name="T40" fmla="*/ 1 w 337"/>
                  <a:gd name="T41" fmla="*/ 161 h 336"/>
                  <a:gd name="T42" fmla="*/ 3 w 337"/>
                  <a:gd name="T43" fmla="*/ 196 h 336"/>
                  <a:gd name="T44" fmla="*/ 23 w 337"/>
                  <a:gd name="T45" fmla="*/ 207 h 336"/>
                  <a:gd name="T46" fmla="*/ 21 w 337"/>
                  <a:gd name="T47" fmla="*/ 248 h 336"/>
                  <a:gd name="T48" fmla="*/ 44 w 337"/>
                  <a:gd name="T49" fmla="*/ 251 h 336"/>
                  <a:gd name="T50" fmla="*/ 55 w 337"/>
                  <a:gd name="T51" fmla="*/ 292 h 336"/>
                  <a:gd name="T52" fmla="*/ 77 w 337"/>
                  <a:gd name="T53" fmla="*/ 287 h 336"/>
                  <a:gd name="T54" fmla="*/ 101 w 337"/>
                  <a:gd name="T55" fmla="*/ 322 h 336"/>
                  <a:gd name="T56" fmla="*/ 121 w 337"/>
                  <a:gd name="T57" fmla="*/ 310 h 336"/>
                  <a:gd name="T58" fmla="*/ 155 w 337"/>
                  <a:gd name="T59" fmla="*/ 336 h 336"/>
                  <a:gd name="T60" fmla="*/ 168 w 337"/>
                  <a:gd name="T61" fmla="*/ 318 h 336"/>
                  <a:gd name="T62" fmla="*/ 174 w 337"/>
                  <a:gd name="T63" fmla="*/ 336 h 336"/>
                  <a:gd name="T64" fmla="*/ 210 w 337"/>
                  <a:gd name="T65" fmla="*/ 312 h 336"/>
                  <a:gd name="T66" fmla="*/ 228 w 337"/>
                  <a:gd name="T67" fmla="*/ 325 h 336"/>
                  <a:gd name="T68" fmla="*/ 254 w 337"/>
                  <a:gd name="T69" fmla="*/ 291 h 336"/>
                  <a:gd name="T70" fmla="*/ 276 w 337"/>
                  <a:gd name="T71" fmla="*/ 298 h 336"/>
                  <a:gd name="T72" fmla="*/ 289 w 337"/>
                  <a:gd name="T73" fmla="*/ 257 h 336"/>
                  <a:gd name="T74" fmla="*/ 312 w 337"/>
                  <a:gd name="T75" fmla="*/ 256 h 336"/>
                  <a:gd name="T76" fmla="*/ 312 w 337"/>
                  <a:gd name="T77" fmla="*/ 214 h 336"/>
                  <a:gd name="T78" fmla="*/ 332 w 337"/>
                  <a:gd name="T79" fmla="*/ 205 h 336"/>
                  <a:gd name="T80" fmla="*/ 215 w 337"/>
                  <a:gd name="T81" fmla="*/ 162 h 336"/>
                  <a:gd name="T82" fmla="*/ 267 w 337"/>
                  <a:gd name="T83" fmla="*/ 77 h 336"/>
                  <a:gd name="T84" fmla="*/ 168 w 337"/>
                  <a:gd name="T85" fmla="*/ 192 h 336"/>
                  <a:gd name="T86" fmla="*/ 168 w 337"/>
                  <a:gd name="T87" fmla="*/ 144 h 336"/>
                  <a:gd name="T88" fmla="*/ 168 w 337"/>
                  <a:gd name="T89" fmla="*/ 192 h 336"/>
                  <a:gd name="T90" fmla="*/ 197 w 337"/>
                  <a:gd name="T91" fmla="*/ 131 h 336"/>
                  <a:gd name="T92" fmla="*/ 174 w 337"/>
                  <a:gd name="T93" fmla="*/ 34 h 336"/>
                  <a:gd name="T94" fmla="*/ 163 w 337"/>
                  <a:gd name="T95" fmla="*/ 34 h 336"/>
                  <a:gd name="T96" fmla="*/ 140 w 337"/>
                  <a:gd name="T97" fmla="*/ 131 h 336"/>
                  <a:gd name="T98" fmla="*/ 163 w 337"/>
                  <a:gd name="T99" fmla="*/ 34 h 336"/>
                  <a:gd name="T100" fmla="*/ 132 w 337"/>
                  <a:gd name="T101" fmla="*/ 139 h 336"/>
                  <a:gd name="T102" fmla="*/ 35 w 337"/>
                  <a:gd name="T103" fmla="*/ 162 h 336"/>
                  <a:gd name="T104" fmla="*/ 35 w 337"/>
                  <a:gd name="T105" fmla="*/ 173 h 336"/>
                  <a:gd name="T106" fmla="*/ 132 w 337"/>
                  <a:gd name="T107" fmla="*/ 197 h 336"/>
                  <a:gd name="T108" fmla="*/ 35 w 337"/>
                  <a:gd name="T109" fmla="*/ 173 h 336"/>
                  <a:gd name="T110" fmla="*/ 139 w 337"/>
                  <a:gd name="T111" fmla="*/ 204 h 336"/>
                  <a:gd name="T112" fmla="*/ 163 w 337"/>
                  <a:gd name="T113" fmla="*/ 302 h 336"/>
                  <a:gd name="T114" fmla="*/ 174 w 337"/>
                  <a:gd name="T115" fmla="*/ 302 h 336"/>
                  <a:gd name="T116" fmla="*/ 198 w 337"/>
                  <a:gd name="T117" fmla="*/ 204 h 336"/>
                  <a:gd name="T118" fmla="*/ 174 w 337"/>
                  <a:gd name="T119" fmla="*/ 302 h 336"/>
                  <a:gd name="T120" fmla="*/ 205 w 337"/>
                  <a:gd name="T121" fmla="*/ 197 h 336"/>
                  <a:gd name="T122" fmla="*/ 302 w 337"/>
                  <a:gd name="T123" fmla="*/ 17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6">
                    <a:moveTo>
                      <a:pt x="332" y="205"/>
                    </a:moveTo>
                    <a:cubicBezTo>
                      <a:pt x="335" y="194"/>
                      <a:pt x="336" y="182"/>
                      <a:pt x="337" y="170"/>
                    </a:cubicBezTo>
                    <a:cubicBezTo>
                      <a:pt x="319" y="165"/>
                      <a:pt x="319" y="165"/>
                      <a:pt x="319" y="165"/>
                    </a:cubicBezTo>
                    <a:cubicBezTo>
                      <a:pt x="318" y="162"/>
                      <a:pt x="318" y="160"/>
                      <a:pt x="318" y="157"/>
                    </a:cubicBezTo>
                    <a:cubicBezTo>
                      <a:pt x="336" y="150"/>
                      <a:pt x="336" y="150"/>
                      <a:pt x="336" y="150"/>
                    </a:cubicBezTo>
                    <a:cubicBezTo>
                      <a:pt x="334" y="138"/>
                      <a:pt x="332" y="127"/>
                      <a:pt x="328" y="116"/>
                    </a:cubicBezTo>
                    <a:cubicBezTo>
                      <a:pt x="310" y="117"/>
                      <a:pt x="310" y="117"/>
                      <a:pt x="310" y="117"/>
                    </a:cubicBezTo>
                    <a:cubicBezTo>
                      <a:pt x="309" y="114"/>
                      <a:pt x="308" y="111"/>
                      <a:pt x="306" y="109"/>
                    </a:cubicBezTo>
                    <a:cubicBezTo>
                      <a:pt x="321" y="97"/>
                      <a:pt x="321" y="97"/>
                      <a:pt x="321" y="97"/>
                    </a:cubicBezTo>
                    <a:cubicBezTo>
                      <a:pt x="316" y="86"/>
                      <a:pt x="310" y="76"/>
                      <a:pt x="303" y="67"/>
                    </a:cubicBezTo>
                    <a:cubicBezTo>
                      <a:pt x="285" y="74"/>
                      <a:pt x="285" y="74"/>
                      <a:pt x="285" y="74"/>
                    </a:cubicBezTo>
                    <a:cubicBezTo>
                      <a:pt x="283" y="72"/>
                      <a:pt x="282" y="69"/>
                      <a:pt x="280" y="67"/>
                    </a:cubicBezTo>
                    <a:cubicBezTo>
                      <a:pt x="289" y="51"/>
                      <a:pt x="289" y="51"/>
                      <a:pt x="289" y="51"/>
                    </a:cubicBezTo>
                    <a:cubicBezTo>
                      <a:pt x="281" y="43"/>
                      <a:pt x="272" y="35"/>
                      <a:pt x="262" y="29"/>
                    </a:cubicBezTo>
                    <a:cubicBezTo>
                      <a:pt x="248" y="41"/>
                      <a:pt x="248" y="41"/>
                      <a:pt x="248" y="41"/>
                    </a:cubicBezTo>
                    <a:cubicBezTo>
                      <a:pt x="246" y="39"/>
                      <a:pt x="243" y="38"/>
                      <a:pt x="241" y="36"/>
                    </a:cubicBezTo>
                    <a:cubicBezTo>
                      <a:pt x="244" y="18"/>
                      <a:pt x="244" y="18"/>
                      <a:pt x="244" y="18"/>
                    </a:cubicBezTo>
                    <a:cubicBezTo>
                      <a:pt x="234" y="13"/>
                      <a:pt x="223" y="9"/>
                      <a:pt x="212" y="6"/>
                    </a:cubicBezTo>
                    <a:cubicBezTo>
                      <a:pt x="203" y="22"/>
                      <a:pt x="203" y="22"/>
                      <a:pt x="203" y="22"/>
                    </a:cubicBezTo>
                    <a:cubicBezTo>
                      <a:pt x="200" y="21"/>
                      <a:pt x="197" y="21"/>
                      <a:pt x="193" y="20"/>
                    </a:cubicBezTo>
                    <a:cubicBezTo>
                      <a:pt x="191" y="2"/>
                      <a:pt x="191" y="2"/>
                      <a:pt x="191" y="2"/>
                    </a:cubicBezTo>
                    <a:cubicBezTo>
                      <a:pt x="184" y="1"/>
                      <a:pt x="176" y="0"/>
                      <a:pt x="168" y="0"/>
                    </a:cubicBezTo>
                    <a:cubicBezTo>
                      <a:pt x="164" y="0"/>
                      <a:pt x="160" y="0"/>
                      <a:pt x="156" y="0"/>
                    </a:cubicBezTo>
                    <a:cubicBezTo>
                      <a:pt x="153" y="19"/>
                      <a:pt x="153" y="19"/>
                      <a:pt x="153" y="19"/>
                    </a:cubicBezTo>
                    <a:cubicBezTo>
                      <a:pt x="150" y="19"/>
                      <a:pt x="147" y="20"/>
                      <a:pt x="144" y="20"/>
                    </a:cubicBezTo>
                    <a:cubicBezTo>
                      <a:pt x="135" y="3"/>
                      <a:pt x="135" y="3"/>
                      <a:pt x="135" y="3"/>
                    </a:cubicBezTo>
                    <a:cubicBezTo>
                      <a:pt x="124" y="6"/>
                      <a:pt x="113" y="9"/>
                      <a:pt x="102" y="14"/>
                    </a:cubicBezTo>
                    <a:cubicBezTo>
                      <a:pt x="105" y="32"/>
                      <a:pt x="105" y="32"/>
                      <a:pt x="105" y="32"/>
                    </a:cubicBezTo>
                    <a:cubicBezTo>
                      <a:pt x="102" y="33"/>
                      <a:pt x="99" y="35"/>
                      <a:pt x="96" y="36"/>
                    </a:cubicBezTo>
                    <a:cubicBezTo>
                      <a:pt x="83" y="23"/>
                      <a:pt x="83" y="23"/>
                      <a:pt x="83" y="23"/>
                    </a:cubicBezTo>
                    <a:cubicBezTo>
                      <a:pt x="73" y="29"/>
                      <a:pt x="64" y="36"/>
                      <a:pt x="55" y="44"/>
                    </a:cubicBezTo>
                    <a:cubicBezTo>
                      <a:pt x="64" y="60"/>
                      <a:pt x="64" y="60"/>
                      <a:pt x="64" y="60"/>
                    </a:cubicBezTo>
                    <a:cubicBezTo>
                      <a:pt x="62" y="63"/>
                      <a:pt x="59" y="65"/>
                      <a:pt x="57" y="67"/>
                    </a:cubicBezTo>
                    <a:cubicBezTo>
                      <a:pt x="40" y="59"/>
                      <a:pt x="40" y="59"/>
                      <a:pt x="40" y="59"/>
                    </a:cubicBezTo>
                    <a:cubicBezTo>
                      <a:pt x="33" y="68"/>
                      <a:pt x="26" y="77"/>
                      <a:pt x="21" y="88"/>
                    </a:cubicBezTo>
                    <a:cubicBezTo>
                      <a:pt x="34" y="101"/>
                      <a:pt x="34" y="101"/>
                      <a:pt x="34" y="101"/>
                    </a:cubicBezTo>
                    <a:cubicBezTo>
                      <a:pt x="33" y="103"/>
                      <a:pt x="32" y="106"/>
                      <a:pt x="30" y="109"/>
                    </a:cubicBezTo>
                    <a:cubicBezTo>
                      <a:pt x="12" y="107"/>
                      <a:pt x="12" y="107"/>
                      <a:pt x="12" y="107"/>
                    </a:cubicBezTo>
                    <a:cubicBezTo>
                      <a:pt x="8" y="118"/>
                      <a:pt x="5" y="129"/>
                      <a:pt x="3" y="140"/>
                    </a:cubicBezTo>
                    <a:cubicBezTo>
                      <a:pt x="20" y="148"/>
                      <a:pt x="20" y="148"/>
                      <a:pt x="20" y="148"/>
                    </a:cubicBezTo>
                    <a:cubicBezTo>
                      <a:pt x="19" y="151"/>
                      <a:pt x="19" y="154"/>
                      <a:pt x="19" y="157"/>
                    </a:cubicBezTo>
                    <a:cubicBezTo>
                      <a:pt x="1" y="161"/>
                      <a:pt x="1" y="161"/>
                      <a:pt x="1" y="161"/>
                    </a:cubicBezTo>
                    <a:cubicBezTo>
                      <a:pt x="0" y="164"/>
                      <a:pt x="0" y="166"/>
                      <a:pt x="0" y="168"/>
                    </a:cubicBezTo>
                    <a:cubicBezTo>
                      <a:pt x="0" y="178"/>
                      <a:pt x="1" y="187"/>
                      <a:pt x="3" y="196"/>
                    </a:cubicBezTo>
                    <a:cubicBezTo>
                      <a:pt x="21" y="198"/>
                      <a:pt x="21" y="198"/>
                      <a:pt x="21" y="198"/>
                    </a:cubicBezTo>
                    <a:cubicBezTo>
                      <a:pt x="22" y="201"/>
                      <a:pt x="23" y="204"/>
                      <a:pt x="23" y="207"/>
                    </a:cubicBezTo>
                    <a:cubicBezTo>
                      <a:pt x="7" y="216"/>
                      <a:pt x="7" y="216"/>
                      <a:pt x="7" y="216"/>
                    </a:cubicBezTo>
                    <a:cubicBezTo>
                      <a:pt x="11" y="228"/>
                      <a:pt x="15" y="238"/>
                      <a:pt x="21" y="248"/>
                    </a:cubicBezTo>
                    <a:cubicBezTo>
                      <a:pt x="39" y="244"/>
                      <a:pt x="39" y="244"/>
                      <a:pt x="39" y="244"/>
                    </a:cubicBezTo>
                    <a:cubicBezTo>
                      <a:pt x="41" y="247"/>
                      <a:pt x="42" y="249"/>
                      <a:pt x="44" y="251"/>
                    </a:cubicBezTo>
                    <a:cubicBezTo>
                      <a:pt x="32" y="266"/>
                      <a:pt x="32" y="266"/>
                      <a:pt x="32" y="266"/>
                    </a:cubicBezTo>
                    <a:cubicBezTo>
                      <a:pt x="39" y="275"/>
                      <a:pt x="46" y="284"/>
                      <a:pt x="55" y="292"/>
                    </a:cubicBezTo>
                    <a:cubicBezTo>
                      <a:pt x="71" y="282"/>
                      <a:pt x="71" y="282"/>
                      <a:pt x="71" y="282"/>
                    </a:cubicBezTo>
                    <a:cubicBezTo>
                      <a:pt x="73" y="284"/>
                      <a:pt x="75" y="286"/>
                      <a:pt x="77" y="287"/>
                    </a:cubicBezTo>
                    <a:cubicBezTo>
                      <a:pt x="71" y="305"/>
                      <a:pt x="71" y="305"/>
                      <a:pt x="71" y="305"/>
                    </a:cubicBezTo>
                    <a:cubicBezTo>
                      <a:pt x="80" y="312"/>
                      <a:pt x="90" y="317"/>
                      <a:pt x="101" y="322"/>
                    </a:cubicBezTo>
                    <a:cubicBezTo>
                      <a:pt x="113" y="308"/>
                      <a:pt x="113" y="308"/>
                      <a:pt x="113" y="308"/>
                    </a:cubicBezTo>
                    <a:cubicBezTo>
                      <a:pt x="116" y="309"/>
                      <a:pt x="118" y="309"/>
                      <a:pt x="121" y="310"/>
                    </a:cubicBezTo>
                    <a:cubicBezTo>
                      <a:pt x="120" y="329"/>
                      <a:pt x="120" y="329"/>
                      <a:pt x="120" y="329"/>
                    </a:cubicBezTo>
                    <a:cubicBezTo>
                      <a:pt x="131" y="332"/>
                      <a:pt x="143" y="335"/>
                      <a:pt x="155" y="336"/>
                    </a:cubicBezTo>
                    <a:cubicBezTo>
                      <a:pt x="161" y="318"/>
                      <a:pt x="161" y="318"/>
                      <a:pt x="161" y="318"/>
                    </a:cubicBezTo>
                    <a:cubicBezTo>
                      <a:pt x="164" y="318"/>
                      <a:pt x="166" y="318"/>
                      <a:pt x="168" y="318"/>
                    </a:cubicBezTo>
                    <a:cubicBezTo>
                      <a:pt x="169" y="318"/>
                      <a:pt x="169" y="318"/>
                      <a:pt x="169" y="318"/>
                    </a:cubicBezTo>
                    <a:cubicBezTo>
                      <a:pt x="174" y="336"/>
                      <a:pt x="174" y="336"/>
                      <a:pt x="174" y="336"/>
                    </a:cubicBezTo>
                    <a:cubicBezTo>
                      <a:pt x="186" y="336"/>
                      <a:pt x="198" y="334"/>
                      <a:pt x="209" y="331"/>
                    </a:cubicBezTo>
                    <a:cubicBezTo>
                      <a:pt x="210" y="312"/>
                      <a:pt x="210" y="312"/>
                      <a:pt x="210" y="312"/>
                    </a:cubicBezTo>
                    <a:cubicBezTo>
                      <a:pt x="212" y="312"/>
                      <a:pt x="215" y="311"/>
                      <a:pt x="217" y="310"/>
                    </a:cubicBezTo>
                    <a:cubicBezTo>
                      <a:pt x="228" y="325"/>
                      <a:pt x="228" y="325"/>
                      <a:pt x="228" y="325"/>
                    </a:cubicBezTo>
                    <a:cubicBezTo>
                      <a:pt x="239" y="321"/>
                      <a:pt x="250" y="316"/>
                      <a:pt x="260" y="309"/>
                    </a:cubicBezTo>
                    <a:cubicBezTo>
                      <a:pt x="254" y="291"/>
                      <a:pt x="254" y="291"/>
                      <a:pt x="254" y="291"/>
                    </a:cubicBezTo>
                    <a:cubicBezTo>
                      <a:pt x="256" y="290"/>
                      <a:pt x="258" y="288"/>
                      <a:pt x="260" y="287"/>
                    </a:cubicBezTo>
                    <a:cubicBezTo>
                      <a:pt x="276" y="298"/>
                      <a:pt x="276" y="298"/>
                      <a:pt x="276" y="298"/>
                    </a:cubicBezTo>
                    <a:cubicBezTo>
                      <a:pt x="285" y="290"/>
                      <a:pt x="293" y="282"/>
                      <a:pt x="300" y="272"/>
                    </a:cubicBezTo>
                    <a:cubicBezTo>
                      <a:pt x="289" y="257"/>
                      <a:pt x="289" y="257"/>
                      <a:pt x="289" y="257"/>
                    </a:cubicBezTo>
                    <a:cubicBezTo>
                      <a:pt x="291" y="255"/>
                      <a:pt x="292" y="253"/>
                      <a:pt x="294" y="251"/>
                    </a:cubicBezTo>
                    <a:cubicBezTo>
                      <a:pt x="312" y="256"/>
                      <a:pt x="312" y="256"/>
                      <a:pt x="312" y="256"/>
                    </a:cubicBezTo>
                    <a:cubicBezTo>
                      <a:pt x="318" y="246"/>
                      <a:pt x="323" y="235"/>
                      <a:pt x="327" y="224"/>
                    </a:cubicBezTo>
                    <a:cubicBezTo>
                      <a:pt x="312" y="214"/>
                      <a:pt x="312" y="214"/>
                      <a:pt x="312" y="214"/>
                    </a:cubicBezTo>
                    <a:cubicBezTo>
                      <a:pt x="312" y="211"/>
                      <a:pt x="313" y="209"/>
                      <a:pt x="314" y="206"/>
                    </a:cubicBezTo>
                    <a:lnTo>
                      <a:pt x="332" y="205"/>
                    </a:lnTo>
                    <a:close/>
                    <a:moveTo>
                      <a:pt x="302" y="162"/>
                    </a:moveTo>
                    <a:cubicBezTo>
                      <a:pt x="215" y="162"/>
                      <a:pt x="215" y="162"/>
                      <a:pt x="215" y="162"/>
                    </a:cubicBezTo>
                    <a:cubicBezTo>
                      <a:pt x="214" y="153"/>
                      <a:pt x="210" y="145"/>
                      <a:pt x="205" y="139"/>
                    </a:cubicBezTo>
                    <a:cubicBezTo>
                      <a:pt x="267" y="77"/>
                      <a:pt x="267" y="77"/>
                      <a:pt x="267" y="77"/>
                    </a:cubicBezTo>
                    <a:cubicBezTo>
                      <a:pt x="288" y="99"/>
                      <a:pt x="301" y="129"/>
                      <a:pt x="302" y="162"/>
                    </a:cubicBezTo>
                    <a:close/>
                    <a:moveTo>
                      <a:pt x="168" y="192"/>
                    </a:moveTo>
                    <a:cubicBezTo>
                      <a:pt x="155" y="192"/>
                      <a:pt x="145" y="181"/>
                      <a:pt x="145" y="168"/>
                    </a:cubicBezTo>
                    <a:cubicBezTo>
                      <a:pt x="145" y="155"/>
                      <a:pt x="155" y="144"/>
                      <a:pt x="168" y="144"/>
                    </a:cubicBezTo>
                    <a:cubicBezTo>
                      <a:pt x="182" y="144"/>
                      <a:pt x="192" y="155"/>
                      <a:pt x="192" y="168"/>
                    </a:cubicBezTo>
                    <a:cubicBezTo>
                      <a:pt x="192" y="181"/>
                      <a:pt x="182" y="192"/>
                      <a:pt x="168" y="192"/>
                    </a:cubicBezTo>
                    <a:close/>
                    <a:moveTo>
                      <a:pt x="259" y="69"/>
                    </a:moveTo>
                    <a:cubicBezTo>
                      <a:pt x="197" y="131"/>
                      <a:pt x="197" y="131"/>
                      <a:pt x="197" y="131"/>
                    </a:cubicBezTo>
                    <a:cubicBezTo>
                      <a:pt x="191" y="126"/>
                      <a:pt x="182" y="123"/>
                      <a:pt x="174" y="122"/>
                    </a:cubicBezTo>
                    <a:cubicBezTo>
                      <a:pt x="174" y="34"/>
                      <a:pt x="174" y="34"/>
                      <a:pt x="174" y="34"/>
                    </a:cubicBezTo>
                    <a:cubicBezTo>
                      <a:pt x="207" y="35"/>
                      <a:pt x="237" y="49"/>
                      <a:pt x="259" y="69"/>
                    </a:cubicBezTo>
                    <a:close/>
                    <a:moveTo>
                      <a:pt x="163" y="34"/>
                    </a:moveTo>
                    <a:cubicBezTo>
                      <a:pt x="163" y="122"/>
                      <a:pt x="163" y="122"/>
                      <a:pt x="163" y="122"/>
                    </a:cubicBezTo>
                    <a:cubicBezTo>
                      <a:pt x="154" y="123"/>
                      <a:pt x="146" y="126"/>
                      <a:pt x="140" y="131"/>
                    </a:cubicBezTo>
                    <a:cubicBezTo>
                      <a:pt x="78" y="69"/>
                      <a:pt x="78" y="69"/>
                      <a:pt x="78" y="69"/>
                    </a:cubicBezTo>
                    <a:cubicBezTo>
                      <a:pt x="100" y="49"/>
                      <a:pt x="130" y="35"/>
                      <a:pt x="163" y="34"/>
                    </a:cubicBezTo>
                    <a:close/>
                    <a:moveTo>
                      <a:pt x="70" y="77"/>
                    </a:moveTo>
                    <a:cubicBezTo>
                      <a:pt x="132" y="139"/>
                      <a:pt x="132" y="139"/>
                      <a:pt x="132" y="139"/>
                    </a:cubicBezTo>
                    <a:cubicBezTo>
                      <a:pt x="127" y="145"/>
                      <a:pt x="123" y="153"/>
                      <a:pt x="122" y="162"/>
                    </a:cubicBezTo>
                    <a:cubicBezTo>
                      <a:pt x="35" y="162"/>
                      <a:pt x="35" y="162"/>
                      <a:pt x="35" y="162"/>
                    </a:cubicBezTo>
                    <a:cubicBezTo>
                      <a:pt x="36" y="129"/>
                      <a:pt x="49" y="99"/>
                      <a:pt x="70" y="77"/>
                    </a:cubicBezTo>
                    <a:close/>
                    <a:moveTo>
                      <a:pt x="35" y="173"/>
                    </a:moveTo>
                    <a:cubicBezTo>
                      <a:pt x="122" y="173"/>
                      <a:pt x="122" y="173"/>
                      <a:pt x="122" y="173"/>
                    </a:cubicBezTo>
                    <a:cubicBezTo>
                      <a:pt x="123" y="182"/>
                      <a:pt x="127" y="190"/>
                      <a:pt x="132" y="197"/>
                    </a:cubicBezTo>
                    <a:cubicBezTo>
                      <a:pt x="70" y="259"/>
                      <a:pt x="70" y="259"/>
                      <a:pt x="70" y="259"/>
                    </a:cubicBezTo>
                    <a:cubicBezTo>
                      <a:pt x="49" y="236"/>
                      <a:pt x="36" y="206"/>
                      <a:pt x="35" y="173"/>
                    </a:cubicBezTo>
                    <a:close/>
                    <a:moveTo>
                      <a:pt x="77" y="266"/>
                    </a:moveTo>
                    <a:cubicBezTo>
                      <a:pt x="139" y="204"/>
                      <a:pt x="139" y="204"/>
                      <a:pt x="139" y="204"/>
                    </a:cubicBezTo>
                    <a:cubicBezTo>
                      <a:pt x="146" y="210"/>
                      <a:pt x="154" y="213"/>
                      <a:pt x="163" y="214"/>
                    </a:cubicBezTo>
                    <a:cubicBezTo>
                      <a:pt x="163" y="302"/>
                      <a:pt x="163" y="302"/>
                      <a:pt x="163" y="302"/>
                    </a:cubicBezTo>
                    <a:cubicBezTo>
                      <a:pt x="130" y="301"/>
                      <a:pt x="100" y="287"/>
                      <a:pt x="77" y="266"/>
                    </a:cubicBezTo>
                    <a:close/>
                    <a:moveTo>
                      <a:pt x="174" y="302"/>
                    </a:moveTo>
                    <a:cubicBezTo>
                      <a:pt x="174" y="214"/>
                      <a:pt x="174" y="214"/>
                      <a:pt x="174" y="214"/>
                    </a:cubicBezTo>
                    <a:cubicBezTo>
                      <a:pt x="183" y="213"/>
                      <a:pt x="191" y="210"/>
                      <a:pt x="198" y="204"/>
                    </a:cubicBezTo>
                    <a:cubicBezTo>
                      <a:pt x="260" y="266"/>
                      <a:pt x="260" y="266"/>
                      <a:pt x="260" y="266"/>
                    </a:cubicBezTo>
                    <a:cubicBezTo>
                      <a:pt x="237" y="287"/>
                      <a:pt x="207" y="301"/>
                      <a:pt x="174" y="302"/>
                    </a:cubicBezTo>
                    <a:close/>
                    <a:moveTo>
                      <a:pt x="267" y="259"/>
                    </a:moveTo>
                    <a:cubicBezTo>
                      <a:pt x="205" y="197"/>
                      <a:pt x="205" y="197"/>
                      <a:pt x="205" y="197"/>
                    </a:cubicBezTo>
                    <a:cubicBezTo>
                      <a:pt x="210" y="190"/>
                      <a:pt x="214" y="182"/>
                      <a:pt x="215" y="173"/>
                    </a:cubicBezTo>
                    <a:cubicBezTo>
                      <a:pt x="302" y="173"/>
                      <a:pt x="302" y="173"/>
                      <a:pt x="302" y="173"/>
                    </a:cubicBezTo>
                    <a:cubicBezTo>
                      <a:pt x="301" y="206"/>
                      <a:pt x="288" y="236"/>
                      <a:pt x="26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33"/>
              <p:cNvSpPr>
                <a:spLocks noEditPoints="1"/>
              </p:cNvSpPr>
              <p:nvPr/>
            </p:nvSpPr>
            <p:spPr bwMode="auto">
              <a:xfrm>
                <a:off x="3246438" y="5946775"/>
                <a:ext cx="1354138" cy="1354138"/>
              </a:xfrm>
              <a:custGeom>
                <a:avLst/>
                <a:gdLst>
                  <a:gd name="T0" fmla="*/ 361 w 361"/>
                  <a:gd name="T1" fmla="*/ 183 h 361"/>
                  <a:gd name="T2" fmla="*/ 341 w 361"/>
                  <a:gd name="T3" fmla="*/ 169 h 361"/>
                  <a:gd name="T4" fmla="*/ 352 w 361"/>
                  <a:gd name="T5" fmla="*/ 125 h 361"/>
                  <a:gd name="T6" fmla="*/ 329 w 361"/>
                  <a:gd name="T7" fmla="*/ 117 h 361"/>
                  <a:gd name="T8" fmla="*/ 325 w 361"/>
                  <a:gd name="T9" fmla="*/ 72 h 361"/>
                  <a:gd name="T10" fmla="*/ 300 w 361"/>
                  <a:gd name="T11" fmla="*/ 72 h 361"/>
                  <a:gd name="T12" fmla="*/ 282 w 361"/>
                  <a:gd name="T13" fmla="*/ 31 h 361"/>
                  <a:gd name="T14" fmla="*/ 258 w 361"/>
                  <a:gd name="T15" fmla="*/ 39 h 361"/>
                  <a:gd name="T16" fmla="*/ 227 w 361"/>
                  <a:gd name="T17" fmla="*/ 6 h 361"/>
                  <a:gd name="T18" fmla="*/ 208 w 361"/>
                  <a:gd name="T19" fmla="*/ 22 h 361"/>
                  <a:gd name="T20" fmla="*/ 181 w 361"/>
                  <a:gd name="T21" fmla="*/ 0 h 361"/>
                  <a:gd name="T22" fmla="*/ 164 w 361"/>
                  <a:gd name="T23" fmla="*/ 20 h 361"/>
                  <a:gd name="T24" fmla="*/ 145 w 361"/>
                  <a:gd name="T25" fmla="*/ 4 h 361"/>
                  <a:gd name="T26" fmla="*/ 112 w 361"/>
                  <a:gd name="T27" fmla="*/ 35 h 361"/>
                  <a:gd name="T28" fmla="*/ 89 w 361"/>
                  <a:gd name="T29" fmla="*/ 25 h 361"/>
                  <a:gd name="T30" fmla="*/ 68 w 361"/>
                  <a:gd name="T31" fmla="*/ 65 h 361"/>
                  <a:gd name="T32" fmla="*/ 43 w 361"/>
                  <a:gd name="T33" fmla="*/ 64 h 361"/>
                  <a:gd name="T34" fmla="*/ 37 w 361"/>
                  <a:gd name="T35" fmla="*/ 108 h 361"/>
                  <a:gd name="T36" fmla="*/ 13 w 361"/>
                  <a:gd name="T37" fmla="*/ 115 h 361"/>
                  <a:gd name="T38" fmla="*/ 21 w 361"/>
                  <a:gd name="T39" fmla="*/ 160 h 361"/>
                  <a:gd name="T40" fmla="*/ 0 w 361"/>
                  <a:gd name="T41" fmla="*/ 174 h 361"/>
                  <a:gd name="T42" fmla="*/ 3 w 361"/>
                  <a:gd name="T43" fmla="*/ 211 h 361"/>
                  <a:gd name="T44" fmla="*/ 25 w 361"/>
                  <a:gd name="T45" fmla="*/ 222 h 361"/>
                  <a:gd name="T46" fmla="*/ 22 w 361"/>
                  <a:gd name="T47" fmla="*/ 267 h 361"/>
                  <a:gd name="T48" fmla="*/ 47 w 361"/>
                  <a:gd name="T49" fmla="*/ 270 h 361"/>
                  <a:gd name="T50" fmla="*/ 59 w 361"/>
                  <a:gd name="T51" fmla="*/ 314 h 361"/>
                  <a:gd name="T52" fmla="*/ 83 w 361"/>
                  <a:gd name="T53" fmla="*/ 309 h 361"/>
                  <a:gd name="T54" fmla="*/ 109 w 361"/>
                  <a:gd name="T55" fmla="*/ 346 h 361"/>
                  <a:gd name="T56" fmla="*/ 129 w 361"/>
                  <a:gd name="T57" fmla="*/ 334 h 361"/>
                  <a:gd name="T58" fmla="*/ 166 w 361"/>
                  <a:gd name="T59" fmla="*/ 361 h 361"/>
                  <a:gd name="T60" fmla="*/ 181 w 361"/>
                  <a:gd name="T61" fmla="*/ 342 h 361"/>
                  <a:gd name="T62" fmla="*/ 187 w 361"/>
                  <a:gd name="T63" fmla="*/ 361 h 361"/>
                  <a:gd name="T64" fmla="*/ 225 w 361"/>
                  <a:gd name="T65" fmla="*/ 336 h 361"/>
                  <a:gd name="T66" fmla="*/ 245 w 361"/>
                  <a:gd name="T67" fmla="*/ 349 h 361"/>
                  <a:gd name="T68" fmla="*/ 273 w 361"/>
                  <a:gd name="T69" fmla="*/ 313 h 361"/>
                  <a:gd name="T70" fmla="*/ 296 w 361"/>
                  <a:gd name="T71" fmla="*/ 320 h 361"/>
                  <a:gd name="T72" fmla="*/ 310 w 361"/>
                  <a:gd name="T73" fmla="*/ 277 h 361"/>
                  <a:gd name="T74" fmla="*/ 334 w 361"/>
                  <a:gd name="T75" fmla="*/ 275 h 361"/>
                  <a:gd name="T76" fmla="*/ 334 w 361"/>
                  <a:gd name="T77" fmla="*/ 230 h 361"/>
                  <a:gd name="T78" fmla="*/ 357 w 361"/>
                  <a:gd name="T79" fmla="*/ 221 h 361"/>
                  <a:gd name="T80" fmla="*/ 230 w 361"/>
                  <a:gd name="T81" fmla="*/ 175 h 361"/>
                  <a:gd name="T82" fmla="*/ 286 w 361"/>
                  <a:gd name="T83" fmla="*/ 83 h 361"/>
                  <a:gd name="T84" fmla="*/ 181 w 361"/>
                  <a:gd name="T85" fmla="*/ 206 h 361"/>
                  <a:gd name="T86" fmla="*/ 181 w 361"/>
                  <a:gd name="T87" fmla="*/ 155 h 361"/>
                  <a:gd name="T88" fmla="*/ 181 w 361"/>
                  <a:gd name="T89" fmla="*/ 206 h 361"/>
                  <a:gd name="T90" fmla="*/ 212 w 361"/>
                  <a:gd name="T91" fmla="*/ 141 h 361"/>
                  <a:gd name="T92" fmla="*/ 186 w 361"/>
                  <a:gd name="T93" fmla="*/ 37 h 361"/>
                  <a:gd name="T94" fmla="*/ 175 w 361"/>
                  <a:gd name="T95" fmla="*/ 37 h 361"/>
                  <a:gd name="T96" fmla="*/ 150 w 361"/>
                  <a:gd name="T97" fmla="*/ 141 h 361"/>
                  <a:gd name="T98" fmla="*/ 175 w 361"/>
                  <a:gd name="T99" fmla="*/ 37 h 361"/>
                  <a:gd name="T100" fmla="*/ 142 w 361"/>
                  <a:gd name="T101" fmla="*/ 149 h 361"/>
                  <a:gd name="T102" fmla="*/ 37 w 361"/>
                  <a:gd name="T103" fmla="*/ 175 h 361"/>
                  <a:gd name="T104" fmla="*/ 37 w 361"/>
                  <a:gd name="T105" fmla="*/ 186 h 361"/>
                  <a:gd name="T106" fmla="*/ 141 w 361"/>
                  <a:gd name="T107" fmla="*/ 212 h 361"/>
                  <a:gd name="T108" fmla="*/ 37 w 361"/>
                  <a:gd name="T109" fmla="*/ 186 h 361"/>
                  <a:gd name="T110" fmla="*/ 149 w 361"/>
                  <a:gd name="T111" fmla="*/ 219 h 361"/>
                  <a:gd name="T112" fmla="*/ 175 w 361"/>
                  <a:gd name="T113" fmla="*/ 324 h 361"/>
                  <a:gd name="T114" fmla="*/ 186 w 361"/>
                  <a:gd name="T115" fmla="*/ 324 h 361"/>
                  <a:gd name="T116" fmla="*/ 212 w 361"/>
                  <a:gd name="T117" fmla="*/ 219 h 361"/>
                  <a:gd name="T118" fmla="*/ 186 w 361"/>
                  <a:gd name="T119" fmla="*/ 324 h 361"/>
                  <a:gd name="T120" fmla="*/ 220 w 361"/>
                  <a:gd name="T121" fmla="*/ 212 h 361"/>
                  <a:gd name="T122" fmla="*/ 324 w 361"/>
                  <a:gd name="T123" fmla="*/ 18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361">
                    <a:moveTo>
                      <a:pt x="357" y="221"/>
                    </a:moveTo>
                    <a:cubicBezTo>
                      <a:pt x="359" y="208"/>
                      <a:pt x="361" y="196"/>
                      <a:pt x="361" y="183"/>
                    </a:cubicBezTo>
                    <a:cubicBezTo>
                      <a:pt x="342" y="178"/>
                      <a:pt x="342" y="178"/>
                      <a:pt x="342" y="178"/>
                    </a:cubicBezTo>
                    <a:cubicBezTo>
                      <a:pt x="342" y="175"/>
                      <a:pt x="342" y="172"/>
                      <a:pt x="341" y="169"/>
                    </a:cubicBezTo>
                    <a:cubicBezTo>
                      <a:pt x="360" y="161"/>
                      <a:pt x="360" y="161"/>
                      <a:pt x="360" y="161"/>
                    </a:cubicBezTo>
                    <a:cubicBezTo>
                      <a:pt x="359" y="149"/>
                      <a:pt x="356" y="136"/>
                      <a:pt x="352" y="125"/>
                    </a:cubicBezTo>
                    <a:cubicBezTo>
                      <a:pt x="332" y="126"/>
                      <a:pt x="332" y="126"/>
                      <a:pt x="332" y="126"/>
                    </a:cubicBezTo>
                    <a:cubicBezTo>
                      <a:pt x="331" y="123"/>
                      <a:pt x="330" y="120"/>
                      <a:pt x="329" y="117"/>
                    </a:cubicBezTo>
                    <a:cubicBezTo>
                      <a:pt x="344" y="104"/>
                      <a:pt x="344" y="104"/>
                      <a:pt x="344" y="104"/>
                    </a:cubicBezTo>
                    <a:cubicBezTo>
                      <a:pt x="339" y="93"/>
                      <a:pt x="332" y="82"/>
                      <a:pt x="325" y="72"/>
                    </a:cubicBezTo>
                    <a:cubicBezTo>
                      <a:pt x="306" y="80"/>
                      <a:pt x="306" y="80"/>
                      <a:pt x="306" y="80"/>
                    </a:cubicBezTo>
                    <a:cubicBezTo>
                      <a:pt x="304" y="77"/>
                      <a:pt x="302" y="75"/>
                      <a:pt x="300" y="72"/>
                    </a:cubicBezTo>
                    <a:cubicBezTo>
                      <a:pt x="310" y="55"/>
                      <a:pt x="310" y="55"/>
                      <a:pt x="310" y="55"/>
                    </a:cubicBezTo>
                    <a:cubicBezTo>
                      <a:pt x="301" y="46"/>
                      <a:pt x="292" y="38"/>
                      <a:pt x="282" y="31"/>
                    </a:cubicBezTo>
                    <a:cubicBezTo>
                      <a:pt x="266" y="44"/>
                      <a:pt x="266" y="44"/>
                      <a:pt x="266" y="44"/>
                    </a:cubicBezTo>
                    <a:cubicBezTo>
                      <a:pt x="264" y="43"/>
                      <a:pt x="261" y="41"/>
                      <a:pt x="258" y="39"/>
                    </a:cubicBezTo>
                    <a:cubicBezTo>
                      <a:pt x="262" y="20"/>
                      <a:pt x="262" y="20"/>
                      <a:pt x="262" y="20"/>
                    </a:cubicBezTo>
                    <a:cubicBezTo>
                      <a:pt x="251" y="14"/>
                      <a:pt x="239" y="10"/>
                      <a:pt x="227" y="6"/>
                    </a:cubicBezTo>
                    <a:cubicBezTo>
                      <a:pt x="217" y="24"/>
                      <a:pt x="217" y="24"/>
                      <a:pt x="217" y="24"/>
                    </a:cubicBezTo>
                    <a:cubicBezTo>
                      <a:pt x="214" y="23"/>
                      <a:pt x="211" y="22"/>
                      <a:pt x="208" y="22"/>
                    </a:cubicBezTo>
                    <a:cubicBezTo>
                      <a:pt x="205" y="2"/>
                      <a:pt x="205" y="2"/>
                      <a:pt x="205" y="2"/>
                    </a:cubicBezTo>
                    <a:cubicBezTo>
                      <a:pt x="197" y="1"/>
                      <a:pt x="189" y="0"/>
                      <a:pt x="181" y="0"/>
                    </a:cubicBezTo>
                    <a:cubicBezTo>
                      <a:pt x="176" y="0"/>
                      <a:pt x="172" y="1"/>
                      <a:pt x="168" y="1"/>
                    </a:cubicBezTo>
                    <a:cubicBezTo>
                      <a:pt x="164" y="20"/>
                      <a:pt x="164" y="20"/>
                      <a:pt x="164" y="20"/>
                    </a:cubicBezTo>
                    <a:cubicBezTo>
                      <a:pt x="161" y="21"/>
                      <a:pt x="157" y="21"/>
                      <a:pt x="154" y="22"/>
                    </a:cubicBezTo>
                    <a:cubicBezTo>
                      <a:pt x="145" y="4"/>
                      <a:pt x="145" y="4"/>
                      <a:pt x="145" y="4"/>
                    </a:cubicBezTo>
                    <a:cubicBezTo>
                      <a:pt x="133" y="6"/>
                      <a:pt x="121" y="10"/>
                      <a:pt x="110" y="15"/>
                    </a:cubicBezTo>
                    <a:cubicBezTo>
                      <a:pt x="112" y="35"/>
                      <a:pt x="112" y="35"/>
                      <a:pt x="112" y="35"/>
                    </a:cubicBezTo>
                    <a:cubicBezTo>
                      <a:pt x="109" y="36"/>
                      <a:pt x="106" y="38"/>
                      <a:pt x="103" y="39"/>
                    </a:cubicBezTo>
                    <a:cubicBezTo>
                      <a:pt x="89" y="25"/>
                      <a:pt x="89" y="25"/>
                      <a:pt x="89" y="25"/>
                    </a:cubicBezTo>
                    <a:cubicBezTo>
                      <a:pt x="78" y="32"/>
                      <a:pt x="68" y="39"/>
                      <a:pt x="59" y="47"/>
                    </a:cubicBezTo>
                    <a:cubicBezTo>
                      <a:pt x="68" y="65"/>
                      <a:pt x="68" y="65"/>
                      <a:pt x="68" y="65"/>
                    </a:cubicBezTo>
                    <a:cubicBezTo>
                      <a:pt x="66" y="68"/>
                      <a:pt x="64" y="70"/>
                      <a:pt x="61" y="73"/>
                    </a:cubicBezTo>
                    <a:cubicBezTo>
                      <a:pt x="43" y="64"/>
                      <a:pt x="43" y="64"/>
                      <a:pt x="43" y="64"/>
                    </a:cubicBezTo>
                    <a:cubicBezTo>
                      <a:pt x="35" y="73"/>
                      <a:pt x="28" y="84"/>
                      <a:pt x="22" y="94"/>
                    </a:cubicBezTo>
                    <a:cubicBezTo>
                      <a:pt x="37" y="108"/>
                      <a:pt x="37" y="108"/>
                      <a:pt x="37" y="108"/>
                    </a:cubicBezTo>
                    <a:cubicBezTo>
                      <a:pt x="35" y="111"/>
                      <a:pt x="34" y="114"/>
                      <a:pt x="32" y="117"/>
                    </a:cubicBezTo>
                    <a:cubicBezTo>
                      <a:pt x="13" y="115"/>
                      <a:pt x="13" y="115"/>
                      <a:pt x="13" y="115"/>
                    </a:cubicBezTo>
                    <a:cubicBezTo>
                      <a:pt x="8" y="127"/>
                      <a:pt x="5" y="139"/>
                      <a:pt x="3" y="151"/>
                    </a:cubicBezTo>
                    <a:cubicBezTo>
                      <a:pt x="21" y="160"/>
                      <a:pt x="21" y="160"/>
                      <a:pt x="21" y="160"/>
                    </a:cubicBezTo>
                    <a:cubicBezTo>
                      <a:pt x="21" y="163"/>
                      <a:pt x="20" y="166"/>
                      <a:pt x="20" y="169"/>
                    </a:cubicBezTo>
                    <a:cubicBezTo>
                      <a:pt x="0" y="174"/>
                      <a:pt x="0" y="174"/>
                      <a:pt x="0" y="174"/>
                    </a:cubicBezTo>
                    <a:cubicBezTo>
                      <a:pt x="0" y="176"/>
                      <a:pt x="0" y="178"/>
                      <a:pt x="0" y="181"/>
                    </a:cubicBezTo>
                    <a:cubicBezTo>
                      <a:pt x="0" y="191"/>
                      <a:pt x="1" y="201"/>
                      <a:pt x="3" y="211"/>
                    </a:cubicBezTo>
                    <a:cubicBezTo>
                      <a:pt x="23" y="213"/>
                      <a:pt x="23" y="213"/>
                      <a:pt x="23" y="213"/>
                    </a:cubicBezTo>
                    <a:cubicBezTo>
                      <a:pt x="23" y="216"/>
                      <a:pt x="24" y="219"/>
                      <a:pt x="25" y="222"/>
                    </a:cubicBezTo>
                    <a:cubicBezTo>
                      <a:pt x="8" y="232"/>
                      <a:pt x="8" y="232"/>
                      <a:pt x="8" y="232"/>
                    </a:cubicBezTo>
                    <a:cubicBezTo>
                      <a:pt x="11" y="245"/>
                      <a:pt x="16" y="256"/>
                      <a:pt x="22" y="267"/>
                    </a:cubicBezTo>
                    <a:cubicBezTo>
                      <a:pt x="42" y="263"/>
                      <a:pt x="42" y="263"/>
                      <a:pt x="42" y="263"/>
                    </a:cubicBezTo>
                    <a:cubicBezTo>
                      <a:pt x="43" y="265"/>
                      <a:pt x="45" y="268"/>
                      <a:pt x="47" y="270"/>
                    </a:cubicBezTo>
                    <a:cubicBezTo>
                      <a:pt x="34" y="286"/>
                      <a:pt x="34" y="286"/>
                      <a:pt x="34" y="286"/>
                    </a:cubicBezTo>
                    <a:cubicBezTo>
                      <a:pt x="41" y="296"/>
                      <a:pt x="50" y="305"/>
                      <a:pt x="59" y="314"/>
                    </a:cubicBezTo>
                    <a:cubicBezTo>
                      <a:pt x="76" y="303"/>
                      <a:pt x="76" y="303"/>
                      <a:pt x="76" y="303"/>
                    </a:cubicBezTo>
                    <a:cubicBezTo>
                      <a:pt x="78" y="305"/>
                      <a:pt x="80" y="307"/>
                      <a:pt x="83" y="309"/>
                    </a:cubicBezTo>
                    <a:cubicBezTo>
                      <a:pt x="76" y="328"/>
                      <a:pt x="76" y="328"/>
                      <a:pt x="76" y="328"/>
                    </a:cubicBezTo>
                    <a:cubicBezTo>
                      <a:pt x="86" y="335"/>
                      <a:pt x="97" y="341"/>
                      <a:pt x="109" y="346"/>
                    </a:cubicBezTo>
                    <a:cubicBezTo>
                      <a:pt x="121" y="331"/>
                      <a:pt x="121" y="331"/>
                      <a:pt x="121" y="331"/>
                    </a:cubicBezTo>
                    <a:cubicBezTo>
                      <a:pt x="124" y="332"/>
                      <a:pt x="127" y="333"/>
                      <a:pt x="129" y="334"/>
                    </a:cubicBezTo>
                    <a:cubicBezTo>
                      <a:pt x="129" y="354"/>
                      <a:pt x="129" y="354"/>
                      <a:pt x="129" y="354"/>
                    </a:cubicBezTo>
                    <a:cubicBezTo>
                      <a:pt x="141" y="357"/>
                      <a:pt x="153" y="360"/>
                      <a:pt x="166" y="361"/>
                    </a:cubicBezTo>
                    <a:cubicBezTo>
                      <a:pt x="173" y="342"/>
                      <a:pt x="173" y="342"/>
                      <a:pt x="173" y="342"/>
                    </a:cubicBezTo>
                    <a:cubicBezTo>
                      <a:pt x="175" y="342"/>
                      <a:pt x="178" y="342"/>
                      <a:pt x="181" y="342"/>
                    </a:cubicBezTo>
                    <a:cubicBezTo>
                      <a:pt x="181" y="342"/>
                      <a:pt x="181" y="342"/>
                      <a:pt x="181" y="342"/>
                    </a:cubicBezTo>
                    <a:cubicBezTo>
                      <a:pt x="187" y="361"/>
                      <a:pt x="187" y="361"/>
                      <a:pt x="187" y="361"/>
                    </a:cubicBezTo>
                    <a:cubicBezTo>
                      <a:pt x="200" y="361"/>
                      <a:pt x="213" y="359"/>
                      <a:pt x="225" y="356"/>
                    </a:cubicBezTo>
                    <a:cubicBezTo>
                      <a:pt x="225" y="336"/>
                      <a:pt x="225" y="336"/>
                      <a:pt x="225" y="336"/>
                    </a:cubicBezTo>
                    <a:cubicBezTo>
                      <a:pt x="228" y="335"/>
                      <a:pt x="230" y="334"/>
                      <a:pt x="233" y="333"/>
                    </a:cubicBezTo>
                    <a:cubicBezTo>
                      <a:pt x="245" y="349"/>
                      <a:pt x="245" y="349"/>
                      <a:pt x="245" y="349"/>
                    </a:cubicBezTo>
                    <a:cubicBezTo>
                      <a:pt x="257" y="345"/>
                      <a:pt x="268" y="339"/>
                      <a:pt x="279" y="332"/>
                    </a:cubicBezTo>
                    <a:cubicBezTo>
                      <a:pt x="273" y="313"/>
                      <a:pt x="273" y="313"/>
                      <a:pt x="273" y="313"/>
                    </a:cubicBezTo>
                    <a:cubicBezTo>
                      <a:pt x="275" y="312"/>
                      <a:pt x="277" y="310"/>
                      <a:pt x="279" y="308"/>
                    </a:cubicBezTo>
                    <a:cubicBezTo>
                      <a:pt x="296" y="320"/>
                      <a:pt x="296" y="320"/>
                      <a:pt x="296" y="320"/>
                    </a:cubicBezTo>
                    <a:cubicBezTo>
                      <a:pt x="306" y="312"/>
                      <a:pt x="314" y="303"/>
                      <a:pt x="322" y="293"/>
                    </a:cubicBezTo>
                    <a:cubicBezTo>
                      <a:pt x="310" y="277"/>
                      <a:pt x="310" y="277"/>
                      <a:pt x="310" y="277"/>
                    </a:cubicBezTo>
                    <a:cubicBezTo>
                      <a:pt x="312" y="274"/>
                      <a:pt x="314" y="272"/>
                      <a:pt x="315" y="270"/>
                    </a:cubicBezTo>
                    <a:cubicBezTo>
                      <a:pt x="334" y="275"/>
                      <a:pt x="334" y="275"/>
                      <a:pt x="334" y="275"/>
                    </a:cubicBezTo>
                    <a:cubicBezTo>
                      <a:pt x="341" y="265"/>
                      <a:pt x="347" y="253"/>
                      <a:pt x="351" y="241"/>
                    </a:cubicBezTo>
                    <a:cubicBezTo>
                      <a:pt x="334" y="230"/>
                      <a:pt x="334" y="230"/>
                      <a:pt x="334" y="230"/>
                    </a:cubicBezTo>
                    <a:cubicBezTo>
                      <a:pt x="335" y="227"/>
                      <a:pt x="336" y="224"/>
                      <a:pt x="337" y="222"/>
                    </a:cubicBezTo>
                    <a:lnTo>
                      <a:pt x="357" y="221"/>
                    </a:lnTo>
                    <a:close/>
                    <a:moveTo>
                      <a:pt x="324" y="175"/>
                    </a:moveTo>
                    <a:cubicBezTo>
                      <a:pt x="230" y="175"/>
                      <a:pt x="230" y="175"/>
                      <a:pt x="230" y="175"/>
                    </a:cubicBezTo>
                    <a:cubicBezTo>
                      <a:pt x="229" y="165"/>
                      <a:pt x="225" y="156"/>
                      <a:pt x="219" y="149"/>
                    </a:cubicBezTo>
                    <a:cubicBezTo>
                      <a:pt x="286" y="83"/>
                      <a:pt x="286" y="83"/>
                      <a:pt x="286" y="83"/>
                    </a:cubicBezTo>
                    <a:cubicBezTo>
                      <a:pt x="309" y="107"/>
                      <a:pt x="323" y="139"/>
                      <a:pt x="324" y="175"/>
                    </a:cubicBezTo>
                    <a:close/>
                    <a:moveTo>
                      <a:pt x="181" y="206"/>
                    </a:moveTo>
                    <a:cubicBezTo>
                      <a:pt x="167" y="206"/>
                      <a:pt x="155" y="195"/>
                      <a:pt x="155" y="181"/>
                    </a:cubicBezTo>
                    <a:cubicBezTo>
                      <a:pt x="155" y="167"/>
                      <a:pt x="167" y="155"/>
                      <a:pt x="181" y="155"/>
                    </a:cubicBezTo>
                    <a:cubicBezTo>
                      <a:pt x="195" y="155"/>
                      <a:pt x="206" y="167"/>
                      <a:pt x="206" y="181"/>
                    </a:cubicBezTo>
                    <a:cubicBezTo>
                      <a:pt x="206" y="195"/>
                      <a:pt x="195" y="206"/>
                      <a:pt x="181" y="206"/>
                    </a:cubicBezTo>
                    <a:close/>
                    <a:moveTo>
                      <a:pt x="278" y="75"/>
                    </a:moveTo>
                    <a:cubicBezTo>
                      <a:pt x="212" y="141"/>
                      <a:pt x="212" y="141"/>
                      <a:pt x="212" y="141"/>
                    </a:cubicBezTo>
                    <a:cubicBezTo>
                      <a:pt x="204" y="136"/>
                      <a:pt x="196" y="132"/>
                      <a:pt x="186" y="131"/>
                    </a:cubicBezTo>
                    <a:cubicBezTo>
                      <a:pt x="186" y="37"/>
                      <a:pt x="186" y="37"/>
                      <a:pt x="186" y="37"/>
                    </a:cubicBezTo>
                    <a:cubicBezTo>
                      <a:pt x="222" y="38"/>
                      <a:pt x="254" y="52"/>
                      <a:pt x="278" y="75"/>
                    </a:cubicBezTo>
                    <a:close/>
                    <a:moveTo>
                      <a:pt x="175" y="37"/>
                    </a:moveTo>
                    <a:cubicBezTo>
                      <a:pt x="175" y="131"/>
                      <a:pt x="175" y="131"/>
                      <a:pt x="175" y="131"/>
                    </a:cubicBezTo>
                    <a:cubicBezTo>
                      <a:pt x="166" y="132"/>
                      <a:pt x="157" y="136"/>
                      <a:pt x="150" y="141"/>
                    </a:cubicBezTo>
                    <a:cubicBezTo>
                      <a:pt x="83" y="75"/>
                      <a:pt x="83" y="75"/>
                      <a:pt x="83" y="75"/>
                    </a:cubicBezTo>
                    <a:cubicBezTo>
                      <a:pt x="108" y="52"/>
                      <a:pt x="140" y="38"/>
                      <a:pt x="175" y="37"/>
                    </a:cubicBezTo>
                    <a:close/>
                    <a:moveTo>
                      <a:pt x="75" y="83"/>
                    </a:moveTo>
                    <a:cubicBezTo>
                      <a:pt x="142" y="149"/>
                      <a:pt x="142" y="149"/>
                      <a:pt x="142" y="149"/>
                    </a:cubicBezTo>
                    <a:cubicBezTo>
                      <a:pt x="136" y="156"/>
                      <a:pt x="132" y="165"/>
                      <a:pt x="131" y="175"/>
                    </a:cubicBezTo>
                    <a:cubicBezTo>
                      <a:pt x="37" y="175"/>
                      <a:pt x="37" y="175"/>
                      <a:pt x="37" y="175"/>
                    </a:cubicBezTo>
                    <a:cubicBezTo>
                      <a:pt x="38" y="139"/>
                      <a:pt x="53" y="107"/>
                      <a:pt x="75" y="83"/>
                    </a:cubicBezTo>
                    <a:close/>
                    <a:moveTo>
                      <a:pt x="37" y="186"/>
                    </a:moveTo>
                    <a:cubicBezTo>
                      <a:pt x="131" y="186"/>
                      <a:pt x="131" y="186"/>
                      <a:pt x="131" y="186"/>
                    </a:cubicBezTo>
                    <a:cubicBezTo>
                      <a:pt x="132" y="195"/>
                      <a:pt x="136" y="204"/>
                      <a:pt x="141" y="212"/>
                    </a:cubicBezTo>
                    <a:cubicBezTo>
                      <a:pt x="75" y="278"/>
                      <a:pt x="75" y="278"/>
                      <a:pt x="75" y="278"/>
                    </a:cubicBezTo>
                    <a:cubicBezTo>
                      <a:pt x="52" y="254"/>
                      <a:pt x="38" y="221"/>
                      <a:pt x="37" y="186"/>
                    </a:cubicBezTo>
                    <a:close/>
                    <a:moveTo>
                      <a:pt x="83" y="286"/>
                    </a:moveTo>
                    <a:cubicBezTo>
                      <a:pt x="149" y="219"/>
                      <a:pt x="149" y="219"/>
                      <a:pt x="149" y="219"/>
                    </a:cubicBezTo>
                    <a:cubicBezTo>
                      <a:pt x="156" y="225"/>
                      <a:pt x="165" y="229"/>
                      <a:pt x="175" y="230"/>
                    </a:cubicBezTo>
                    <a:cubicBezTo>
                      <a:pt x="175" y="324"/>
                      <a:pt x="175" y="324"/>
                      <a:pt x="175" y="324"/>
                    </a:cubicBezTo>
                    <a:cubicBezTo>
                      <a:pt x="139" y="323"/>
                      <a:pt x="107" y="309"/>
                      <a:pt x="83" y="286"/>
                    </a:cubicBezTo>
                    <a:close/>
                    <a:moveTo>
                      <a:pt x="186" y="324"/>
                    </a:moveTo>
                    <a:cubicBezTo>
                      <a:pt x="186" y="230"/>
                      <a:pt x="186" y="230"/>
                      <a:pt x="186" y="230"/>
                    </a:cubicBezTo>
                    <a:cubicBezTo>
                      <a:pt x="196" y="229"/>
                      <a:pt x="205" y="225"/>
                      <a:pt x="212" y="219"/>
                    </a:cubicBezTo>
                    <a:cubicBezTo>
                      <a:pt x="279" y="286"/>
                      <a:pt x="279" y="286"/>
                      <a:pt x="279" y="286"/>
                    </a:cubicBezTo>
                    <a:cubicBezTo>
                      <a:pt x="254" y="309"/>
                      <a:pt x="222" y="323"/>
                      <a:pt x="186" y="324"/>
                    </a:cubicBezTo>
                    <a:close/>
                    <a:moveTo>
                      <a:pt x="287" y="278"/>
                    </a:moveTo>
                    <a:cubicBezTo>
                      <a:pt x="220" y="212"/>
                      <a:pt x="220" y="212"/>
                      <a:pt x="220" y="212"/>
                    </a:cubicBezTo>
                    <a:cubicBezTo>
                      <a:pt x="226" y="204"/>
                      <a:pt x="229" y="195"/>
                      <a:pt x="230" y="186"/>
                    </a:cubicBezTo>
                    <a:cubicBezTo>
                      <a:pt x="324" y="186"/>
                      <a:pt x="324" y="186"/>
                      <a:pt x="324" y="186"/>
                    </a:cubicBezTo>
                    <a:cubicBezTo>
                      <a:pt x="323" y="221"/>
                      <a:pt x="309" y="254"/>
                      <a:pt x="287" y="2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35"/>
              <p:cNvSpPr>
                <a:spLocks noEditPoints="1"/>
              </p:cNvSpPr>
              <p:nvPr/>
            </p:nvSpPr>
            <p:spPr bwMode="auto">
              <a:xfrm>
                <a:off x="5981700" y="6227763"/>
                <a:ext cx="811213" cy="808038"/>
              </a:xfrm>
              <a:custGeom>
                <a:avLst/>
                <a:gdLst>
                  <a:gd name="T0" fmla="*/ 216 w 216"/>
                  <a:gd name="T1" fmla="*/ 109 h 215"/>
                  <a:gd name="T2" fmla="*/ 204 w 216"/>
                  <a:gd name="T3" fmla="*/ 100 h 215"/>
                  <a:gd name="T4" fmla="*/ 210 w 216"/>
                  <a:gd name="T5" fmla="*/ 74 h 215"/>
                  <a:gd name="T6" fmla="*/ 196 w 216"/>
                  <a:gd name="T7" fmla="*/ 70 h 215"/>
                  <a:gd name="T8" fmla="*/ 194 w 216"/>
                  <a:gd name="T9" fmla="*/ 43 h 215"/>
                  <a:gd name="T10" fmla="*/ 179 w 216"/>
                  <a:gd name="T11" fmla="*/ 43 h 215"/>
                  <a:gd name="T12" fmla="*/ 168 w 216"/>
                  <a:gd name="T13" fmla="*/ 18 h 215"/>
                  <a:gd name="T14" fmla="*/ 154 w 216"/>
                  <a:gd name="T15" fmla="*/ 23 h 215"/>
                  <a:gd name="T16" fmla="*/ 136 w 216"/>
                  <a:gd name="T17" fmla="*/ 3 h 215"/>
                  <a:gd name="T18" fmla="*/ 124 w 216"/>
                  <a:gd name="T19" fmla="*/ 13 h 215"/>
                  <a:gd name="T20" fmla="*/ 108 w 216"/>
                  <a:gd name="T21" fmla="*/ 0 h 215"/>
                  <a:gd name="T22" fmla="*/ 98 w 216"/>
                  <a:gd name="T23" fmla="*/ 12 h 215"/>
                  <a:gd name="T24" fmla="*/ 86 w 216"/>
                  <a:gd name="T25" fmla="*/ 2 h 215"/>
                  <a:gd name="T26" fmla="*/ 67 w 216"/>
                  <a:gd name="T27" fmla="*/ 20 h 215"/>
                  <a:gd name="T28" fmla="*/ 53 w 216"/>
                  <a:gd name="T29" fmla="*/ 15 h 215"/>
                  <a:gd name="T30" fmla="*/ 41 w 216"/>
                  <a:gd name="T31" fmla="*/ 39 h 215"/>
                  <a:gd name="T32" fmla="*/ 26 w 216"/>
                  <a:gd name="T33" fmla="*/ 38 h 215"/>
                  <a:gd name="T34" fmla="*/ 22 w 216"/>
                  <a:gd name="T35" fmla="*/ 64 h 215"/>
                  <a:gd name="T36" fmla="*/ 7 w 216"/>
                  <a:gd name="T37" fmla="*/ 68 h 215"/>
                  <a:gd name="T38" fmla="*/ 12 w 216"/>
                  <a:gd name="T39" fmla="*/ 95 h 215"/>
                  <a:gd name="T40" fmla="*/ 0 w 216"/>
                  <a:gd name="T41" fmla="*/ 103 h 215"/>
                  <a:gd name="T42" fmla="*/ 1 w 216"/>
                  <a:gd name="T43" fmla="*/ 126 h 215"/>
                  <a:gd name="T44" fmla="*/ 15 w 216"/>
                  <a:gd name="T45" fmla="*/ 132 h 215"/>
                  <a:gd name="T46" fmla="*/ 13 w 216"/>
                  <a:gd name="T47" fmla="*/ 159 h 215"/>
                  <a:gd name="T48" fmla="*/ 28 w 216"/>
                  <a:gd name="T49" fmla="*/ 161 h 215"/>
                  <a:gd name="T50" fmla="*/ 35 w 216"/>
                  <a:gd name="T51" fmla="*/ 187 h 215"/>
                  <a:gd name="T52" fmla="*/ 49 w 216"/>
                  <a:gd name="T53" fmla="*/ 184 h 215"/>
                  <a:gd name="T54" fmla="*/ 65 w 216"/>
                  <a:gd name="T55" fmla="*/ 207 h 215"/>
                  <a:gd name="T56" fmla="*/ 77 w 216"/>
                  <a:gd name="T57" fmla="*/ 199 h 215"/>
                  <a:gd name="T58" fmla="*/ 99 w 216"/>
                  <a:gd name="T59" fmla="*/ 215 h 215"/>
                  <a:gd name="T60" fmla="*/ 108 w 216"/>
                  <a:gd name="T61" fmla="*/ 204 h 215"/>
                  <a:gd name="T62" fmla="*/ 111 w 216"/>
                  <a:gd name="T63" fmla="*/ 215 h 215"/>
                  <a:gd name="T64" fmla="*/ 134 w 216"/>
                  <a:gd name="T65" fmla="*/ 200 h 215"/>
                  <a:gd name="T66" fmla="*/ 146 w 216"/>
                  <a:gd name="T67" fmla="*/ 208 h 215"/>
                  <a:gd name="T68" fmla="*/ 163 w 216"/>
                  <a:gd name="T69" fmla="*/ 187 h 215"/>
                  <a:gd name="T70" fmla="*/ 176 w 216"/>
                  <a:gd name="T71" fmla="*/ 191 h 215"/>
                  <a:gd name="T72" fmla="*/ 185 w 216"/>
                  <a:gd name="T73" fmla="*/ 165 h 215"/>
                  <a:gd name="T74" fmla="*/ 200 w 216"/>
                  <a:gd name="T75" fmla="*/ 164 h 215"/>
                  <a:gd name="T76" fmla="*/ 199 w 216"/>
                  <a:gd name="T77" fmla="*/ 137 h 215"/>
                  <a:gd name="T78" fmla="*/ 213 w 216"/>
                  <a:gd name="T79" fmla="*/ 131 h 215"/>
                  <a:gd name="T80" fmla="*/ 137 w 216"/>
                  <a:gd name="T81" fmla="*/ 104 h 215"/>
                  <a:gd name="T82" fmla="*/ 171 w 216"/>
                  <a:gd name="T83" fmla="*/ 49 h 215"/>
                  <a:gd name="T84" fmla="*/ 108 w 216"/>
                  <a:gd name="T85" fmla="*/ 123 h 215"/>
                  <a:gd name="T86" fmla="*/ 108 w 216"/>
                  <a:gd name="T87" fmla="*/ 92 h 215"/>
                  <a:gd name="T88" fmla="*/ 108 w 216"/>
                  <a:gd name="T89" fmla="*/ 123 h 215"/>
                  <a:gd name="T90" fmla="*/ 126 w 216"/>
                  <a:gd name="T91" fmla="*/ 84 h 215"/>
                  <a:gd name="T92" fmla="*/ 111 w 216"/>
                  <a:gd name="T93" fmla="*/ 22 h 215"/>
                  <a:gd name="T94" fmla="*/ 104 w 216"/>
                  <a:gd name="T95" fmla="*/ 22 h 215"/>
                  <a:gd name="T96" fmla="*/ 89 w 216"/>
                  <a:gd name="T97" fmla="*/ 84 h 215"/>
                  <a:gd name="T98" fmla="*/ 104 w 216"/>
                  <a:gd name="T99" fmla="*/ 22 h 215"/>
                  <a:gd name="T100" fmla="*/ 84 w 216"/>
                  <a:gd name="T101" fmla="*/ 89 h 215"/>
                  <a:gd name="T102" fmla="*/ 22 w 216"/>
                  <a:gd name="T103" fmla="*/ 104 h 215"/>
                  <a:gd name="T104" fmla="*/ 22 w 216"/>
                  <a:gd name="T105" fmla="*/ 111 h 215"/>
                  <a:gd name="T106" fmla="*/ 84 w 216"/>
                  <a:gd name="T107" fmla="*/ 126 h 215"/>
                  <a:gd name="T108" fmla="*/ 22 w 216"/>
                  <a:gd name="T109" fmla="*/ 111 h 215"/>
                  <a:gd name="T110" fmla="*/ 89 w 216"/>
                  <a:gd name="T111" fmla="*/ 131 h 215"/>
                  <a:gd name="T112" fmla="*/ 104 w 216"/>
                  <a:gd name="T113" fmla="*/ 194 h 215"/>
                  <a:gd name="T114" fmla="*/ 111 w 216"/>
                  <a:gd name="T115" fmla="*/ 194 h 215"/>
                  <a:gd name="T116" fmla="*/ 127 w 216"/>
                  <a:gd name="T117" fmla="*/ 131 h 215"/>
                  <a:gd name="T118" fmla="*/ 111 w 216"/>
                  <a:gd name="T119" fmla="*/ 194 h 215"/>
                  <a:gd name="T120" fmla="*/ 131 w 216"/>
                  <a:gd name="T121" fmla="*/ 126 h 215"/>
                  <a:gd name="T122" fmla="*/ 194 w 216"/>
                  <a:gd name="T123" fmla="*/ 1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5">
                    <a:moveTo>
                      <a:pt x="213" y="131"/>
                    </a:moveTo>
                    <a:cubicBezTo>
                      <a:pt x="215" y="124"/>
                      <a:pt x="215" y="117"/>
                      <a:pt x="216" y="109"/>
                    </a:cubicBezTo>
                    <a:cubicBezTo>
                      <a:pt x="204" y="106"/>
                      <a:pt x="204" y="106"/>
                      <a:pt x="204" y="106"/>
                    </a:cubicBezTo>
                    <a:cubicBezTo>
                      <a:pt x="204" y="104"/>
                      <a:pt x="204" y="102"/>
                      <a:pt x="204" y="100"/>
                    </a:cubicBezTo>
                    <a:cubicBezTo>
                      <a:pt x="215" y="96"/>
                      <a:pt x="215" y="96"/>
                      <a:pt x="215" y="96"/>
                    </a:cubicBezTo>
                    <a:cubicBezTo>
                      <a:pt x="214" y="88"/>
                      <a:pt x="213" y="81"/>
                      <a:pt x="210" y="74"/>
                    </a:cubicBezTo>
                    <a:cubicBezTo>
                      <a:pt x="198" y="75"/>
                      <a:pt x="198" y="75"/>
                      <a:pt x="198" y="75"/>
                    </a:cubicBezTo>
                    <a:cubicBezTo>
                      <a:pt x="198" y="73"/>
                      <a:pt x="197" y="71"/>
                      <a:pt x="196" y="70"/>
                    </a:cubicBezTo>
                    <a:cubicBezTo>
                      <a:pt x="205" y="62"/>
                      <a:pt x="205" y="62"/>
                      <a:pt x="205" y="62"/>
                    </a:cubicBezTo>
                    <a:cubicBezTo>
                      <a:pt x="202" y="55"/>
                      <a:pt x="198" y="49"/>
                      <a:pt x="194" y="43"/>
                    </a:cubicBezTo>
                    <a:cubicBezTo>
                      <a:pt x="183" y="47"/>
                      <a:pt x="183" y="47"/>
                      <a:pt x="183" y="47"/>
                    </a:cubicBezTo>
                    <a:cubicBezTo>
                      <a:pt x="181" y="46"/>
                      <a:pt x="180" y="44"/>
                      <a:pt x="179" y="43"/>
                    </a:cubicBezTo>
                    <a:cubicBezTo>
                      <a:pt x="185" y="32"/>
                      <a:pt x="185" y="32"/>
                      <a:pt x="185" y="32"/>
                    </a:cubicBezTo>
                    <a:cubicBezTo>
                      <a:pt x="180" y="27"/>
                      <a:pt x="174" y="22"/>
                      <a:pt x="168" y="18"/>
                    </a:cubicBezTo>
                    <a:cubicBezTo>
                      <a:pt x="159" y="26"/>
                      <a:pt x="159" y="26"/>
                      <a:pt x="159" y="26"/>
                    </a:cubicBezTo>
                    <a:cubicBezTo>
                      <a:pt x="157" y="25"/>
                      <a:pt x="156" y="24"/>
                      <a:pt x="154" y="23"/>
                    </a:cubicBezTo>
                    <a:cubicBezTo>
                      <a:pt x="156" y="11"/>
                      <a:pt x="156" y="11"/>
                      <a:pt x="156" y="11"/>
                    </a:cubicBezTo>
                    <a:cubicBezTo>
                      <a:pt x="150" y="8"/>
                      <a:pt x="143" y="5"/>
                      <a:pt x="136" y="3"/>
                    </a:cubicBezTo>
                    <a:cubicBezTo>
                      <a:pt x="130" y="14"/>
                      <a:pt x="130" y="14"/>
                      <a:pt x="130" y="14"/>
                    </a:cubicBezTo>
                    <a:cubicBezTo>
                      <a:pt x="128" y="13"/>
                      <a:pt x="126" y="13"/>
                      <a:pt x="124" y="13"/>
                    </a:cubicBezTo>
                    <a:cubicBezTo>
                      <a:pt x="122" y="1"/>
                      <a:pt x="122" y="1"/>
                      <a:pt x="122" y="1"/>
                    </a:cubicBezTo>
                    <a:cubicBezTo>
                      <a:pt x="117" y="0"/>
                      <a:pt x="113" y="0"/>
                      <a:pt x="108" y="0"/>
                    </a:cubicBezTo>
                    <a:cubicBezTo>
                      <a:pt x="105" y="0"/>
                      <a:pt x="103" y="0"/>
                      <a:pt x="100" y="0"/>
                    </a:cubicBezTo>
                    <a:cubicBezTo>
                      <a:pt x="98" y="12"/>
                      <a:pt x="98" y="12"/>
                      <a:pt x="98" y="12"/>
                    </a:cubicBezTo>
                    <a:cubicBezTo>
                      <a:pt x="96" y="12"/>
                      <a:pt x="94" y="12"/>
                      <a:pt x="92" y="13"/>
                    </a:cubicBezTo>
                    <a:cubicBezTo>
                      <a:pt x="86" y="2"/>
                      <a:pt x="86" y="2"/>
                      <a:pt x="86" y="2"/>
                    </a:cubicBezTo>
                    <a:cubicBezTo>
                      <a:pt x="79" y="3"/>
                      <a:pt x="72" y="6"/>
                      <a:pt x="65" y="8"/>
                    </a:cubicBezTo>
                    <a:cubicBezTo>
                      <a:pt x="67" y="20"/>
                      <a:pt x="67" y="20"/>
                      <a:pt x="67" y="20"/>
                    </a:cubicBezTo>
                    <a:cubicBezTo>
                      <a:pt x="65" y="21"/>
                      <a:pt x="63" y="22"/>
                      <a:pt x="61" y="23"/>
                    </a:cubicBezTo>
                    <a:cubicBezTo>
                      <a:pt x="53" y="15"/>
                      <a:pt x="53" y="15"/>
                      <a:pt x="53" y="15"/>
                    </a:cubicBezTo>
                    <a:cubicBezTo>
                      <a:pt x="46" y="18"/>
                      <a:pt x="41" y="23"/>
                      <a:pt x="35" y="28"/>
                    </a:cubicBezTo>
                    <a:cubicBezTo>
                      <a:pt x="41" y="39"/>
                      <a:pt x="41" y="39"/>
                      <a:pt x="41" y="39"/>
                    </a:cubicBezTo>
                    <a:cubicBezTo>
                      <a:pt x="39" y="40"/>
                      <a:pt x="38" y="41"/>
                      <a:pt x="36" y="43"/>
                    </a:cubicBezTo>
                    <a:cubicBezTo>
                      <a:pt x="26" y="38"/>
                      <a:pt x="26" y="38"/>
                      <a:pt x="26" y="38"/>
                    </a:cubicBezTo>
                    <a:cubicBezTo>
                      <a:pt x="21" y="43"/>
                      <a:pt x="17" y="49"/>
                      <a:pt x="13" y="56"/>
                    </a:cubicBezTo>
                    <a:cubicBezTo>
                      <a:pt x="22" y="64"/>
                      <a:pt x="22" y="64"/>
                      <a:pt x="22" y="64"/>
                    </a:cubicBezTo>
                    <a:cubicBezTo>
                      <a:pt x="21" y="66"/>
                      <a:pt x="20" y="68"/>
                      <a:pt x="19" y="70"/>
                    </a:cubicBezTo>
                    <a:cubicBezTo>
                      <a:pt x="7" y="68"/>
                      <a:pt x="7" y="68"/>
                      <a:pt x="7" y="68"/>
                    </a:cubicBezTo>
                    <a:cubicBezTo>
                      <a:pt x="4" y="75"/>
                      <a:pt x="3" y="82"/>
                      <a:pt x="1" y="90"/>
                    </a:cubicBezTo>
                    <a:cubicBezTo>
                      <a:pt x="12" y="95"/>
                      <a:pt x="12" y="95"/>
                      <a:pt x="12" y="95"/>
                    </a:cubicBezTo>
                    <a:cubicBezTo>
                      <a:pt x="12" y="97"/>
                      <a:pt x="12" y="99"/>
                      <a:pt x="12" y="101"/>
                    </a:cubicBezTo>
                    <a:cubicBezTo>
                      <a:pt x="0" y="103"/>
                      <a:pt x="0" y="103"/>
                      <a:pt x="0" y="103"/>
                    </a:cubicBezTo>
                    <a:cubicBezTo>
                      <a:pt x="0" y="105"/>
                      <a:pt x="0" y="106"/>
                      <a:pt x="0" y="108"/>
                    </a:cubicBezTo>
                    <a:cubicBezTo>
                      <a:pt x="0" y="114"/>
                      <a:pt x="0" y="120"/>
                      <a:pt x="1" y="126"/>
                    </a:cubicBezTo>
                    <a:cubicBezTo>
                      <a:pt x="13" y="127"/>
                      <a:pt x="13" y="127"/>
                      <a:pt x="13" y="127"/>
                    </a:cubicBezTo>
                    <a:cubicBezTo>
                      <a:pt x="14" y="129"/>
                      <a:pt x="14" y="131"/>
                      <a:pt x="15" y="132"/>
                    </a:cubicBezTo>
                    <a:cubicBezTo>
                      <a:pt x="4" y="139"/>
                      <a:pt x="4" y="139"/>
                      <a:pt x="4" y="139"/>
                    </a:cubicBezTo>
                    <a:cubicBezTo>
                      <a:pt x="6" y="146"/>
                      <a:pt x="9" y="153"/>
                      <a:pt x="13" y="159"/>
                    </a:cubicBezTo>
                    <a:cubicBezTo>
                      <a:pt x="25" y="157"/>
                      <a:pt x="25" y="157"/>
                      <a:pt x="25" y="157"/>
                    </a:cubicBezTo>
                    <a:cubicBezTo>
                      <a:pt x="26" y="158"/>
                      <a:pt x="27" y="160"/>
                      <a:pt x="28" y="161"/>
                    </a:cubicBezTo>
                    <a:cubicBezTo>
                      <a:pt x="20" y="170"/>
                      <a:pt x="20" y="170"/>
                      <a:pt x="20" y="170"/>
                    </a:cubicBezTo>
                    <a:cubicBezTo>
                      <a:pt x="24" y="176"/>
                      <a:pt x="29" y="182"/>
                      <a:pt x="35" y="187"/>
                    </a:cubicBezTo>
                    <a:cubicBezTo>
                      <a:pt x="45" y="181"/>
                      <a:pt x="45" y="181"/>
                      <a:pt x="45" y="181"/>
                    </a:cubicBezTo>
                    <a:cubicBezTo>
                      <a:pt x="46" y="182"/>
                      <a:pt x="48" y="183"/>
                      <a:pt x="49" y="184"/>
                    </a:cubicBezTo>
                    <a:cubicBezTo>
                      <a:pt x="45" y="195"/>
                      <a:pt x="45" y="195"/>
                      <a:pt x="45" y="195"/>
                    </a:cubicBezTo>
                    <a:cubicBezTo>
                      <a:pt x="51" y="200"/>
                      <a:pt x="58" y="203"/>
                      <a:pt x="65" y="207"/>
                    </a:cubicBezTo>
                    <a:cubicBezTo>
                      <a:pt x="72" y="197"/>
                      <a:pt x="72" y="197"/>
                      <a:pt x="72" y="197"/>
                    </a:cubicBezTo>
                    <a:cubicBezTo>
                      <a:pt x="74" y="198"/>
                      <a:pt x="75" y="198"/>
                      <a:pt x="77" y="199"/>
                    </a:cubicBezTo>
                    <a:cubicBezTo>
                      <a:pt x="77" y="211"/>
                      <a:pt x="77" y="211"/>
                      <a:pt x="77" y="211"/>
                    </a:cubicBezTo>
                    <a:cubicBezTo>
                      <a:pt x="84" y="213"/>
                      <a:pt x="91" y="215"/>
                      <a:pt x="99" y="215"/>
                    </a:cubicBezTo>
                    <a:cubicBezTo>
                      <a:pt x="103" y="204"/>
                      <a:pt x="103" y="204"/>
                      <a:pt x="103" y="204"/>
                    </a:cubicBezTo>
                    <a:cubicBezTo>
                      <a:pt x="105" y="204"/>
                      <a:pt x="106" y="204"/>
                      <a:pt x="108" y="204"/>
                    </a:cubicBezTo>
                    <a:cubicBezTo>
                      <a:pt x="108" y="204"/>
                      <a:pt x="108" y="204"/>
                      <a:pt x="108" y="204"/>
                    </a:cubicBezTo>
                    <a:cubicBezTo>
                      <a:pt x="111" y="215"/>
                      <a:pt x="111" y="215"/>
                      <a:pt x="111" y="215"/>
                    </a:cubicBezTo>
                    <a:cubicBezTo>
                      <a:pt x="119" y="215"/>
                      <a:pt x="127" y="214"/>
                      <a:pt x="134" y="212"/>
                    </a:cubicBezTo>
                    <a:cubicBezTo>
                      <a:pt x="134" y="200"/>
                      <a:pt x="134" y="200"/>
                      <a:pt x="134" y="200"/>
                    </a:cubicBezTo>
                    <a:cubicBezTo>
                      <a:pt x="136" y="200"/>
                      <a:pt x="137" y="199"/>
                      <a:pt x="139" y="199"/>
                    </a:cubicBezTo>
                    <a:cubicBezTo>
                      <a:pt x="146" y="208"/>
                      <a:pt x="146" y="208"/>
                      <a:pt x="146" y="208"/>
                    </a:cubicBezTo>
                    <a:cubicBezTo>
                      <a:pt x="153" y="206"/>
                      <a:pt x="160" y="202"/>
                      <a:pt x="166" y="198"/>
                    </a:cubicBezTo>
                    <a:cubicBezTo>
                      <a:pt x="163" y="187"/>
                      <a:pt x="163" y="187"/>
                      <a:pt x="163" y="187"/>
                    </a:cubicBezTo>
                    <a:cubicBezTo>
                      <a:pt x="164" y="186"/>
                      <a:pt x="165" y="185"/>
                      <a:pt x="167" y="184"/>
                    </a:cubicBezTo>
                    <a:cubicBezTo>
                      <a:pt x="176" y="191"/>
                      <a:pt x="176" y="191"/>
                      <a:pt x="176" y="191"/>
                    </a:cubicBezTo>
                    <a:cubicBezTo>
                      <a:pt x="182" y="186"/>
                      <a:pt x="188" y="180"/>
                      <a:pt x="192" y="175"/>
                    </a:cubicBezTo>
                    <a:cubicBezTo>
                      <a:pt x="185" y="165"/>
                      <a:pt x="185" y="165"/>
                      <a:pt x="185" y="165"/>
                    </a:cubicBezTo>
                    <a:cubicBezTo>
                      <a:pt x="186" y="164"/>
                      <a:pt x="187" y="162"/>
                      <a:pt x="188" y="161"/>
                    </a:cubicBezTo>
                    <a:cubicBezTo>
                      <a:pt x="200" y="164"/>
                      <a:pt x="200" y="164"/>
                      <a:pt x="200" y="164"/>
                    </a:cubicBezTo>
                    <a:cubicBezTo>
                      <a:pt x="204" y="158"/>
                      <a:pt x="207" y="151"/>
                      <a:pt x="209" y="144"/>
                    </a:cubicBezTo>
                    <a:cubicBezTo>
                      <a:pt x="199" y="137"/>
                      <a:pt x="199" y="137"/>
                      <a:pt x="199" y="137"/>
                    </a:cubicBezTo>
                    <a:cubicBezTo>
                      <a:pt x="200" y="135"/>
                      <a:pt x="200" y="134"/>
                      <a:pt x="201" y="132"/>
                    </a:cubicBezTo>
                    <a:lnTo>
                      <a:pt x="213" y="131"/>
                    </a:lnTo>
                    <a:close/>
                    <a:moveTo>
                      <a:pt x="194" y="104"/>
                    </a:moveTo>
                    <a:cubicBezTo>
                      <a:pt x="137" y="104"/>
                      <a:pt x="137" y="104"/>
                      <a:pt x="137" y="104"/>
                    </a:cubicBezTo>
                    <a:cubicBezTo>
                      <a:pt x="137" y="98"/>
                      <a:pt x="134" y="93"/>
                      <a:pt x="131" y="89"/>
                    </a:cubicBezTo>
                    <a:cubicBezTo>
                      <a:pt x="171" y="49"/>
                      <a:pt x="171" y="49"/>
                      <a:pt x="171" y="49"/>
                    </a:cubicBezTo>
                    <a:cubicBezTo>
                      <a:pt x="184" y="64"/>
                      <a:pt x="193" y="83"/>
                      <a:pt x="194" y="104"/>
                    </a:cubicBezTo>
                    <a:close/>
                    <a:moveTo>
                      <a:pt x="108" y="123"/>
                    </a:moveTo>
                    <a:cubicBezTo>
                      <a:pt x="99" y="123"/>
                      <a:pt x="92" y="116"/>
                      <a:pt x="92" y="108"/>
                    </a:cubicBezTo>
                    <a:cubicBezTo>
                      <a:pt x="92" y="99"/>
                      <a:pt x="99" y="92"/>
                      <a:pt x="108" y="92"/>
                    </a:cubicBezTo>
                    <a:cubicBezTo>
                      <a:pt x="116" y="92"/>
                      <a:pt x="123" y="99"/>
                      <a:pt x="123" y="108"/>
                    </a:cubicBezTo>
                    <a:cubicBezTo>
                      <a:pt x="123" y="116"/>
                      <a:pt x="116" y="123"/>
                      <a:pt x="108" y="123"/>
                    </a:cubicBezTo>
                    <a:close/>
                    <a:moveTo>
                      <a:pt x="166" y="44"/>
                    </a:moveTo>
                    <a:cubicBezTo>
                      <a:pt x="126" y="84"/>
                      <a:pt x="126" y="84"/>
                      <a:pt x="126" y="84"/>
                    </a:cubicBezTo>
                    <a:cubicBezTo>
                      <a:pt x="122" y="81"/>
                      <a:pt x="117" y="79"/>
                      <a:pt x="111" y="78"/>
                    </a:cubicBezTo>
                    <a:cubicBezTo>
                      <a:pt x="111" y="22"/>
                      <a:pt x="111" y="22"/>
                      <a:pt x="111" y="22"/>
                    </a:cubicBezTo>
                    <a:cubicBezTo>
                      <a:pt x="132" y="22"/>
                      <a:pt x="151" y="31"/>
                      <a:pt x="166" y="44"/>
                    </a:cubicBezTo>
                    <a:close/>
                    <a:moveTo>
                      <a:pt x="104" y="22"/>
                    </a:moveTo>
                    <a:cubicBezTo>
                      <a:pt x="104" y="78"/>
                      <a:pt x="104" y="78"/>
                      <a:pt x="104" y="78"/>
                    </a:cubicBezTo>
                    <a:cubicBezTo>
                      <a:pt x="99" y="79"/>
                      <a:pt x="93" y="81"/>
                      <a:pt x="89" y="84"/>
                    </a:cubicBezTo>
                    <a:cubicBezTo>
                      <a:pt x="49" y="44"/>
                      <a:pt x="49" y="44"/>
                      <a:pt x="49" y="44"/>
                    </a:cubicBezTo>
                    <a:cubicBezTo>
                      <a:pt x="64" y="31"/>
                      <a:pt x="83" y="22"/>
                      <a:pt x="104" y="22"/>
                    </a:cubicBezTo>
                    <a:close/>
                    <a:moveTo>
                      <a:pt x="45" y="49"/>
                    </a:moveTo>
                    <a:cubicBezTo>
                      <a:pt x="84" y="89"/>
                      <a:pt x="84" y="89"/>
                      <a:pt x="84" y="89"/>
                    </a:cubicBezTo>
                    <a:cubicBezTo>
                      <a:pt x="81" y="93"/>
                      <a:pt x="79" y="98"/>
                      <a:pt x="78" y="104"/>
                    </a:cubicBezTo>
                    <a:cubicBezTo>
                      <a:pt x="22" y="104"/>
                      <a:pt x="22" y="104"/>
                      <a:pt x="22" y="104"/>
                    </a:cubicBezTo>
                    <a:cubicBezTo>
                      <a:pt x="23" y="83"/>
                      <a:pt x="31" y="64"/>
                      <a:pt x="45" y="49"/>
                    </a:cubicBezTo>
                    <a:close/>
                    <a:moveTo>
                      <a:pt x="22" y="111"/>
                    </a:moveTo>
                    <a:cubicBezTo>
                      <a:pt x="78" y="111"/>
                      <a:pt x="78" y="111"/>
                      <a:pt x="78" y="111"/>
                    </a:cubicBezTo>
                    <a:cubicBezTo>
                      <a:pt x="79" y="116"/>
                      <a:pt x="81" y="122"/>
                      <a:pt x="84" y="126"/>
                    </a:cubicBezTo>
                    <a:cubicBezTo>
                      <a:pt x="44" y="166"/>
                      <a:pt x="44" y="166"/>
                      <a:pt x="44" y="166"/>
                    </a:cubicBezTo>
                    <a:cubicBezTo>
                      <a:pt x="31" y="151"/>
                      <a:pt x="22" y="132"/>
                      <a:pt x="22" y="111"/>
                    </a:cubicBezTo>
                    <a:close/>
                    <a:moveTo>
                      <a:pt x="49" y="171"/>
                    </a:moveTo>
                    <a:cubicBezTo>
                      <a:pt x="89" y="131"/>
                      <a:pt x="89" y="131"/>
                      <a:pt x="89" y="131"/>
                    </a:cubicBezTo>
                    <a:cubicBezTo>
                      <a:pt x="93" y="134"/>
                      <a:pt x="99" y="137"/>
                      <a:pt x="104" y="137"/>
                    </a:cubicBezTo>
                    <a:cubicBezTo>
                      <a:pt x="104" y="194"/>
                      <a:pt x="104" y="194"/>
                      <a:pt x="104" y="194"/>
                    </a:cubicBezTo>
                    <a:cubicBezTo>
                      <a:pt x="83" y="193"/>
                      <a:pt x="64" y="184"/>
                      <a:pt x="49" y="171"/>
                    </a:cubicBezTo>
                    <a:close/>
                    <a:moveTo>
                      <a:pt x="111" y="194"/>
                    </a:moveTo>
                    <a:cubicBezTo>
                      <a:pt x="111" y="137"/>
                      <a:pt x="111" y="137"/>
                      <a:pt x="111" y="137"/>
                    </a:cubicBezTo>
                    <a:cubicBezTo>
                      <a:pt x="117" y="137"/>
                      <a:pt x="122" y="134"/>
                      <a:pt x="127" y="131"/>
                    </a:cubicBezTo>
                    <a:cubicBezTo>
                      <a:pt x="166" y="171"/>
                      <a:pt x="166" y="171"/>
                      <a:pt x="166" y="171"/>
                    </a:cubicBezTo>
                    <a:cubicBezTo>
                      <a:pt x="152" y="184"/>
                      <a:pt x="132" y="193"/>
                      <a:pt x="111" y="194"/>
                    </a:cubicBezTo>
                    <a:close/>
                    <a:moveTo>
                      <a:pt x="171" y="166"/>
                    </a:moveTo>
                    <a:cubicBezTo>
                      <a:pt x="131" y="126"/>
                      <a:pt x="131" y="126"/>
                      <a:pt x="131" y="126"/>
                    </a:cubicBezTo>
                    <a:cubicBezTo>
                      <a:pt x="135" y="122"/>
                      <a:pt x="137" y="116"/>
                      <a:pt x="137" y="111"/>
                    </a:cubicBezTo>
                    <a:cubicBezTo>
                      <a:pt x="194" y="111"/>
                      <a:pt x="194" y="111"/>
                      <a:pt x="194" y="111"/>
                    </a:cubicBezTo>
                    <a:cubicBezTo>
                      <a:pt x="193" y="132"/>
                      <a:pt x="184" y="151"/>
                      <a:pt x="171" y="16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37"/>
              <p:cNvSpPr>
                <a:spLocks noEditPoints="1"/>
              </p:cNvSpPr>
              <p:nvPr/>
            </p:nvSpPr>
            <p:spPr bwMode="auto">
              <a:xfrm>
                <a:off x="1095375" y="5699125"/>
                <a:ext cx="1970088" cy="1970088"/>
              </a:xfrm>
              <a:custGeom>
                <a:avLst/>
                <a:gdLst>
                  <a:gd name="T0" fmla="*/ 470 w 525"/>
                  <a:gd name="T1" fmla="*/ 426 h 525"/>
                  <a:gd name="T2" fmla="*/ 492 w 525"/>
                  <a:gd name="T3" fmla="*/ 393 h 525"/>
                  <a:gd name="T4" fmla="*/ 517 w 525"/>
                  <a:gd name="T5" fmla="*/ 329 h 525"/>
                  <a:gd name="T6" fmla="*/ 524 w 525"/>
                  <a:gd name="T7" fmla="*/ 298 h 525"/>
                  <a:gd name="T8" fmla="*/ 489 w 525"/>
                  <a:gd name="T9" fmla="*/ 264 h 525"/>
                  <a:gd name="T10" fmla="*/ 525 w 525"/>
                  <a:gd name="T11" fmla="*/ 230 h 525"/>
                  <a:gd name="T12" fmla="*/ 515 w 525"/>
                  <a:gd name="T13" fmla="*/ 191 h 525"/>
                  <a:gd name="T14" fmla="*/ 488 w 525"/>
                  <a:gd name="T15" fmla="*/ 129 h 525"/>
                  <a:gd name="T16" fmla="*/ 472 w 525"/>
                  <a:gd name="T17" fmla="*/ 101 h 525"/>
                  <a:gd name="T18" fmla="*/ 422 w 525"/>
                  <a:gd name="T19" fmla="*/ 102 h 525"/>
                  <a:gd name="T20" fmla="*/ 424 w 525"/>
                  <a:gd name="T21" fmla="*/ 53 h 525"/>
                  <a:gd name="T22" fmla="*/ 389 w 525"/>
                  <a:gd name="T23" fmla="*/ 33 h 525"/>
                  <a:gd name="T24" fmla="*/ 326 w 525"/>
                  <a:gd name="T25" fmla="*/ 8 h 525"/>
                  <a:gd name="T26" fmla="*/ 294 w 525"/>
                  <a:gd name="T27" fmla="*/ 0 h 525"/>
                  <a:gd name="T28" fmla="*/ 261 w 525"/>
                  <a:gd name="T29" fmla="*/ 35 h 525"/>
                  <a:gd name="T30" fmla="*/ 227 w 525"/>
                  <a:gd name="T31" fmla="*/ 0 h 525"/>
                  <a:gd name="T32" fmla="*/ 188 w 525"/>
                  <a:gd name="T33" fmla="*/ 9 h 525"/>
                  <a:gd name="T34" fmla="*/ 126 w 525"/>
                  <a:gd name="T35" fmla="*/ 36 h 525"/>
                  <a:gd name="T36" fmla="*/ 99 w 525"/>
                  <a:gd name="T37" fmla="*/ 54 h 525"/>
                  <a:gd name="T38" fmla="*/ 99 w 525"/>
                  <a:gd name="T39" fmla="*/ 102 h 525"/>
                  <a:gd name="T40" fmla="*/ 30 w 525"/>
                  <a:gd name="T41" fmla="*/ 135 h 525"/>
                  <a:gd name="T42" fmla="*/ 5 w 525"/>
                  <a:gd name="T43" fmla="*/ 198 h 525"/>
                  <a:gd name="T44" fmla="*/ 32 w 525"/>
                  <a:gd name="T45" fmla="*/ 264 h 525"/>
                  <a:gd name="T46" fmla="*/ 8 w 525"/>
                  <a:gd name="T47" fmla="*/ 335 h 525"/>
                  <a:gd name="T48" fmla="*/ 35 w 525"/>
                  <a:gd name="T49" fmla="*/ 398 h 525"/>
                  <a:gd name="T50" fmla="*/ 99 w 525"/>
                  <a:gd name="T51" fmla="*/ 425 h 525"/>
                  <a:gd name="T52" fmla="*/ 133 w 525"/>
                  <a:gd name="T53" fmla="*/ 493 h 525"/>
                  <a:gd name="T54" fmla="*/ 196 w 525"/>
                  <a:gd name="T55" fmla="*/ 518 h 525"/>
                  <a:gd name="T56" fmla="*/ 261 w 525"/>
                  <a:gd name="T57" fmla="*/ 492 h 525"/>
                  <a:gd name="T58" fmla="*/ 333 w 525"/>
                  <a:gd name="T59" fmla="*/ 517 h 525"/>
                  <a:gd name="T60" fmla="*/ 395 w 525"/>
                  <a:gd name="T61" fmla="*/ 491 h 525"/>
                  <a:gd name="T62" fmla="*/ 422 w 525"/>
                  <a:gd name="T63" fmla="*/ 425 h 525"/>
                  <a:gd name="T64" fmla="*/ 262 w 525"/>
                  <a:gd name="T65" fmla="*/ 121 h 525"/>
                  <a:gd name="T66" fmla="*/ 262 w 525"/>
                  <a:gd name="T67" fmla="*/ 218 h 525"/>
                  <a:gd name="T68" fmla="*/ 262 w 525"/>
                  <a:gd name="T69" fmla="*/ 121 h 525"/>
                  <a:gd name="T70" fmla="*/ 121 w 525"/>
                  <a:gd name="T71" fmla="*/ 262 h 525"/>
                  <a:gd name="T72" fmla="*/ 218 w 525"/>
                  <a:gd name="T73" fmla="*/ 262 h 525"/>
                  <a:gd name="T74" fmla="*/ 240 w 525"/>
                  <a:gd name="T75" fmla="*/ 262 h 525"/>
                  <a:gd name="T76" fmla="*/ 284 w 525"/>
                  <a:gd name="T77" fmla="*/ 262 h 525"/>
                  <a:gd name="T78" fmla="*/ 240 w 525"/>
                  <a:gd name="T79" fmla="*/ 262 h 525"/>
                  <a:gd name="T80" fmla="*/ 214 w 525"/>
                  <a:gd name="T81" fmla="*/ 355 h 525"/>
                  <a:gd name="T82" fmla="*/ 311 w 525"/>
                  <a:gd name="T83" fmla="*/ 355 h 525"/>
                  <a:gd name="T84" fmla="*/ 355 w 525"/>
                  <a:gd name="T85" fmla="*/ 311 h 525"/>
                  <a:gd name="T86" fmla="*/ 355 w 525"/>
                  <a:gd name="T87" fmla="*/ 214 h 525"/>
                  <a:gd name="T88" fmla="*/ 355 w 525"/>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525">
                    <a:moveTo>
                      <a:pt x="470" y="425"/>
                    </a:moveTo>
                    <a:cubicBezTo>
                      <a:pt x="470" y="425"/>
                      <a:pt x="470" y="425"/>
                      <a:pt x="470" y="426"/>
                    </a:cubicBezTo>
                    <a:cubicBezTo>
                      <a:pt x="479" y="415"/>
                      <a:pt x="486" y="404"/>
                      <a:pt x="492" y="393"/>
                    </a:cubicBezTo>
                    <a:cubicBezTo>
                      <a:pt x="492" y="393"/>
                      <a:pt x="492" y="393"/>
                      <a:pt x="492" y="393"/>
                    </a:cubicBezTo>
                    <a:cubicBezTo>
                      <a:pt x="474" y="386"/>
                      <a:pt x="466" y="366"/>
                      <a:pt x="473" y="348"/>
                    </a:cubicBezTo>
                    <a:cubicBezTo>
                      <a:pt x="480" y="331"/>
                      <a:pt x="499" y="323"/>
                      <a:pt x="517" y="329"/>
                    </a:cubicBezTo>
                    <a:cubicBezTo>
                      <a:pt x="517" y="330"/>
                      <a:pt x="518" y="330"/>
                      <a:pt x="518" y="330"/>
                    </a:cubicBezTo>
                    <a:cubicBezTo>
                      <a:pt x="521" y="319"/>
                      <a:pt x="523" y="309"/>
                      <a:pt x="524" y="298"/>
                    </a:cubicBezTo>
                    <a:cubicBezTo>
                      <a:pt x="524" y="298"/>
                      <a:pt x="523" y="298"/>
                      <a:pt x="523" y="298"/>
                    </a:cubicBezTo>
                    <a:cubicBezTo>
                      <a:pt x="504" y="298"/>
                      <a:pt x="489" y="283"/>
                      <a:pt x="489" y="264"/>
                    </a:cubicBezTo>
                    <a:cubicBezTo>
                      <a:pt x="489" y="245"/>
                      <a:pt x="504" y="230"/>
                      <a:pt x="523" y="230"/>
                    </a:cubicBezTo>
                    <a:cubicBezTo>
                      <a:pt x="524" y="230"/>
                      <a:pt x="524" y="230"/>
                      <a:pt x="525" y="230"/>
                    </a:cubicBezTo>
                    <a:cubicBezTo>
                      <a:pt x="523" y="217"/>
                      <a:pt x="521" y="203"/>
                      <a:pt x="517" y="191"/>
                    </a:cubicBezTo>
                    <a:cubicBezTo>
                      <a:pt x="516" y="191"/>
                      <a:pt x="516" y="191"/>
                      <a:pt x="515" y="191"/>
                    </a:cubicBezTo>
                    <a:cubicBezTo>
                      <a:pt x="498" y="199"/>
                      <a:pt x="478" y="191"/>
                      <a:pt x="470" y="174"/>
                    </a:cubicBezTo>
                    <a:cubicBezTo>
                      <a:pt x="463" y="156"/>
                      <a:pt x="471" y="137"/>
                      <a:pt x="488" y="129"/>
                    </a:cubicBezTo>
                    <a:cubicBezTo>
                      <a:pt x="489" y="129"/>
                      <a:pt x="490" y="129"/>
                      <a:pt x="491" y="128"/>
                    </a:cubicBezTo>
                    <a:cubicBezTo>
                      <a:pt x="485" y="119"/>
                      <a:pt x="479" y="109"/>
                      <a:pt x="472" y="101"/>
                    </a:cubicBezTo>
                    <a:cubicBezTo>
                      <a:pt x="471" y="101"/>
                      <a:pt x="471" y="102"/>
                      <a:pt x="470" y="102"/>
                    </a:cubicBezTo>
                    <a:cubicBezTo>
                      <a:pt x="457" y="116"/>
                      <a:pt x="435" y="116"/>
                      <a:pt x="422" y="102"/>
                    </a:cubicBezTo>
                    <a:cubicBezTo>
                      <a:pt x="409" y="89"/>
                      <a:pt x="409" y="68"/>
                      <a:pt x="422" y="54"/>
                    </a:cubicBezTo>
                    <a:cubicBezTo>
                      <a:pt x="423" y="54"/>
                      <a:pt x="423" y="53"/>
                      <a:pt x="424" y="53"/>
                    </a:cubicBezTo>
                    <a:cubicBezTo>
                      <a:pt x="413" y="44"/>
                      <a:pt x="402" y="37"/>
                      <a:pt x="390" y="31"/>
                    </a:cubicBezTo>
                    <a:cubicBezTo>
                      <a:pt x="390" y="31"/>
                      <a:pt x="390" y="32"/>
                      <a:pt x="389" y="33"/>
                    </a:cubicBezTo>
                    <a:cubicBezTo>
                      <a:pt x="382" y="50"/>
                      <a:pt x="363" y="59"/>
                      <a:pt x="345" y="52"/>
                    </a:cubicBezTo>
                    <a:cubicBezTo>
                      <a:pt x="328" y="45"/>
                      <a:pt x="319" y="25"/>
                      <a:pt x="326" y="8"/>
                    </a:cubicBezTo>
                    <a:cubicBezTo>
                      <a:pt x="327" y="7"/>
                      <a:pt x="327" y="6"/>
                      <a:pt x="327" y="6"/>
                    </a:cubicBezTo>
                    <a:cubicBezTo>
                      <a:pt x="316" y="3"/>
                      <a:pt x="306" y="1"/>
                      <a:pt x="294" y="0"/>
                    </a:cubicBezTo>
                    <a:cubicBezTo>
                      <a:pt x="295" y="0"/>
                      <a:pt x="295" y="1"/>
                      <a:pt x="295" y="2"/>
                    </a:cubicBezTo>
                    <a:cubicBezTo>
                      <a:pt x="295" y="20"/>
                      <a:pt x="279" y="35"/>
                      <a:pt x="261" y="35"/>
                    </a:cubicBezTo>
                    <a:cubicBezTo>
                      <a:pt x="242" y="35"/>
                      <a:pt x="227" y="20"/>
                      <a:pt x="227" y="2"/>
                    </a:cubicBezTo>
                    <a:cubicBezTo>
                      <a:pt x="227" y="1"/>
                      <a:pt x="227" y="1"/>
                      <a:pt x="227" y="0"/>
                    </a:cubicBezTo>
                    <a:cubicBezTo>
                      <a:pt x="214" y="2"/>
                      <a:pt x="201" y="5"/>
                      <a:pt x="188" y="8"/>
                    </a:cubicBezTo>
                    <a:cubicBezTo>
                      <a:pt x="188" y="9"/>
                      <a:pt x="188" y="9"/>
                      <a:pt x="188" y="9"/>
                    </a:cubicBezTo>
                    <a:cubicBezTo>
                      <a:pt x="196" y="27"/>
                      <a:pt x="188" y="47"/>
                      <a:pt x="171" y="54"/>
                    </a:cubicBezTo>
                    <a:cubicBezTo>
                      <a:pt x="153" y="61"/>
                      <a:pt x="133" y="53"/>
                      <a:pt x="126" y="36"/>
                    </a:cubicBezTo>
                    <a:cubicBezTo>
                      <a:pt x="126" y="36"/>
                      <a:pt x="126" y="36"/>
                      <a:pt x="126" y="36"/>
                    </a:cubicBezTo>
                    <a:cubicBezTo>
                      <a:pt x="117" y="41"/>
                      <a:pt x="108" y="47"/>
                      <a:pt x="99" y="54"/>
                    </a:cubicBezTo>
                    <a:cubicBezTo>
                      <a:pt x="99" y="54"/>
                      <a:pt x="99" y="54"/>
                      <a:pt x="99" y="54"/>
                    </a:cubicBezTo>
                    <a:cubicBezTo>
                      <a:pt x="112" y="68"/>
                      <a:pt x="112" y="89"/>
                      <a:pt x="99" y="102"/>
                    </a:cubicBezTo>
                    <a:cubicBezTo>
                      <a:pt x="86" y="116"/>
                      <a:pt x="65" y="116"/>
                      <a:pt x="51" y="102"/>
                    </a:cubicBezTo>
                    <a:cubicBezTo>
                      <a:pt x="43" y="113"/>
                      <a:pt x="36" y="124"/>
                      <a:pt x="30" y="135"/>
                    </a:cubicBezTo>
                    <a:cubicBezTo>
                      <a:pt x="47" y="142"/>
                      <a:pt x="55" y="162"/>
                      <a:pt x="49" y="179"/>
                    </a:cubicBezTo>
                    <a:cubicBezTo>
                      <a:pt x="42" y="196"/>
                      <a:pt x="23" y="205"/>
                      <a:pt x="5" y="198"/>
                    </a:cubicBezTo>
                    <a:cubicBezTo>
                      <a:pt x="3" y="209"/>
                      <a:pt x="1" y="219"/>
                      <a:pt x="0" y="230"/>
                    </a:cubicBezTo>
                    <a:cubicBezTo>
                      <a:pt x="18" y="231"/>
                      <a:pt x="32" y="245"/>
                      <a:pt x="32" y="264"/>
                    </a:cubicBezTo>
                    <a:cubicBezTo>
                      <a:pt x="32" y="282"/>
                      <a:pt x="18" y="297"/>
                      <a:pt x="0" y="298"/>
                    </a:cubicBezTo>
                    <a:cubicBezTo>
                      <a:pt x="2" y="310"/>
                      <a:pt x="4" y="323"/>
                      <a:pt x="8" y="335"/>
                    </a:cubicBezTo>
                    <a:cubicBezTo>
                      <a:pt x="25" y="329"/>
                      <a:pt x="44" y="337"/>
                      <a:pt x="51" y="354"/>
                    </a:cubicBezTo>
                    <a:cubicBezTo>
                      <a:pt x="58" y="370"/>
                      <a:pt x="51" y="390"/>
                      <a:pt x="35" y="398"/>
                    </a:cubicBezTo>
                    <a:cubicBezTo>
                      <a:pt x="40" y="407"/>
                      <a:pt x="46" y="415"/>
                      <a:pt x="53" y="424"/>
                    </a:cubicBezTo>
                    <a:cubicBezTo>
                      <a:pt x="66" y="412"/>
                      <a:pt x="86" y="413"/>
                      <a:pt x="99" y="425"/>
                    </a:cubicBezTo>
                    <a:cubicBezTo>
                      <a:pt x="112" y="438"/>
                      <a:pt x="112" y="458"/>
                      <a:pt x="101" y="472"/>
                    </a:cubicBezTo>
                    <a:cubicBezTo>
                      <a:pt x="111" y="480"/>
                      <a:pt x="122" y="487"/>
                      <a:pt x="133" y="493"/>
                    </a:cubicBezTo>
                    <a:cubicBezTo>
                      <a:pt x="140" y="477"/>
                      <a:pt x="159" y="469"/>
                      <a:pt x="176" y="476"/>
                    </a:cubicBezTo>
                    <a:cubicBezTo>
                      <a:pt x="193" y="483"/>
                      <a:pt x="201" y="501"/>
                      <a:pt x="196" y="518"/>
                    </a:cubicBezTo>
                    <a:cubicBezTo>
                      <a:pt x="206" y="521"/>
                      <a:pt x="216" y="523"/>
                      <a:pt x="227" y="524"/>
                    </a:cubicBezTo>
                    <a:cubicBezTo>
                      <a:pt x="228" y="506"/>
                      <a:pt x="243" y="492"/>
                      <a:pt x="261" y="492"/>
                    </a:cubicBezTo>
                    <a:cubicBezTo>
                      <a:pt x="279" y="492"/>
                      <a:pt x="294" y="507"/>
                      <a:pt x="295" y="525"/>
                    </a:cubicBezTo>
                    <a:cubicBezTo>
                      <a:pt x="307" y="523"/>
                      <a:pt x="320" y="521"/>
                      <a:pt x="333" y="517"/>
                    </a:cubicBezTo>
                    <a:cubicBezTo>
                      <a:pt x="326" y="500"/>
                      <a:pt x="334" y="481"/>
                      <a:pt x="351" y="474"/>
                    </a:cubicBezTo>
                    <a:cubicBezTo>
                      <a:pt x="368" y="466"/>
                      <a:pt x="388" y="474"/>
                      <a:pt x="395" y="491"/>
                    </a:cubicBezTo>
                    <a:cubicBezTo>
                      <a:pt x="404" y="486"/>
                      <a:pt x="413" y="480"/>
                      <a:pt x="422" y="473"/>
                    </a:cubicBezTo>
                    <a:cubicBezTo>
                      <a:pt x="409" y="460"/>
                      <a:pt x="409" y="438"/>
                      <a:pt x="422" y="425"/>
                    </a:cubicBezTo>
                    <a:cubicBezTo>
                      <a:pt x="435" y="412"/>
                      <a:pt x="457" y="412"/>
                      <a:pt x="470" y="425"/>
                    </a:cubicBezTo>
                    <a:close/>
                    <a:moveTo>
                      <a:pt x="262" y="121"/>
                    </a:moveTo>
                    <a:cubicBezTo>
                      <a:pt x="289" y="121"/>
                      <a:pt x="311" y="143"/>
                      <a:pt x="311" y="169"/>
                    </a:cubicBezTo>
                    <a:cubicBezTo>
                      <a:pt x="311" y="196"/>
                      <a:pt x="289" y="218"/>
                      <a:pt x="262" y="218"/>
                    </a:cubicBezTo>
                    <a:cubicBezTo>
                      <a:pt x="236" y="218"/>
                      <a:pt x="214" y="196"/>
                      <a:pt x="214" y="169"/>
                    </a:cubicBezTo>
                    <a:cubicBezTo>
                      <a:pt x="214" y="143"/>
                      <a:pt x="236" y="121"/>
                      <a:pt x="262" y="121"/>
                    </a:cubicBezTo>
                    <a:close/>
                    <a:moveTo>
                      <a:pt x="169" y="311"/>
                    </a:moveTo>
                    <a:cubicBezTo>
                      <a:pt x="143" y="311"/>
                      <a:pt x="121" y="289"/>
                      <a:pt x="121" y="262"/>
                    </a:cubicBezTo>
                    <a:cubicBezTo>
                      <a:pt x="121" y="235"/>
                      <a:pt x="143" y="214"/>
                      <a:pt x="169" y="214"/>
                    </a:cubicBezTo>
                    <a:cubicBezTo>
                      <a:pt x="196" y="214"/>
                      <a:pt x="218" y="235"/>
                      <a:pt x="218" y="262"/>
                    </a:cubicBezTo>
                    <a:cubicBezTo>
                      <a:pt x="218" y="289"/>
                      <a:pt x="196" y="311"/>
                      <a:pt x="169" y="311"/>
                    </a:cubicBezTo>
                    <a:close/>
                    <a:moveTo>
                      <a:pt x="240" y="262"/>
                    </a:moveTo>
                    <a:cubicBezTo>
                      <a:pt x="240" y="250"/>
                      <a:pt x="250" y="240"/>
                      <a:pt x="262" y="240"/>
                    </a:cubicBezTo>
                    <a:cubicBezTo>
                      <a:pt x="275" y="240"/>
                      <a:pt x="284" y="250"/>
                      <a:pt x="284" y="262"/>
                    </a:cubicBezTo>
                    <a:cubicBezTo>
                      <a:pt x="284" y="274"/>
                      <a:pt x="275" y="284"/>
                      <a:pt x="262" y="284"/>
                    </a:cubicBezTo>
                    <a:cubicBezTo>
                      <a:pt x="250" y="284"/>
                      <a:pt x="240" y="274"/>
                      <a:pt x="240" y="262"/>
                    </a:cubicBezTo>
                    <a:close/>
                    <a:moveTo>
                      <a:pt x="262" y="404"/>
                    </a:moveTo>
                    <a:cubicBezTo>
                      <a:pt x="236" y="404"/>
                      <a:pt x="214" y="382"/>
                      <a:pt x="214" y="355"/>
                    </a:cubicBezTo>
                    <a:cubicBezTo>
                      <a:pt x="214" y="328"/>
                      <a:pt x="236" y="307"/>
                      <a:pt x="262" y="307"/>
                    </a:cubicBezTo>
                    <a:cubicBezTo>
                      <a:pt x="289" y="307"/>
                      <a:pt x="311" y="328"/>
                      <a:pt x="311" y="355"/>
                    </a:cubicBezTo>
                    <a:cubicBezTo>
                      <a:pt x="311" y="382"/>
                      <a:pt x="289" y="404"/>
                      <a:pt x="262" y="404"/>
                    </a:cubicBezTo>
                    <a:close/>
                    <a:moveTo>
                      <a:pt x="355" y="311"/>
                    </a:moveTo>
                    <a:cubicBezTo>
                      <a:pt x="328" y="311"/>
                      <a:pt x="307" y="289"/>
                      <a:pt x="307" y="262"/>
                    </a:cubicBezTo>
                    <a:cubicBezTo>
                      <a:pt x="307" y="235"/>
                      <a:pt x="328" y="214"/>
                      <a:pt x="355" y="214"/>
                    </a:cubicBezTo>
                    <a:cubicBezTo>
                      <a:pt x="382" y="214"/>
                      <a:pt x="404" y="235"/>
                      <a:pt x="404" y="262"/>
                    </a:cubicBezTo>
                    <a:cubicBezTo>
                      <a:pt x="404" y="289"/>
                      <a:pt x="382" y="311"/>
                      <a:pt x="355"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38"/>
              <p:cNvSpPr>
                <a:spLocks noEditPoints="1"/>
              </p:cNvSpPr>
              <p:nvPr/>
            </p:nvSpPr>
            <p:spPr bwMode="auto">
              <a:xfrm>
                <a:off x="5861050" y="4249738"/>
                <a:ext cx="1974850" cy="1970088"/>
              </a:xfrm>
              <a:custGeom>
                <a:avLst/>
                <a:gdLst>
                  <a:gd name="T0" fmla="*/ 471 w 526"/>
                  <a:gd name="T1" fmla="*/ 426 h 525"/>
                  <a:gd name="T2" fmla="*/ 492 w 526"/>
                  <a:gd name="T3" fmla="*/ 393 h 525"/>
                  <a:gd name="T4" fmla="*/ 518 w 526"/>
                  <a:gd name="T5" fmla="*/ 330 h 525"/>
                  <a:gd name="T6" fmla="*/ 525 w 526"/>
                  <a:gd name="T7" fmla="*/ 298 h 525"/>
                  <a:gd name="T8" fmla="*/ 490 w 526"/>
                  <a:gd name="T9" fmla="*/ 264 h 525"/>
                  <a:gd name="T10" fmla="*/ 526 w 526"/>
                  <a:gd name="T11" fmla="*/ 230 h 525"/>
                  <a:gd name="T12" fmla="*/ 516 w 526"/>
                  <a:gd name="T13" fmla="*/ 192 h 525"/>
                  <a:gd name="T14" fmla="*/ 489 w 526"/>
                  <a:gd name="T15" fmla="*/ 129 h 525"/>
                  <a:gd name="T16" fmla="*/ 473 w 526"/>
                  <a:gd name="T17" fmla="*/ 101 h 525"/>
                  <a:gd name="T18" fmla="*/ 423 w 526"/>
                  <a:gd name="T19" fmla="*/ 102 h 525"/>
                  <a:gd name="T20" fmla="*/ 425 w 526"/>
                  <a:gd name="T21" fmla="*/ 53 h 525"/>
                  <a:gd name="T22" fmla="*/ 390 w 526"/>
                  <a:gd name="T23" fmla="*/ 33 h 525"/>
                  <a:gd name="T24" fmla="*/ 327 w 526"/>
                  <a:gd name="T25" fmla="*/ 8 h 525"/>
                  <a:gd name="T26" fmla="*/ 295 w 526"/>
                  <a:gd name="T27" fmla="*/ 0 h 525"/>
                  <a:gd name="T28" fmla="*/ 261 w 526"/>
                  <a:gd name="T29" fmla="*/ 36 h 525"/>
                  <a:gd name="T30" fmla="*/ 228 w 526"/>
                  <a:gd name="T31" fmla="*/ 0 h 525"/>
                  <a:gd name="T32" fmla="*/ 189 w 526"/>
                  <a:gd name="T33" fmla="*/ 10 h 525"/>
                  <a:gd name="T34" fmla="*/ 127 w 526"/>
                  <a:gd name="T35" fmla="*/ 36 h 525"/>
                  <a:gd name="T36" fmla="*/ 100 w 526"/>
                  <a:gd name="T37" fmla="*/ 54 h 525"/>
                  <a:gd name="T38" fmla="*/ 100 w 526"/>
                  <a:gd name="T39" fmla="*/ 102 h 525"/>
                  <a:gd name="T40" fmla="*/ 31 w 526"/>
                  <a:gd name="T41" fmla="*/ 135 h 525"/>
                  <a:gd name="T42" fmla="*/ 6 w 526"/>
                  <a:gd name="T43" fmla="*/ 199 h 525"/>
                  <a:gd name="T44" fmla="*/ 33 w 526"/>
                  <a:gd name="T45" fmla="*/ 264 h 525"/>
                  <a:gd name="T46" fmla="*/ 9 w 526"/>
                  <a:gd name="T47" fmla="*/ 336 h 525"/>
                  <a:gd name="T48" fmla="*/ 36 w 526"/>
                  <a:gd name="T49" fmla="*/ 398 h 525"/>
                  <a:gd name="T50" fmla="*/ 100 w 526"/>
                  <a:gd name="T51" fmla="*/ 425 h 525"/>
                  <a:gd name="T52" fmla="*/ 134 w 526"/>
                  <a:gd name="T53" fmla="*/ 493 h 525"/>
                  <a:gd name="T54" fmla="*/ 196 w 526"/>
                  <a:gd name="T55" fmla="*/ 518 h 525"/>
                  <a:gd name="T56" fmla="*/ 261 w 526"/>
                  <a:gd name="T57" fmla="*/ 492 h 525"/>
                  <a:gd name="T58" fmla="*/ 333 w 526"/>
                  <a:gd name="T59" fmla="*/ 517 h 525"/>
                  <a:gd name="T60" fmla="*/ 396 w 526"/>
                  <a:gd name="T61" fmla="*/ 491 h 525"/>
                  <a:gd name="T62" fmla="*/ 423 w 526"/>
                  <a:gd name="T63" fmla="*/ 425 h 525"/>
                  <a:gd name="T64" fmla="*/ 263 w 526"/>
                  <a:gd name="T65" fmla="*/ 121 h 525"/>
                  <a:gd name="T66" fmla="*/ 263 w 526"/>
                  <a:gd name="T67" fmla="*/ 218 h 525"/>
                  <a:gd name="T68" fmla="*/ 263 w 526"/>
                  <a:gd name="T69" fmla="*/ 121 h 525"/>
                  <a:gd name="T70" fmla="*/ 122 w 526"/>
                  <a:gd name="T71" fmla="*/ 262 h 525"/>
                  <a:gd name="T72" fmla="*/ 219 w 526"/>
                  <a:gd name="T73" fmla="*/ 262 h 525"/>
                  <a:gd name="T74" fmla="*/ 241 w 526"/>
                  <a:gd name="T75" fmla="*/ 262 h 525"/>
                  <a:gd name="T76" fmla="*/ 285 w 526"/>
                  <a:gd name="T77" fmla="*/ 262 h 525"/>
                  <a:gd name="T78" fmla="*/ 241 w 526"/>
                  <a:gd name="T79" fmla="*/ 262 h 525"/>
                  <a:gd name="T80" fmla="*/ 215 w 526"/>
                  <a:gd name="T81" fmla="*/ 355 h 525"/>
                  <a:gd name="T82" fmla="*/ 312 w 526"/>
                  <a:gd name="T83" fmla="*/ 355 h 525"/>
                  <a:gd name="T84" fmla="*/ 356 w 526"/>
                  <a:gd name="T85" fmla="*/ 311 h 525"/>
                  <a:gd name="T86" fmla="*/ 356 w 526"/>
                  <a:gd name="T87" fmla="*/ 214 h 525"/>
                  <a:gd name="T88" fmla="*/ 356 w 526"/>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525">
                    <a:moveTo>
                      <a:pt x="471" y="425"/>
                    </a:moveTo>
                    <a:cubicBezTo>
                      <a:pt x="471" y="425"/>
                      <a:pt x="471" y="426"/>
                      <a:pt x="471" y="426"/>
                    </a:cubicBezTo>
                    <a:cubicBezTo>
                      <a:pt x="479" y="415"/>
                      <a:pt x="487" y="404"/>
                      <a:pt x="493" y="393"/>
                    </a:cubicBezTo>
                    <a:cubicBezTo>
                      <a:pt x="493" y="393"/>
                      <a:pt x="493" y="393"/>
                      <a:pt x="492" y="393"/>
                    </a:cubicBezTo>
                    <a:cubicBezTo>
                      <a:pt x="475" y="386"/>
                      <a:pt x="467" y="366"/>
                      <a:pt x="474" y="349"/>
                    </a:cubicBezTo>
                    <a:cubicBezTo>
                      <a:pt x="480" y="331"/>
                      <a:pt x="500" y="323"/>
                      <a:pt x="518" y="330"/>
                    </a:cubicBezTo>
                    <a:cubicBezTo>
                      <a:pt x="518" y="330"/>
                      <a:pt x="518" y="330"/>
                      <a:pt x="519" y="330"/>
                    </a:cubicBezTo>
                    <a:cubicBezTo>
                      <a:pt x="522" y="320"/>
                      <a:pt x="524" y="309"/>
                      <a:pt x="525" y="298"/>
                    </a:cubicBezTo>
                    <a:cubicBezTo>
                      <a:pt x="525" y="298"/>
                      <a:pt x="524" y="298"/>
                      <a:pt x="524" y="298"/>
                    </a:cubicBezTo>
                    <a:cubicBezTo>
                      <a:pt x="505" y="298"/>
                      <a:pt x="490" y="283"/>
                      <a:pt x="490" y="264"/>
                    </a:cubicBezTo>
                    <a:cubicBezTo>
                      <a:pt x="490" y="245"/>
                      <a:pt x="505" y="230"/>
                      <a:pt x="524" y="230"/>
                    </a:cubicBezTo>
                    <a:cubicBezTo>
                      <a:pt x="524" y="230"/>
                      <a:pt x="525" y="230"/>
                      <a:pt x="526" y="230"/>
                    </a:cubicBezTo>
                    <a:cubicBezTo>
                      <a:pt x="524" y="217"/>
                      <a:pt x="521" y="204"/>
                      <a:pt x="518" y="191"/>
                    </a:cubicBezTo>
                    <a:cubicBezTo>
                      <a:pt x="517" y="191"/>
                      <a:pt x="517" y="191"/>
                      <a:pt x="516" y="192"/>
                    </a:cubicBezTo>
                    <a:cubicBezTo>
                      <a:pt x="499" y="199"/>
                      <a:pt x="479" y="191"/>
                      <a:pt x="471" y="174"/>
                    </a:cubicBezTo>
                    <a:cubicBezTo>
                      <a:pt x="464" y="157"/>
                      <a:pt x="472" y="137"/>
                      <a:pt x="489" y="129"/>
                    </a:cubicBezTo>
                    <a:cubicBezTo>
                      <a:pt x="490" y="129"/>
                      <a:pt x="491" y="129"/>
                      <a:pt x="491" y="128"/>
                    </a:cubicBezTo>
                    <a:cubicBezTo>
                      <a:pt x="486" y="119"/>
                      <a:pt x="479" y="110"/>
                      <a:pt x="473" y="101"/>
                    </a:cubicBezTo>
                    <a:cubicBezTo>
                      <a:pt x="472" y="101"/>
                      <a:pt x="471" y="102"/>
                      <a:pt x="471" y="102"/>
                    </a:cubicBezTo>
                    <a:cubicBezTo>
                      <a:pt x="458" y="116"/>
                      <a:pt x="436" y="116"/>
                      <a:pt x="423" y="102"/>
                    </a:cubicBezTo>
                    <a:cubicBezTo>
                      <a:pt x="410" y="89"/>
                      <a:pt x="410" y="68"/>
                      <a:pt x="423" y="54"/>
                    </a:cubicBezTo>
                    <a:cubicBezTo>
                      <a:pt x="424" y="54"/>
                      <a:pt x="424" y="53"/>
                      <a:pt x="425" y="53"/>
                    </a:cubicBezTo>
                    <a:cubicBezTo>
                      <a:pt x="414" y="45"/>
                      <a:pt x="403" y="37"/>
                      <a:pt x="391" y="31"/>
                    </a:cubicBezTo>
                    <a:cubicBezTo>
                      <a:pt x="391" y="31"/>
                      <a:pt x="390" y="32"/>
                      <a:pt x="390" y="33"/>
                    </a:cubicBezTo>
                    <a:cubicBezTo>
                      <a:pt x="383" y="50"/>
                      <a:pt x="364" y="59"/>
                      <a:pt x="346" y="52"/>
                    </a:cubicBezTo>
                    <a:cubicBezTo>
                      <a:pt x="329" y="45"/>
                      <a:pt x="320" y="25"/>
                      <a:pt x="327" y="8"/>
                    </a:cubicBezTo>
                    <a:cubicBezTo>
                      <a:pt x="327" y="7"/>
                      <a:pt x="328" y="6"/>
                      <a:pt x="328" y="6"/>
                    </a:cubicBezTo>
                    <a:cubicBezTo>
                      <a:pt x="317" y="3"/>
                      <a:pt x="306" y="1"/>
                      <a:pt x="295" y="0"/>
                    </a:cubicBezTo>
                    <a:cubicBezTo>
                      <a:pt x="295" y="0"/>
                      <a:pt x="295" y="1"/>
                      <a:pt x="295" y="2"/>
                    </a:cubicBezTo>
                    <a:cubicBezTo>
                      <a:pt x="295" y="20"/>
                      <a:pt x="280" y="36"/>
                      <a:pt x="261" y="36"/>
                    </a:cubicBezTo>
                    <a:cubicBezTo>
                      <a:pt x="243" y="36"/>
                      <a:pt x="228" y="20"/>
                      <a:pt x="228" y="2"/>
                    </a:cubicBezTo>
                    <a:cubicBezTo>
                      <a:pt x="228" y="1"/>
                      <a:pt x="228" y="1"/>
                      <a:pt x="228" y="0"/>
                    </a:cubicBezTo>
                    <a:cubicBezTo>
                      <a:pt x="214" y="2"/>
                      <a:pt x="201" y="5"/>
                      <a:pt x="189" y="8"/>
                    </a:cubicBezTo>
                    <a:cubicBezTo>
                      <a:pt x="189" y="9"/>
                      <a:pt x="189" y="9"/>
                      <a:pt x="189" y="10"/>
                    </a:cubicBezTo>
                    <a:cubicBezTo>
                      <a:pt x="197" y="27"/>
                      <a:pt x="189" y="47"/>
                      <a:pt x="171" y="54"/>
                    </a:cubicBezTo>
                    <a:cubicBezTo>
                      <a:pt x="154" y="62"/>
                      <a:pt x="134" y="54"/>
                      <a:pt x="127" y="36"/>
                    </a:cubicBezTo>
                    <a:cubicBezTo>
                      <a:pt x="127" y="36"/>
                      <a:pt x="127" y="36"/>
                      <a:pt x="127" y="36"/>
                    </a:cubicBezTo>
                    <a:cubicBezTo>
                      <a:pt x="117" y="41"/>
                      <a:pt x="108" y="47"/>
                      <a:pt x="100" y="54"/>
                    </a:cubicBezTo>
                    <a:cubicBezTo>
                      <a:pt x="100" y="54"/>
                      <a:pt x="100" y="54"/>
                      <a:pt x="100" y="54"/>
                    </a:cubicBezTo>
                    <a:cubicBezTo>
                      <a:pt x="113" y="68"/>
                      <a:pt x="113" y="89"/>
                      <a:pt x="100" y="102"/>
                    </a:cubicBezTo>
                    <a:cubicBezTo>
                      <a:pt x="87" y="116"/>
                      <a:pt x="65" y="116"/>
                      <a:pt x="52" y="103"/>
                    </a:cubicBezTo>
                    <a:cubicBezTo>
                      <a:pt x="44" y="113"/>
                      <a:pt x="37" y="124"/>
                      <a:pt x="31" y="135"/>
                    </a:cubicBezTo>
                    <a:cubicBezTo>
                      <a:pt x="48" y="143"/>
                      <a:pt x="56" y="162"/>
                      <a:pt x="49" y="179"/>
                    </a:cubicBezTo>
                    <a:cubicBezTo>
                      <a:pt x="43" y="196"/>
                      <a:pt x="23" y="205"/>
                      <a:pt x="6" y="199"/>
                    </a:cubicBezTo>
                    <a:cubicBezTo>
                      <a:pt x="4" y="209"/>
                      <a:pt x="2" y="219"/>
                      <a:pt x="0" y="230"/>
                    </a:cubicBezTo>
                    <a:cubicBezTo>
                      <a:pt x="19" y="231"/>
                      <a:pt x="33" y="246"/>
                      <a:pt x="33" y="264"/>
                    </a:cubicBezTo>
                    <a:cubicBezTo>
                      <a:pt x="33" y="282"/>
                      <a:pt x="19" y="297"/>
                      <a:pt x="1" y="298"/>
                    </a:cubicBezTo>
                    <a:cubicBezTo>
                      <a:pt x="3" y="311"/>
                      <a:pt x="5" y="323"/>
                      <a:pt x="9" y="336"/>
                    </a:cubicBezTo>
                    <a:cubicBezTo>
                      <a:pt x="26" y="329"/>
                      <a:pt x="44" y="337"/>
                      <a:pt x="52" y="354"/>
                    </a:cubicBezTo>
                    <a:cubicBezTo>
                      <a:pt x="59" y="371"/>
                      <a:pt x="52" y="390"/>
                      <a:pt x="36" y="398"/>
                    </a:cubicBezTo>
                    <a:cubicBezTo>
                      <a:pt x="41" y="407"/>
                      <a:pt x="47" y="415"/>
                      <a:pt x="54" y="424"/>
                    </a:cubicBezTo>
                    <a:cubicBezTo>
                      <a:pt x="67" y="412"/>
                      <a:pt x="87" y="413"/>
                      <a:pt x="100" y="425"/>
                    </a:cubicBezTo>
                    <a:cubicBezTo>
                      <a:pt x="113" y="438"/>
                      <a:pt x="113" y="458"/>
                      <a:pt x="101" y="472"/>
                    </a:cubicBezTo>
                    <a:cubicBezTo>
                      <a:pt x="112" y="480"/>
                      <a:pt x="122" y="487"/>
                      <a:pt x="134" y="493"/>
                    </a:cubicBezTo>
                    <a:cubicBezTo>
                      <a:pt x="141" y="477"/>
                      <a:pt x="160" y="469"/>
                      <a:pt x="177" y="476"/>
                    </a:cubicBezTo>
                    <a:cubicBezTo>
                      <a:pt x="194" y="483"/>
                      <a:pt x="202" y="501"/>
                      <a:pt x="196" y="518"/>
                    </a:cubicBezTo>
                    <a:cubicBezTo>
                      <a:pt x="207" y="521"/>
                      <a:pt x="217" y="523"/>
                      <a:pt x="228" y="524"/>
                    </a:cubicBezTo>
                    <a:cubicBezTo>
                      <a:pt x="229" y="507"/>
                      <a:pt x="243" y="492"/>
                      <a:pt x="261" y="492"/>
                    </a:cubicBezTo>
                    <a:cubicBezTo>
                      <a:pt x="280" y="492"/>
                      <a:pt x="295" y="507"/>
                      <a:pt x="295" y="525"/>
                    </a:cubicBezTo>
                    <a:cubicBezTo>
                      <a:pt x="308" y="523"/>
                      <a:pt x="321" y="521"/>
                      <a:pt x="333" y="517"/>
                    </a:cubicBezTo>
                    <a:cubicBezTo>
                      <a:pt x="327" y="500"/>
                      <a:pt x="335" y="481"/>
                      <a:pt x="352" y="474"/>
                    </a:cubicBezTo>
                    <a:cubicBezTo>
                      <a:pt x="369" y="466"/>
                      <a:pt x="388" y="474"/>
                      <a:pt x="396" y="491"/>
                    </a:cubicBezTo>
                    <a:cubicBezTo>
                      <a:pt x="405" y="486"/>
                      <a:pt x="414" y="480"/>
                      <a:pt x="423" y="473"/>
                    </a:cubicBezTo>
                    <a:cubicBezTo>
                      <a:pt x="410" y="460"/>
                      <a:pt x="410" y="439"/>
                      <a:pt x="423" y="425"/>
                    </a:cubicBezTo>
                    <a:cubicBezTo>
                      <a:pt x="436" y="412"/>
                      <a:pt x="458" y="412"/>
                      <a:pt x="471" y="425"/>
                    </a:cubicBezTo>
                    <a:close/>
                    <a:moveTo>
                      <a:pt x="263" y="121"/>
                    </a:moveTo>
                    <a:cubicBezTo>
                      <a:pt x="290" y="121"/>
                      <a:pt x="312" y="143"/>
                      <a:pt x="312" y="169"/>
                    </a:cubicBezTo>
                    <a:cubicBezTo>
                      <a:pt x="312" y="196"/>
                      <a:pt x="290" y="218"/>
                      <a:pt x="263" y="218"/>
                    </a:cubicBezTo>
                    <a:cubicBezTo>
                      <a:pt x="236" y="218"/>
                      <a:pt x="215" y="196"/>
                      <a:pt x="215" y="169"/>
                    </a:cubicBezTo>
                    <a:cubicBezTo>
                      <a:pt x="215" y="143"/>
                      <a:pt x="236" y="121"/>
                      <a:pt x="263" y="121"/>
                    </a:cubicBezTo>
                    <a:close/>
                    <a:moveTo>
                      <a:pt x="170" y="311"/>
                    </a:moveTo>
                    <a:cubicBezTo>
                      <a:pt x="143" y="311"/>
                      <a:pt x="122" y="289"/>
                      <a:pt x="122" y="262"/>
                    </a:cubicBezTo>
                    <a:cubicBezTo>
                      <a:pt x="122" y="236"/>
                      <a:pt x="143" y="214"/>
                      <a:pt x="170" y="214"/>
                    </a:cubicBezTo>
                    <a:cubicBezTo>
                      <a:pt x="197" y="214"/>
                      <a:pt x="219" y="236"/>
                      <a:pt x="219" y="262"/>
                    </a:cubicBezTo>
                    <a:cubicBezTo>
                      <a:pt x="219" y="289"/>
                      <a:pt x="197" y="311"/>
                      <a:pt x="170" y="311"/>
                    </a:cubicBezTo>
                    <a:close/>
                    <a:moveTo>
                      <a:pt x="241" y="262"/>
                    </a:moveTo>
                    <a:cubicBezTo>
                      <a:pt x="241" y="250"/>
                      <a:pt x="251" y="240"/>
                      <a:pt x="263" y="240"/>
                    </a:cubicBezTo>
                    <a:cubicBezTo>
                      <a:pt x="275" y="240"/>
                      <a:pt x="285" y="250"/>
                      <a:pt x="285" y="262"/>
                    </a:cubicBezTo>
                    <a:cubicBezTo>
                      <a:pt x="285" y="275"/>
                      <a:pt x="275" y="285"/>
                      <a:pt x="263" y="285"/>
                    </a:cubicBezTo>
                    <a:cubicBezTo>
                      <a:pt x="251" y="285"/>
                      <a:pt x="241" y="275"/>
                      <a:pt x="241" y="262"/>
                    </a:cubicBezTo>
                    <a:close/>
                    <a:moveTo>
                      <a:pt x="263" y="404"/>
                    </a:moveTo>
                    <a:cubicBezTo>
                      <a:pt x="236" y="404"/>
                      <a:pt x="215" y="382"/>
                      <a:pt x="215" y="355"/>
                    </a:cubicBezTo>
                    <a:cubicBezTo>
                      <a:pt x="215" y="328"/>
                      <a:pt x="236" y="307"/>
                      <a:pt x="263" y="307"/>
                    </a:cubicBezTo>
                    <a:cubicBezTo>
                      <a:pt x="290" y="307"/>
                      <a:pt x="312" y="328"/>
                      <a:pt x="312" y="355"/>
                    </a:cubicBezTo>
                    <a:cubicBezTo>
                      <a:pt x="312" y="382"/>
                      <a:pt x="290" y="404"/>
                      <a:pt x="263" y="404"/>
                    </a:cubicBezTo>
                    <a:close/>
                    <a:moveTo>
                      <a:pt x="356" y="311"/>
                    </a:moveTo>
                    <a:cubicBezTo>
                      <a:pt x="329" y="311"/>
                      <a:pt x="308" y="289"/>
                      <a:pt x="308" y="262"/>
                    </a:cubicBezTo>
                    <a:cubicBezTo>
                      <a:pt x="308" y="236"/>
                      <a:pt x="329" y="214"/>
                      <a:pt x="356" y="214"/>
                    </a:cubicBezTo>
                    <a:cubicBezTo>
                      <a:pt x="383" y="214"/>
                      <a:pt x="404" y="236"/>
                      <a:pt x="404" y="262"/>
                    </a:cubicBezTo>
                    <a:cubicBezTo>
                      <a:pt x="404" y="289"/>
                      <a:pt x="383" y="311"/>
                      <a:pt x="356"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0"/>
              <p:cNvSpPr>
                <a:spLocks noEditPoints="1"/>
              </p:cNvSpPr>
              <p:nvPr/>
            </p:nvSpPr>
            <p:spPr bwMode="auto">
              <a:xfrm>
                <a:off x="6672263" y="6873875"/>
                <a:ext cx="1339850" cy="1339850"/>
              </a:xfrm>
              <a:custGeom>
                <a:avLst/>
                <a:gdLst>
                  <a:gd name="T0" fmla="*/ 320 w 357"/>
                  <a:gd name="T1" fmla="*/ 290 h 357"/>
                  <a:gd name="T2" fmla="*/ 335 w 357"/>
                  <a:gd name="T3" fmla="*/ 267 h 357"/>
                  <a:gd name="T4" fmla="*/ 352 w 357"/>
                  <a:gd name="T5" fmla="*/ 224 h 357"/>
                  <a:gd name="T6" fmla="*/ 357 w 357"/>
                  <a:gd name="T7" fmla="*/ 203 h 357"/>
                  <a:gd name="T8" fmla="*/ 333 w 357"/>
                  <a:gd name="T9" fmla="*/ 180 h 357"/>
                  <a:gd name="T10" fmla="*/ 357 w 357"/>
                  <a:gd name="T11" fmla="*/ 157 h 357"/>
                  <a:gd name="T12" fmla="*/ 351 w 357"/>
                  <a:gd name="T13" fmla="*/ 130 h 357"/>
                  <a:gd name="T14" fmla="*/ 332 w 357"/>
                  <a:gd name="T15" fmla="*/ 88 h 357"/>
                  <a:gd name="T16" fmla="*/ 321 w 357"/>
                  <a:gd name="T17" fmla="*/ 69 h 357"/>
                  <a:gd name="T18" fmla="*/ 287 w 357"/>
                  <a:gd name="T19" fmla="*/ 70 h 357"/>
                  <a:gd name="T20" fmla="*/ 289 w 357"/>
                  <a:gd name="T21" fmla="*/ 36 h 357"/>
                  <a:gd name="T22" fmla="*/ 265 w 357"/>
                  <a:gd name="T23" fmla="*/ 23 h 357"/>
                  <a:gd name="T24" fmla="*/ 222 w 357"/>
                  <a:gd name="T25" fmla="*/ 5 h 357"/>
                  <a:gd name="T26" fmla="*/ 201 w 357"/>
                  <a:gd name="T27" fmla="*/ 0 h 357"/>
                  <a:gd name="T28" fmla="*/ 177 w 357"/>
                  <a:gd name="T29" fmla="*/ 24 h 357"/>
                  <a:gd name="T30" fmla="*/ 154 w 357"/>
                  <a:gd name="T31" fmla="*/ 0 h 357"/>
                  <a:gd name="T32" fmla="*/ 128 w 357"/>
                  <a:gd name="T33" fmla="*/ 7 h 357"/>
                  <a:gd name="T34" fmla="*/ 86 w 357"/>
                  <a:gd name="T35" fmla="*/ 25 h 357"/>
                  <a:gd name="T36" fmla="*/ 67 w 357"/>
                  <a:gd name="T37" fmla="*/ 37 h 357"/>
                  <a:gd name="T38" fmla="*/ 68 w 357"/>
                  <a:gd name="T39" fmla="*/ 70 h 357"/>
                  <a:gd name="T40" fmla="*/ 21 w 357"/>
                  <a:gd name="T41" fmla="*/ 92 h 357"/>
                  <a:gd name="T42" fmla="*/ 4 w 357"/>
                  <a:gd name="T43" fmla="*/ 135 h 357"/>
                  <a:gd name="T44" fmla="*/ 22 w 357"/>
                  <a:gd name="T45" fmla="*/ 180 h 357"/>
                  <a:gd name="T46" fmla="*/ 6 w 357"/>
                  <a:gd name="T47" fmla="*/ 228 h 357"/>
                  <a:gd name="T48" fmla="*/ 24 w 357"/>
                  <a:gd name="T49" fmla="*/ 271 h 357"/>
                  <a:gd name="T50" fmla="*/ 68 w 357"/>
                  <a:gd name="T51" fmla="*/ 290 h 357"/>
                  <a:gd name="T52" fmla="*/ 90 w 357"/>
                  <a:gd name="T53" fmla="*/ 336 h 357"/>
                  <a:gd name="T54" fmla="*/ 133 w 357"/>
                  <a:gd name="T55" fmla="*/ 353 h 357"/>
                  <a:gd name="T56" fmla="*/ 177 w 357"/>
                  <a:gd name="T57" fmla="*/ 335 h 357"/>
                  <a:gd name="T58" fmla="*/ 226 w 357"/>
                  <a:gd name="T59" fmla="*/ 352 h 357"/>
                  <a:gd name="T60" fmla="*/ 269 w 357"/>
                  <a:gd name="T61" fmla="*/ 334 h 357"/>
                  <a:gd name="T62" fmla="*/ 287 w 357"/>
                  <a:gd name="T63" fmla="*/ 290 h 357"/>
                  <a:gd name="T64" fmla="*/ 179 w 357"/>
                  <a:gd name="T65" fmla="*/ 82 h 357"/>
                  <a:gd name="T66" fmla="*/ 179 w 357"/>
                  <a:gd name="T67" fmla="*/ 148 h 357"/>
                  <a:gd name="T68" fmla="*/ 179 w 357"/>
                  <a:gd name="T69" fmla="*/ 82 h 357"/>
                  <a:gd name="T70" fmla="*/ 82 w 357"/>
                  <a:gd name="T71" fmla="*/ 179 h 357"/>
                  <a:gd name="T72" fmla="*/ 148 w 357"/>
                  <a:gd name="T73" fmla="*/ 179 h 357"/>
                  <a:gd name="T74" fmla="*/ 163 w 357"/>
                  <a:gd name="T75" fmla="*/ 179 h 357"/>
                  <a:gd name="T76" fmla="*/ 194 w 357"/>
                  <a:gd name="T77" fmla="*/ 179 h 357"/>
                  <a:gd name="T78" fmla="*/ 163 w 357"/>
                  <a:gd name="T79" fmla="*/ 179 h 357"/>
                  <a:gd name="T80" fmla="*/ 146 w 357"/>
                  <a:gd name="T81" fmla="*/ 242 h 357"/>
                  <a:gd name="T82" fmla="*/ 212 w 357"/>
                  <a:gd name="T83" fmla="*/ 242 h 357"/>
                  <a:gd name="T84" fmla="*/ 242 w 357"/>
                  <a:gd name="T85" fmla="*/ 212 h 357"/>
                  <a:gd name="T86" fmla="*/ 242 w 357"/>
                  <a:gd name="T87" fmla="*/ 146 h 357"/>
                  <a:gd name="T88" fmla="*/ 242 w 357"/>
                  <a:gd name="T89" fmla="*/ 2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357">
                    <a:moveTo>
                      <a:pt x="320" y="290"/>
                    </a:moveTo>
                    <a:cubicBezTo>
                      <a:pt x="320" y="290"/>
                      <a:pt x="320" y="290"/>
                      <a:pt x="320" y="290"/>
                    </a:cubicBezTo>
                    <a:cubicBezTo>
                      <a:pt x="326" y="283"/>
                      <a:pt x="331" y="275"/>
                      <a:pt x="335" y="267"/>
                    </a:cubicBezTo>
                    <a:cubicBezTo>
                      <a:pt x="335" y="267"/>
                      <a:pt x="335" y="267"/>
                      <a:pt x="335" y="267"/>
                    </a:cubicBezTo>
                    <a:cubicBezTo>
                      <a:pt x="323" y="263"/>
                      <a:pt x="317" y="249"/>
                      <a:pt x="322" y="237"/>
                    </a:cubicBezTo>
                    <a:cubicBezTo>
                      <a:pt x="326" y="225"/>
                      <a:pt x="340" y="220"/>
                      <a:pt x="352" y="224"/>
                    </a:cubicBezTo>
                    <a:cubicBezTo>
                      <a:pt x="352" y="224"/>
                      <a:pt x="352" y="225"/>
                      <a:pt x="353" y="225"/>
                    </a:cubicBezTo>
                    <a:cubicBezTo>
                      <a:pt x="354" y="217"/>
                      <a:pt x="356" y="210"/>
                      <a:pt x="357" y="203"/>
                    </a:cubicBezTo>
                    <a:cubicBezTo>
                      <a:pt x="357" y="203"/>
                      <a:pt x="356" y="203"/>
                      <a:pt x="356" y="203"/>
                    </a:cubicBezTo>
                    <a:cubicBezTo>
                      <a:pt x="343" y="203"/>
                      <a:pt x="333" y="192"/>
                      <a:pt x="333" y="180"/>
                    </a:cubicBezTo>
                    <a:cubicBezTo>
                      <a:pt x="333" y="167"/>
                      <a:pt x="343" y="157"/>
                      <a:pt x="356" y="157"/>
                    </a:cubicBezTo>
                    <a:cubicBezTo>
                      <a:pt x="356" y="157"/>
                      <a:pt x="357" y="157"/>
                      <a:pt x="357" y="157"/>
                    </a:cubicBezTo>
                    <a:cubicBezTo>
                      <a:pt x="356" y="148"/>
                      <a:pt x="354" y="139"/>
                      <a:pt x="352" y="130"/>
                    </a:cubicBezTo>
                    <a:cubicBezTo>
                      <a:pt x="351" y="130"/>
                      <a:pt x="351" y="130"/>
                      <a:pt x="351" y="130"/>
                    </a:cubicBezTo>
                    <a:cubicBezTo>
                      <a:pt x="339" y="136"/>
                      <a:pt x="325" y="130"/>
                      <a:pt x="320" y="118"/>
                    </a:cubicBezTo>
                    <a:cubicBezTo>
                      <a:pt x="315" y="107"/>
                      <a:pt x="321" y="93"/>
                      <a:pt x="332" y="88"/>
                    </a:cubicBezTo>
                    <a:cubicBezTo>
                      <a:pt x="333" y="88"/>
                      <a:pt x="333" y="88"/>
                      <a:pt x="334" y="87"/>
                    </a:cubicBezTo>
                    <a:cubicBezTo>
                      <a:pt x="330" y="81"/>
                      <a:pt x="326" y="75"/>
                      <a:pt x="321" y="69"/>
                    </a:cubicBezTo>
                    <a:cubicBezTo>
                      <a:pt x="321" y="69"/>
                      <a:pt x="320" y="69"/>
                      <a:pt x="320" y="70"/>
                    </a:cubicBezTo>
                    <a:cubicBezTo>
                      <a:pt x="311" y="79"/>
                      <a:pt x="296" y="79"/>
                      <a:pt x="287" y="70"/>
                    </a:cubicBezTo>
                    <a:cubicBezTo>
                      <a:pt x="278" y="61"/>
                      <a:pt x="278" y="46"/>
                      <a:pt x="287" y="37"/>
                    </a:cubicBezTo>
                    <a:cubicBezTo>
                      <a:pt x="288" y="37"/>
                      <a:pt x="288" y="36"/>
                      <a:pt x="289" y="36"/>
                    </a:cubicBezTo>
                    <a:cubicBezTo>
                      <a:pt x="281" y="30"/>
                      <a:pt x="274" y="25"/>
                      <a:pt x="266" y="21"/>
                    </a:cubicBezTo>
                    <a:cubicBezTo>
                      <a:pt x="265" y="21"/>
                      <a:pt x="265" y="22"/>
                      <a:pt x="265" y="23"/>
                    </a:cubicBezTo>
                    <a:cubicBezTo>
                      <a:pt x="260" y="34"/>
                      <a:pt x="247" y="40"/>
                      <a:pt x="235" y="35"/>
                    </a:cubicBezTo>
                    <a:cubicBezTo>
                      <a:pt x="223" y="31"/>
                      <a:pt x="217" y="17"/>
                      <a:pt x="222" y="5"/>
                    </a:cubicBezTo>
                    <a:cubicBezTo>
                      <a:pt x="222" y="5"/>
                      <a:pt x="223" y="5"/>
                      <a:pt x="223" y="4"/>
                    </a:cubicBezTo>
                    <a:cubicBezTo>
                      <a:pt x="215" y="2"/>
                      <a:pt x="208" y="1"/>
                      <a:pt x="201" y="0"/>
                    </a:cubicBezTo>
                    <a:cubicBezTo>
                      <a:pt x="201" y="0"/>
                      <a:pt x="201" y="1"/>
                      <a:pt x="201" y="1"/>
                    </a:cubicBezTo>
                    <a:cubicBezTo>
                      <a:pt x="201" y="14"/>
                      <a:pt x="190" y="24"/>
                      <a:pt x="177" y="24"/>
                    </a:cubicBezTo>
                    <a:cubicBezTo>
                      <a:pt x="165" y="24"/>
                      <a:pt x="154" y="14"/>
                      <a:pt x="154" y="1"/>
                    </a:cubicBezTo>
                    <a:cubicBezTo>
                      <a:pt x="154" y="1"/>
                      <a:pt x="154" y="1"/>
                      <a:pt x="154" y="0"/>
                    </a:cubicBezTo>
                    <a:cubicBezTo>
                      <a:pt x="146" y="1"/>
                      <a:pt x="137" y="3"/>
                      <a:pt x="128" y="6"/>
                    </a:cubicBezTo>
                    <a:cubicBezTo>
                      <a:pt x="128" y="6"/>
                      <a:pt x="128" y="6"/>
                      <a:pt x="128" y="7"/>
                    </a:cubicBezTo>
                    <a:cubicBezTo>
                      <a:pt x="133" y="18"/>
                      <a:pt x="128" y="32"/>
                      <a:pt x="116" y="37"/>
                    </a:cubicBezTo>
                    <a:cubicBezTo>
                      <a:pt x="104" y="42"/>
                      <a:pt x="91" y="37"/>
                      <a:pt x="86" y="25"/>
                    </a:cubicBezTo>
                    <a:cubicBezTo>
                      <a:pt x="86" y="25"/>
                      <a:pt x="86" y="25"/>
                      <a:pt x="86" y="24"/>
                    </a:cubicBezTo>
                    <a:cubicBezTo>
                      <a:pt x="79" y="28"/>
                      <a:pt x="73" y="32"/>
                      <a:pt x="67" y="37"/>
                    </a:cubicBezTo>
                    <a:cubicBezTo>
                      <a:pt x="68" y="37"/>
                      <a:pt x="68" y="37"/>
                      <a:pt x="68" y="37"/>
                    </a:cubicBezTo>
                    <a:cubicBezTo>
                      <a:pt x="77" y="46"/>
                      <a:pt x="77" y="61"/>
                      <a:pt x="68" y="70"/>
                    </a:cubicBezTo>
                    <a:cubicBezTo>
                      <a:pt x="59" y="79"/>
                      <a:pt x="44" y="79"/>
                      <a:pt x="35" y="70"/>
                    </a:cubicBezTo>
                    <a:cubicBezTo>
                      <a:pt x="30" y="77"/>
                      <a:pt x="25" y="85"/>
                      <a:pt x="21" y="92"/>
                    </a:cubicBezTo>
                    <a:cubicBezTo>
                      <a:pt x="32" y="97"/>
                      <a:pt x="38" y="110"/>
                      <a:pt x="33" y="122"/>
                    </a:cubicBezTo>
                    <a:cubicBezTo>
                      <a:pt x="29" y="134"/>
                      <a:pt x="16" y="139"/>
                      <a:pt x="4" y="135"/>
                    </a:cubicBezTo>
                    <a:cubicBezTo>
                      <a:pt x="2" y="142"/>
                      <a:pt x="1" y="149"/>
                      <a:pt x="0" y="157"/>
                    </a:cubicBezTo>
                    <a:cubicBezTo>
                      <a:pt x="12" y="157"/>
                      <a:pt x="22" y="167"/>
                      <a:pt x="22" y="180"/>
                    </a:cubicBezTo>
                    <a:cubicBezTo>
                      <a:pt x="22" y="192"/>
                      <a:pt x="12" y="202"/>
                      <a:pt x="0" y="203"/>
                    </a:cubicBezTo>
                    <a:cubicBezTo>
                      <a:pt x="1" y="211"/>
                      <a:pt x="3" y="220"/>
                      <a:pt x="6" y="228"/>
                    </a:cubicBezTo>
                    <a:cubicBezTo>
                      <a:pt x="17" y="224"/>
                      <a:pt x="30" y="230"/>
                      <a:pt x="35" y="241"/>
                    </a:cubicBezTo>
                    <a:cubicBezTo>
                      <a:pt x="40" y="252"/>
                      <a:pt x="35" y="265"/>
                      <a:pt x="24" y="271"/>
                    </a:cubicBezTo>
                    <a:cubicBezTo>
                      <a:pt x="28" y="277"/>
                      <a:pt x="32" y="283"/>
                      <a:pt x="36" y="289"/>
                    </a:cubicBezTo>
                    <a:cubicBezTo>
                      <a:pt x="45" y="281"/>
                      <a:pt x="59" y="281"/>
                      <a:pt x="68" y="290"/>
                    </a:cubicBezTo>
                    <a:cubicBezTo>
                      <a:pt x="76" y="298"/>
                      <a:pt x="77" y="312"/>
                      <a:pt x="69" y="321"/>
                    </a:cubicBezTo>
                    <a:cubicBezTo>
                      <a:pt x="76" y="327"/>
                      <a:pt x="83" y="331"/>
                      <a:pt x="90" y="336"/>
                    </a:cubicBezTo>
                    <a:cubicBezTo>
                      <a:pt x="96" y="325"/>
                      <a:pt x="108" y="319"/>
                      <a:pt x="120" y="324"/>
                    </a:cubicBezTo>
                    <a:cubicBezTo>
                      <a:pt x="131" y="329"/>
                      <a:pt x="137" y="341"/>
                      <a:pt x="133" y="353"/>
                    </a:cubicBezTo>
                    <a:cubicBezTo>
                      <a:pt x="140" y="355"/>
                      <a:pt x="147" y="356"/>
                      <a:pt x="154" y="357"/>
                    </a:cubicBezTo>
                    <a:cubicBezTo>
                      <a:pt x="155" y="345"/>
                      <a:pt x="165" y="335"/>
                      <a:pt x="177" y="335"/>
                    </a:cubicBezTo>
                    <a:cubicBezTo>
                      <a:pt x="190" y="335"/>
                      <a:pt x="200" y="345"/>
                      <a:pt x="201" y="357"/>
                    </a:cubicBezTo>
                    <a:cubicBezTo>
                      <a:pt x="209" y="356"/>
                      <a:pt x="218" y="354"/>
                      <a:pt x="226" y="352"/>
                    </a:cubicBezTo>
                    <a:cubicBezTo>
                      <a:pt x="222" y="341"/>
                      <a:pt x="227" y="327"/>
                      <a:pt x="239" y="322"/>
                    </a:cubicBezTo>
                    <a:cubicBezTo>
                      <a:pt x="250" y="317"/>
                      <a:pt x="264" y="323"/>
                      <a:pt x="269" y="334"/>
                    </a:cubicBezTo>
                    <a:cubicBezTo>
                      <a:pt x="275" y="331"/>
                      <a:pt x="281" y="327"/>
                      <a:pt x="287" y="322"/>
                    </a:cubicBezTo>
                    <a:cubicBezTo>
                      <a:pt x="278" y="313"/>
                      <a:pt x="278" y="299"/>
                      <a:pt x="287" y="290"/>
                    </a:cubicBezTo>
                    <a:cubicBezTo>
                      <a:pt x="296" y="281"/>
                      <a:pt x="311" y="281"/>
                      <a:pt x="320" y="290"/>
                    </a:cubicBezTo>
                    <a:close/>
                    <a:moveTo>
                      <a:pt x="179" y="82"/>
                    </a:moveTo>
                    <a:cubicBezTo>
                      <a:pt x="197" y="82"/>
                      <a:pt x="212" y="97"/>
                      <a:pt x="212" y="115"/>
                    </a:cubicBezTo>
                    <a:cubicBezTo>
                      <a:pt x="212" y="134"/>
                      <a:pt x="197" y="148"/>
                      <a:pt x="179" y="148"/>
                    </a:cubicBezTo>
                    <a:cubicBezTo>
                      <a:pt x="160" y="148"/>
                      <a:pt x="146" y="134"/>
                      <a:pt x="146" y="115"/>
                    </a:cubicBezTo>
                    <a:cubicBezTo>
                      <a:pt x="146" y="97"/>
                      <a:pt x="160" y="82"/>
                      <a:pt x="179" y="82"/>
                    </a:cubicBezTo>
                    <a:close/>
                    <a:moveTo>
                      <a:pt x="115" y="212"/>
                    </a:moveTo>
                    <a:cubicBezTo>
                      <a:pt x="97" y="212"/>
                      <a:pt x="82" y="197"/>
                      <a:pt x="82" y="179"/>
                    </a:cubicBezTo>
                    <a:cubicBezTo>
                      <a:pt x="82" y="160"/>
                      <a:pt x="97" y="146"/>
                      <a:pt x="115" y="146"/>
                    </a:cubicBezTo>
                    <a:cubicBezTo>
                      <a:pt x="134" y="146"/>
                      <a:pt x="148" y="160"/>
                      <a:pt x="148" y="179"/>
                    </a:cubicBezTo>
                    <a:cubicBezTo>
                      <a:pt x="148" y="197"/>
                      <a:pt x="134" y="212"/>
                      <a:pt x="115" y="212"/>
                    </a:cubicBezTo>
                    <a:close/>
                    <a:moveTo>
                      <a:pt x="163" y="179"/>
                    </a:moveTo>
                    <a:cubicBezTo>
                      <a:pt x="163" y="170"/>
                      <a:pt x="170" y="163"/>
                      <a:pt x="179" y="163"/>
                    </a:cubicBezTo>
                    <a:cubicBezTo>
                      <a:pt x="187" y="163"/>
                      <a:pt x="194" y="170"/>
                      <a:pt x="194" y="179"/>
                    </a:cubicBezTo>
                    <a:cubicBezTo>
                      <a:pt x="194" y="187"/>
                      <a:pt x="187" y="194"/>
                      <a:pt x="179" y="194"/>
                    </a:cubicBezTo>
                    <a:cubicBezTo>
                      <a:pt x="170" y="194"/>
                      <a:pt x="163" y="187"/>
                      <a:pt x="163" y="179"/>
                    </a:cubicBezTo>
                    <a:close/>
                    <a:moveTo>
                      <a:pt x="179" y="275"/>
                    </a:moveTo>
                    <a:cubicBezTo>
                      <a:pt x="160" y="275"/>
                      <a:pt x="146" y="260"/>
                      <a:pt x="146" y="242"/>
                    </a:cubicBezTo>
                    <a:cubicBezTo>
                      <a:pt x="146" y="224"/>
                      <a:pt x="160" y="209"/>
                      <a:pt x="179" y="209"/>
                    </a:cubicBezTo>
                    <a:cubicBezTo>
                      <a:pt x="197" y="209"/>
                      <a:pt x="212" y="224"/>
                      <a:pt x="212" y="242"/>
                    </a:cubicBezTo>
                    <a:cubicBezTo>
                      <a:pt x="212" y="260"/>
                      <a:pt x="197" y="275"/>
                      <a:pt x="179" y="275"/>
                    </a:cubicBezTo>
                    <a:close/>
                    <a:moveTo>
                      <a:pt x="242" y="212"/>
                    </a:moveTo>
                    <a:cubicBezTo>
                      <a:pt x="224" y="212"/>
                      <a:pt x="209" y="197"/>
                      <a:pt x="209" y="179"/>
                    </a:cubicBezTo>
                    <a:cubicBezTo>
                      <a:pt x="209" y="160"/>
                      <a:pt x="224" y="146"/>
                      <a:pt x="242" y="146"/>
                    </a:cubicBezTo>
                    <a:cubicBezTo>
                      <a:pt x="260" y="146"/>
                      <a:pt x="275" y="160"/>
                      <a:pt x="275" y="179"/>
                    </a:cubicBezTo>
                    <a:cubicBezTo>
                      <a:pt x="275" y="197"/>
                      <a:pt x="260" y="212"/>
                      <a:pt x="242" y="2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2"/>
              <p:cNvSpPr>
                <a:spLocks noEditPoints="1"/>
              </p:cNvSpPr>
              <p:nvPr/>
            </p:nvSpPr>
            <p:spPr bwMode="auto">
              <a:xfrm>
                <a:off x="3879850" y="1833563"/>
                <a:ext cx="1700213" cy="1700213"/>
              </a:xfrm>
              <a:custGeom>
                <a:avLst/>
                <a:gdLst>
                  <a:gd name="T0" fmla="*/ 449 w 453"/>
                  <a:gd name="T1" fmla="*/ 265 h 453"/>
                  <a:gd name="T2" fmla="*/ 453 w 453"/>
                  <a:gd name="T3" fmla="*/ 230 h 453"/>
                  <a:gd name="T4" fmla="*/ 396 w 453"/>
                  <a:gd name="T5" fmla="*/ 211 h 453"/>
                  <a:gd name="T6" fmla="*/ 391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2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7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2 w 453"/>
                  <a:gd name="T47" fmla="*/ 180 h 453"/>
                  <a:gd name="T48" fmla="*/ 3 w 453"/>
                  <a:gd name="T49" fmla="*/ 189 h 453"/>
                  <a:gd name="T50" fmla="*/ 0 w 453"/>
                  <a:gd name="T51" fmla="*/ 223 h 453"/>
                  <a:gd name="T52" fmla="*/ 56 w 453"/>
                  <a:gd name="T53" fmla="*/ 243 h 453"/>
                  <a:gd name="T54" fmla="*/ 61 w 453"/>
                  <a:gd name="T55" fmla="*/ 268 h 453"/>
                  <a:gd name="T56" fmla="*/ 14 w 453"/>
                  <a:gd name="T57" fmla="*/ 305 h 453"/>
                  <a:gd name="T58" fmla="*/ 28 w 453"/>
                  <a:gd name="T59" fmla="*/ 337 h 453"/>
                  <a:gd name="T60" fmla="*/ 87 w 453"/>
                  <a:gd name="T61" fmla="*/ 326 h 453"/>
                  <a:gd name="T62" fmla="*/ 103 w 453"/>
                  <a:gd name="T63" fmla="*/ 345 h 453"/>
                  <a:gd name="T64" fmla="*/ 81 w 453"/>
                  <a:gd name="T65" fmla="*/ 401 h 453"/>
                  <a:gd name="T66" fmla="*/ 110 w 453"/>
                  <a:gd name="T67" fmla="*/ 421 h 453"/>
                  <a:gd name="T68" fmla="*/ 155 w 453"/>
                  <a:gd name="T69" fmla="*/ 382 h 453"/>
                  <a:gd name="T70" fmla="*/ 179 w 453"/>
                  <a:gd name="T71" fmla="*/ 390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5 h 453"/>
                  <a:gd name="T86" fmla="*/ 344 w 453"/>
                  <a:gd name="T87" fmla="*/ 350 h 453"/>
                  <a:gd name="T88" fmla="*/ 400 w 453"/>
                  <a:gd name="T89" fmla="*/ 371 h 453"/>
                  <a:gd name="T90" fmla="*/ 420 w 453"/>
                  <a:gd name="T91" fmla="*/ 343 h 453"/>
                  <a:gd name="T92" fmla="*/ 381 w 453"/>
                  <a:gd name="T93" fmla="*/ 297 h 453"/>
                  <a:gd name="T94" fmla="*/ 390 w 453"/>
                  <a:gd name="T95" fmla="*/ 274 h 453"/>
                  <a:gd name="T96" fmla="*/ 449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49" y="265"/>
                    </a:moveTo>
                    <a:cubicBezTo>
                      <a:pt x="451" y="254"/>
                      <a:pt x="452" y="242"/>
                      <a:pt x="453" y="230"/>
                    </a:cubicBezTo>
                    <a:cubicBezTo>
                      <a:pt x="396" y="211"/>
                      <a:pt x="396" y="211"/>
                      <a:pt x="396" y="211"/>
                    </a:cubicBezTo>
                    <a:cubicBezTo>
                      <a:pt x="395" y="202"/>
                      <a:pt x="393" y="194"/>
                      <a:pt x="391" y="186"/>
                    </a:cubicBezTo>
                    <a:cubicBezTo>
                      <a:pt x="439" y="148"/>
                      <a:pt x="439" y="148"/>
                      <a:pt x="439" y="148"/>
                    </a:cubicBezTo>
                    <a:cubicBezTo>
                      <a:pt x="434" y="137"/>
                      <a:pt x="430" y="127"/>
                      <a:pt x="424" y="117"/>
                    </a:cubicBezTo>
                    <a:cubicBezTo>
                      <a:pt x="365" y="128"/>
                      <a:pt x="365" y="128"/>
                      <a:pt x="365" y="128"/>
                    </a:cubicBezTo>
                    <a:cubicBezTo>
                      <a:pt x="360" y="121"/>
                      <a:pt x="355" y="115"/>
                      <a:pt x="349" y="109"/>
                    </a:cubicBezTo>
                    <a:cubicBezTo>
                      <a:pt x="371" y="52"/>
                      <a:pt x="371" y="52"/>
                      <a:pt x="371" y="52"/>
                    </a:cubicBezTo>
                    <a:cubicBezTo>
                      <a:pt x="362" y="45"/>
                      <a:pt x="352" y="38"/>
                      <a:pt x="343" y="32"/>
                    </a:cubicBezTo>
                    <a:cubicBezTo>
                      <a:pt x="297" y="72"/>
                      <a:pt x="297" y="72"/>
                      <a:pt x="297" y="72"/>
                    </a:cubicBezTo>
                    <a:cubicBezTo>
                      <a:pt x="289" y="68"/>
                      <a:pt x="281" y="65"/>
                      <a:pt x="273" y="63"/>
                    </a:cubicBezTo>
                    <a:cubicBezTo>
                      <a:pt x="264" y="3"/>
                      <a:pt x="264" y="3"/>
                      <a:pt x="264" y="3"/>
                    </a:cubicBezTo>
                    <a:cubicBezTo>
                      <a:pt x="253" y="2"/>
                      <a:pt x="241" y="1"/>
                      <a:pt x="230" y="0"/>
                    </a:cubicBezTo>
                    <a:cubicBezTo>
                      <a:pt x="210" y="57"/>
                      <a:pt x="210" y="57"/>
                      <a:pt x="210" y="57"/>
                    </a:cubicBezTo>
                    <a:cubicBezTo>
                      <a:pt x="201" y="58"/>
                      <a:pt x="193" y="59"/>
                      <a:pt x="185" y="61"/>
                    </a:cubicBezTo>
                    <a:cubicBezTo>
                      <a:pt x="147" y="14"/>
                      <a:pt x="147" y="14"/>
                      <a:pt x="147" y="14"/>
                    </a:cubicBezTo>
                    <a:cubicBezTo>
                      <a:pt x="136" y="18"/>
                      <a:pt x="126" y="23"/>
                      <a:pt x="116" y="29"/>
                    </a:cubicBezTo>
                    <a:cubicBezTo>
                      <a:pt x="127" y="88"/>
                      <a:pt x="127" y="88"/>
                      <a:pt x="127" y="88"/>
                    </a:cubicBezTo>
                    <a:cubicBezTo>
                      <a:pt x="120" y="93"/>
                      <a:pt x="114" y="98"/>
                      <a:pt x="108" y="104"/>
                    </a:cubicBezTo>
                    <a:cubicBezTo>
                      <a:pt x="52" y="82"/>
                      <a:pt x="52" y="82"/>
                      <a:pt x="52" y="82"/>
                    </a:cubicBezTo>
                    <a:cubicBezTo>
                      <a:pt x="44" y="91"/>
                      <a:pt x="38" y="100"/>
                      <a:pt x="32" y="110"/>
                    </a:cubicBezTo>
                    <a:cubicBezTo>
                      <a:pt x="71" y="156"/>
                      <a:pt x="71" y="156"/>
                      <a:pt x="71" y="156"/>
                    </a:cubicBezTo>
                    <a:cubicBezTo>
                      <a:pt x="68" y="164"/>
                      <a:pt x="65" y="171"/>
                      <a:pt x="62" y="180"/>
                    </a:cubicBezTo>
                    <a:cubicBezTo>
                      <a:pt x="3" y="189"/>
                      <a:pt x="3" y="189"/>
                      <a:pt x="3" y="189"/>
                    </a:cubicBezTo>
                    <a:cubicBezTo>
                      <a:pt x="1" y="200"/>
                      <a:pt x="0" y="211"/>
                      <a:pt x="0" y="223"/>
                    </a:cubicBezTo>
                    <a:cubicBezTo>
                      <a:pt x="56" y="243"/>
                      <a:pt x="56" y="243"/>
                      <a:pt x="56" y="243"/>
                    </a:cubicBezTo>
                    <a:cubicBezTo>
                      <a:pt x="57" y="251"/>
                      <a:pt x="59" y="260"/>
                      <a:pt x="61" y="268"/>
                    </a:cubicBezTo>
                    <a:cubicBezTo>
                      <a:pt x="14" y="305"/>
                      <a:pt x="14" y="305"/>
                      <a:pt x="14" y="305"/>
                    </a:cubicBezTo>
                    <a:cubicBezTo>
                      <a:pt x="18" y="316"/>
                      <a:pt x="22" y="327"/>
                      <a:pt x="28" y="337"/>
                    </a:cubicBezTo>
                    <a:cubicBezTo>
                      <a:pt x="87" y="326"/>
                      <a:pt x="87" y="326"/>
                      <a:pt x="87" y="326"/>
                    </a:cubicBezTo>
                    <a:cubicBezTo>
                      <a:pt x="92" y="332"/>
                      <a:pt x="98" y="339"/>
                      <a:pt x="103" y="345"/>
                    </a:cubicBezTo>
                    <a:cubicBezTo>
                      <a:pt x="81" y="401"/>
                      <a:pt x="81" y="401"/>
                      <a:pt x="81" y="401"/>
                    </a:cubicBezTo>
                    <a:cubicBezTo>
                      <a:pt x="90" y="408"/>
                      <a:pt x="100" y="415"/>
                      <a:pt x="110" y="421"/>
                    </a:cubicBezTo>
                    <a:cubicBezTo>
                      <a:pt x="155" y="382"/>
                      <a:pt x="155" y="382"/>
                      <a:pt x="155" y="382"/>
                    </a:cubicBezTo>
                    <a:cubicBezTo>
                      <a:pt x="163" y="385"/>
                      <a:pt x="171" y="388"/>
                      <a:pt x="179" y="390"/>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5"/>
                      <a:pt x="325" y="365"/>
                      <a:pt x="325" y="365"/>
                    </a:cubicBezTo>
                    <a:cubicBezTo>
                      <a:pt x="332" y="361"/>
                      <a:pt x="338" y="355"/>
                      <a:pt x="344" y="350"/>
                    </a:cubicBezTo>
                    <a:cubicBezTo>
                      <a:pt x="400" y="371"/>
                      <a:pt x="400" y="371"/>
                      <a:pt x="400" y="371"/>
                    </a:cubicBezTo>
                    <a:cubicBezTo>
                      <a:pt x="408" y="363"/>
                      <a:pt x="414" y="353"/>
                      <a:pt x="420" y="343"/>
                    </a:cubicBezTo>
                    <a:cubicBezTo>
                      <a:pt x="381" y="297"/>
                      <a:pt x="381" y="297"/>
                      <a:pt x="381" y="297"/>
                    </a:cubicBezTo>
                    <a:cubicBezTo>
                      <a:pt x="385" y="290"/>
                      <a:pt x="387" y="282"/>
                      <a:pt x="390" y="274"/>
                    </a:cubicBezTo>
                    <a:lnTo>
                      <a:pt x="449"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43"/>
              <p:cNvSpPr>
                <a:spLocks noEditPoints="1"/>
              </p:cNvSpPr>
              <p:nvPr/>
            </p:nvSpPr>
            <p:spPr bwMode="auto">
              <a:xfrm>
                <a:off x="2432050" y="7346950"/>
                <a:ext cx="1700213" cy="1700213"/>
              </a:xfrm>
              <a:custGeom>
                <a:avLst/>
                <a:gdLst>
                  <a:gd name="T0" fmla="*/ 450 w 453"/>
                  <a:gd name="T1" fmla="*/ 265 h 453"/>
                  <a:gd name="T2" fmla="*/ 453 w 453"/>
                  <a:gd name="T3" fmla="*/ 231 h 453"/>
                  <a:gd name="T4" fmla="*/ 396 w 453"/>
                  <a:gd name="T5" fmla="*/ 211 h 453"/>
                  <a:gd name="T6" fmla="*/ 392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3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8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3 w 453"/>
                  <a:gd name="T47" fmla="*/ 180 h 453"/>
                  <a:gd name="T48" fmla="*/ 3 w 453"/>
                  <a:gd name="T49" fmla="*/ 189 h 453"/>
                  <a:gd name="T50" fmla="*/ 0 w 453"/>
                  <a:gd name="T51" fmla="*/ 223 h 453"/>
                  <a:gd name="T52" fmla="*/ 57 w 453"/>
                  <a:gd name="T53" fmla="*/ 243 h 453"/>
                  <a:gd name="T54" fmla="*/ 61 w 453"/>
                  <a:gd name="T55" fmla="*/ 268 h 453"/>
                  <a:gd name="T56" fmla="*/ 14 w 453"/>
                  <a:gd name="T57" fmla="*/ 306 h 453"/>
                  <a:gd name="T58" fmla="*/ 28 w 453"/>
                  <a:gd name="T59" fmla="*/ 337 h 453"/>
                  <a:gd name="T60" fmla="*/ 87 w 453"/>
                  <a:gd name="T61" fmla="*/ 326 h 453"/>
                  <a:gd name="T62" fmla="*/ 103 w 453"/>
                  <a:gd name="T63" fmla="*/ 345 h 453"/>
                  <a:gd name="T64" fmla="*/ 82 w 453"/>
                  <a:gd name="T65" fmla="*/ 401 h 453"/>
                  <a:gd name="T66" fmla="*/ 110 w 453"/>
                  <a:gd name="T67" fmla="*/ 421 h 453"/>
                  <a:gd name="T68" fmla="*/ 155 w 453"/>
                  <a:gd name="T69" fmla="*/ 382 h 453"/>
                  <a:gd name="T70" fmla="*/ 179 w 453"/>
                  <a:gd name="T71" fmla="*/ 391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6 h 453"/>
                  <a:gd name="T86" fmla="*/ 344 w 453"/>
                  <a:gd name="T87" fmla="*/ 350 h 453"/>
                  <a:gd name="T88" fmla="*/ 401 w 453"/>
                  <a:gd name="T89" fmla="*/ 371 h 453"/>
                  <a:gd name="T90" fmla="*/ 420 w 453"/>
                  <a:gd name="T91" fmla="*/ 343 h 453"/>
                  <a:gd name="T92" fmla="*/ 381 w 453"/>
                  <a:gd name="T93" fmla="*/ 298 h 453"/>
                  <a:gd name="T94" fmla="*/ 390 w 453"/>
                  <a:gd name="T95" fmla="*/ 274 h 453"/>
                  <a:gd name="T96" fmla="*/ 450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50" y="265"/>
                    </a:moveTo>
                    <a:cubicBezTo>
                      <a:pt x="451" y="254"/>
                      <a:pt x="452" y="242"/>
                      <a:pt x="453" y="231"/>
                    </a:cubicBezTo>
                    <a:cubicBezTo>
                      <a:pt x="396" y="211"/>
                      <a:pt x="396" y="211"/>
                      <a:pt x="396" y="211"/>
                    </a:cubicBezTo>
                    <a:cubicBezTo>
                      <a:pt x="395" y="202"/>
                      <a:pt x="394" y="194"/>
                      <a:pt x="392" y="186"/>
                    </a:cubicBezTo>
                    <a:cubicBezTo>
                      <a:pt x="439" y="148"/>
                      <a:pt x="439" y="148"/>
                      <a:pt x="439" y="148"/>
                    </a:cubicBezTo>
                    <a:cubicBezTo>
                      <a:pt x="435" y="137"/>
                      <a:pt x="430" y="127"/>
                      <a:pt x="424" y="117"/>
                    </a:cubicBezTo>
                    <a:cubicBezTo>
                      <a:pt x="365" y="128"/>
                      <a:pt x="365" y="128"/>
                      <a:pt x="365" y="128"/>
                    </a:cubicBezTo>
                    <a:cubicBezTo>
                      <a:pt x="360" y="121"/>
                      <a:pt x="355" y="115"/>
                      <a:pt x="349" y="109"/>
                    </a:cubicBezTo>
                    <a:cubicBezTo>
                      <a:pt x="371" y="52"/>
                      <a:pt x="371" y="52"/>
                      <a:pt x="371" y="52"/>
                    </a:cubicBezTo>
                    <a:cubicBezTo>
                      <a:pt x="362" y="45"/>
                      <a:pt x="353" y="38"/>
                      <a:pt x="343" y="33"/>
                    </a:cubicBezTo>
                    <a:cubicBezTo>
                      <a:pt x="297" y="72"/>
                      <a:pt x="297" y="72"/>
                      <a:pt x="297" y="72"/>
                    </a:cubicBezTo>
                    <a:cubicBezTo>
                      <a:pt x="289" y="68"/>
                      <a:pt x="282" y="65"/>
                      <a:pt x="273" y="63"/>
                    </a:cubicBezTo>
                    <a:cubicBezTo>
                      <a:pt x="264" y="3"/>
                      <a:pt x="264" y="3"/>
                      <a:pt x="264" y="3"/>
                    </a:cubicBezTo>
                    <a:cubicBezTo>
                      <a:pt x="253" y="2"/>
                      <a:pt x="242" y="1"/>
                      <a:pt x="230" y="0"/>
                    </a:cubicBezTo>
                    <a:cubicBezTo>
                      <a:pt x="210" y="57"/>
                      <a:pt x="210" y="57"/>
                      <a:pt x="210" y="57"/>
                    </a:cubicBezTo>
                    <a:cubicBezTo>
                      <a:pt x="202" y="58"/>
                      <a:pt x="193" y="59"/>
                      <a:pt x="185" y="61"/>
                    </a:cubicBezTo>
                    <a:cubicBezTo>
                      <a:pt x="148" y="14"/>
                      <a:pt x="148" y="14"/>
                      <a:pt x="148" y="14"/>
                    </a:cubicBezTo>
                    <a:cubicBezTo>
                      <a:pt x="137" y="18"/>
                      <a:pt x="126" y="23"/>
                      <a:pt x="116" y="29"/>
                    </a:cubicBezTo>
                    <a:cubicBezTo>
                      <a:pt x="127" y="88"/>
                      <a:pt x="127" y="88"/>
                      <a:pt x="127" y="88"/>
                    </a:cubicBezTo>
                    <a:cubicBezTo>
                      <a:pt x="121" y="93"/>
                      <a:pt x="114" y="98"/>
                      <a:pt x="108" y="104"/>
                    </a:cubicBezTo>
                    <a:cubicBezTo>
                      <a:pt x="52" y="82"/>
                      <a:pt x="52" y="82"/>
                      <a:pt x="52" y="82"/>
                    </a:cubicBezTo>
                    <a:cubicBezTo>
                      <a:pt x="45" y="91"/>
                      <a:pt x="38" y="100"/>
                      <a:pt x="32" y="110"/>
                    </a:cubicBezTo>
                    <a:cubicBezTo>
                      <a:pt x="71" y="156"/>
                      <a:pt x="71" y="156"/>
                      <a:pt x="71" y="156"/>
                    </a:cubicBezTo>
                    <a:cubicBezTo>
                      <a:pt x="68" y="164"/>
                      <a:pt x="65" y="171"/>
                      <a:pt x="63" y="180"/>
                    </a:cubicBezTo>
                    <a:cubicBezTo>
                      <a:pt x="3" y="189"/>
                      <a:pt x="3" y="189"/>
                      <a:pt x="3" y="189"/>
                    </a:cubicBezTo>
                    <a:cubicBezTo>
                      <a:pt x="1" y="200"/>
                      <a:pt x="0" y="211"/>
                      <a:pt x="0" y="223"/>
                    </a:cubicBezTo>
                    <a:cubicBezTo>
                      <a:pt x="57" y="243"/>
                      <a:pt x="57" y="243"/>
                      <a:pt x="57" y="243"/>
                    </a:cubicBezTo>
                    <a:cubicBezTo>
                      <a:pt x="57" y="251"/>
                      <a:pt x="59" y="260"/>
                      <a:pt x="61" y="268"/>
                    </a:cubicBezTo>
                    <a:cubicBezTo>
                      <a:pt x="14" y="306"/>
                      <a:pt x="14" y="306"/>
                      <a:pt x="14" y="306"/>
                    </a:cubicBezTo>
                    <a:cubicBezTo>
                      <a:pt x="18" y="316"/>
                      <a:pt x="23" y="327"/>
                      <a:pt x="28" y="337"/>
                    </a:cubicBezTo>
                    <a:cubicBezTo>
                      <a:pt x="87" y="326"/>
                      <a:pt x="87" y="326"/>
                      <a:pt x="87" y="326"/>
                    </a:cubicBezTo>
                    <a:cubicBezTo>
                      <a:pt x="92" y="332"/>
                      <a:pt x="98" y="339"/>
                      <a:pt x="103" y="345"/>
                    </a:cubicBezTo>
                    <a:cubicBezTo>
                      <a:pt x="82" y="401"/>
                      <a:pt x="82" y="401"/>
                      <a:pt x="82" y="401"/>
                    </a:cubicBezTo>
                    <a:cubicBezTo>
                      <a:pt x="90" y="408"/>
                      <a:pt x="100" y="415"/>
                      <a:pt x="110" y="421"/>
                    </a:cubicBezTo>
                    <a:cubicBezTo>
                      <a:pt x="155" y="382"/>
                      <a:pt x="155" y="382"/>
                      <a:pt x="155" y="382"/>
                    </a:cubicBezTo>
                    <a:cubicBezTo>
                      <a:pt x="163" y="385"/>
                      <a:pt x="171" y="388"/>
                      <a:pt x="179" y="391"/>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6"/>
                      <a:pt x="325" y="366"/>
                      <a:pt x="325" y="366"/>
                    </a:cubicBezTo>
                    <a:cubicBezTo>
                      <a:pt x="332" y="361"/>
                      <a:pt x="338" y="355"/>
                      <a:pt x="344" y="350"/>
                    </a:cubicBezTo>
                    <a:cubicBezTo>
                      <a:pt x="401" y="371"/>
                      <a:pt x="401" y="371"/>
                      <a:pt x="401" y="371"/>
                    </a:cubicBezTo>
                    <a:cubicBezTo>
                      <a:pt x="408" y="363"/>
                      <a:pt x="415" y="353"/>
                      <a:pt x="420" y="343"/>
                    </a:cubicBezTo>
                    <a:cubicBezTo>
                      <a:pt x="381" y="298"/>
                      <a:pt x="381" y="298"/>
                      <a:pt x="381" y="298"/>
                    </a:cubicBezTo>
                    <a:cubicBezTo>
                      <a:pt x="385" y="290"/>
                      <a:pt x="388" y="282"/>
                      <a:pt x="390" y="274"/>
                    </a:cubicBezTo>
                    <a:lnTo>
                      <a:pt x="450"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5"/>
              <p:cNvSpPr>
                <a:spLocks noEditPoints="1"/>
              </p:cNvSpPr>
              <p:nvPr/>
            </p:nvSpPr>
            <p:spPr bwMode="auto">
              <a:xfrm>
                <a:off x="4645025" y="7188200"/>
                <a:ext cx="1512888" cy="1512888"/>
              </a:xfrm>
              <a:custGeom>
                <a:avLst/>
                <a:gdLst>
                  <a:gd name="T0" fmla="*/ 202 w 403"/>
                  <a:gd name="T1" fmla="*/ 0 h 403"/>
                  <a:gd name="T2" fmla="*/ 0 w 403"/>
                  <a:gd name="T3" fmla="*/ 201 h 403"/>
                  <a:gd name="T4" fmla="*/ 202 w 403"/>
                  <a:gd name="T5" fmla="*/ 403 h 403"/>
                  <a:gd name="T6" fmla="*/ 403 w 403"/>
                  <a:gd name="T7" fmla="*/ 201 h 403"/>
                  <a:gd name="T8" fmla="*/ 202 w 403"/>
                  <a:gd name="T9" fmla="*/ 0 h 403"/>
                  <a:gd name="T10" fmla="*/ 202 w 403"/>
                  <a:gd name="T11" fmla="*/ 351 h 403"/>
                  <a:gd name="T12" fmla="*/ 52 w 403"/>
                  <a:gd name="T13" fmla="*/ 201 h 403"/>
                  <a:gd name="T14" fmla="*/ 202 w 403"/>
                  <a:gd name="T15" fmla="*/ 51 h 403"/>
                  <a:gd name="T16" fmla="*/ 352 w 403"/>
                  <a:gd name="T17" fmla="*/ 201 h 403"/>
                  <a:gd name="T18" fmla="*/ 202 w 403"/>
                  <a:gd name="T19" fmla="*/ 35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03">
                    <a:moveTo>
                      <a:pt x="202" y="0"/>
                    </a:moveTo>
                    <a:cubicBezTo>
                      <a:pt x="90" y="0"/>
                      <a:pt x="0" y="90"/>
                      <a:pt x="0" y="201"/>
                    </a:cubicBezTo>
                    <a:cubicBezTo>
                      <a:pt x="0" y="312"/>
                      <a:pt x="90" y="403"/>
                      <a:pt x="202" y="403"/>
                    </a:cubicBezTo>
                    <a:cubicBezTo>
                      <a:pt x="313" y="403"/>
                      <a:pt x="403" y="312"/>
                      <a:pt x="403" y="201"/>
                    </a:cubicBezTo>
                    <a:cubicBezTo>
                      <a:pt x="403" y="90"/>
                      <a:pt x="313" y="0"/>
                      <a:pt x="202" y="0"/>
                    </a:cubicBezTo>
                    <a:close/>
                    <a:moveTo>
                      <a:pt x="202" y="351"/>
                    </a:moveTo>
                    <a:cubicBezTo>
                      <a:pt x="119" y="351"/>
                      <a:pt x="52" y="284"/>
                      <a:pt x="52" y="201"/>
                    </a:cubicBezTo>
                    <a:cubicBezTo>
                      <a:pt x="52" y="118"/>
                      <a:pt x="119" y="51"/>
                      <a:pt x="202" y="51"/>
                    </a:cubicBezTo>
                    <a:cubicBezTo>
                      <a:pt x="285" y="51"/>
                      <a:pt x="352" y="118"/>
                      <a:pt x="352" y="201"/>
                    </a:cubicBezTo>
                    <a:cubicBezTo>
                      <a:pt x="352" y="284"/>
                      <a:pt x="285" y="351"/>
                      <a:pt x="202" y="35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46"/>
              <p:cNvSpPr>
                <a:spLocks noEditPoints="1"/>
              </p:cNvSpPr>
              <p:nvPr/>
            </p:nvSpPr>
            <p:spPr bwMode="auto">
              <a:xfrm>
                <a:off x="4251325" y="6794500"/>
                <a:ext cx="2300288" cy="2300288"/>
              </a:xfrm>
              <a:custGeom>
                <a:avLst/>
                <a:gdLst>
                  <a:gd name="T0" fmla="*/ 613 w 613"/>
                  <a:gd name="T1" fmla="*/ 298 h 613"/>
                  <a:gd name="T2" fmla="*/ 571 w 613"/>
                  <a:gd name="T3" fmla="*/ 235 h 613"/>
                  <a:gd name="T4" fmla="*/ 594 w 613"/>
                  <a:gd name="T5" fmla="*/ 199 h 613"/>
                  <a:gd name="T6" fmla="*/ 533 w 613"/>
                  <a:gd name="T7" fmla="*/ 153 h 613"/>
                  <a:gd name="T8" fmla="*/ 543 w 613"/>
                  <a:gd name="T9" fmla="*/ 111 h 613"/>
                  <a:gd name="T10" fmla="*/ 471 w 613"/>
                  <a:gd name="T11" fmla="*/ 87 h 613"/>
                  <a:gd name="T12" fmla="*/ 466 w 613"/>
                  <a:gd name="T13" fmla="*/ 45 h 613"/>
                  <a:gd name="T14" fmla="*/ 410 w 613"/>
                  <a:gd name="T15" fmla="*/ 18 h 613"/>
                  <a:gd name="T16" fmla="*/ 374 w 613"/>
                  <a:gd name="T17" fmla="*/ 41 h 613"/>
                  <a:gd name="T18" fmla="*/ 310 w 613"/>
                  <a:gd name="T19" fmla="*/ 0 h 613"/>
                  <a:gd name="T20" fmla="*/ 283 w 613"/>
                  <a:gd name="T21" fmla="*/ 34 h 613"/>
                  <a:gd name="T22" fmla="*/ 209 w 613"/>
                  <a:gd name="T23" fmla="*/ 16 h 613"/>
                  <a:gd name="T24" fmla="*/ 195 w 613"/>
                  <a:gd name="T25" fmla="*/ 56 h 613"/>
                  <a:gd name="T26" fmla="*/ 120 w 613"/>
                  <a:gd name="T27" fmla="*/ 64 h 613"/>
                  <a:gd name="T28" fmla="*/ 120 w 613"/>
                  <a:gd name="T29" fmla="*/ 106 h 613"/>
                  <a:gd name="T30" fmla="*/ 51 w 613"/>
                  <a:gd name="T31" fmla="*/ 138 h 613"/>
                  <a:gd name="T32" fmla="*/ 65 w 613"/>
                  <a:gd name="T33" fmla="*/ 178 h 613"/>
                  <a:gd name="T34" fmla="*/ 26 w 613"/>
                  <a:gd name="T35" fmla="*/ 183 h 613"/>
                  <a:gd name="T36" fmla="*/ 39 w 613"/>
                  <a:gd name="T37" fmla="*/ 248 h 613"/>
                  <a:gd name="T38" fmla="*/ 3 w 613"/>
                  <a:gd name="T39" fmla="*/ 268 h 613"/>
                  <a:gd name="T40" fmla="*/ 35 w 613"/>
                  <a:gd name="T41" fmla="*/ 338 h 613"/>
                  <a:gd name="T42" fmla="*/ 7 w 613"/>
                  <a:gd name="T43" fmla="*/ 369 h 613"/>
                  <a:gd name="T44" fmla="*/ 60 w 613"/>
                  <a:gd name="T45" fmla="*/ 425 h 613"/>
                  <a:gd name="T46" fmla="*/ 43 w 613"/>
                  <a:gd name="T47" fmla="*/ 462 h 613"/>
                  <a:gd name="T48" fmla="*/ 112 w 613"/>
                  <a:gd name="T49" fmla="*/ 498 h 613"/>
                  <a:gd name="T50" fmla="*/ 108 w 613"/>
                  <a:gd name="T51" fmla="*/ 539 h 613"/>
                  <a:gd name="T52" fmla="*/ 185 w 613"/>
                  <a:gd name="T53" fmla="*/ 551 h 613"/>
                  <a:gd name="T54" fmla="*/ 197 w 613"/>
                  <a:gd name="T55" fmla="*/ 557 h 613"/>
                  <a:gd name="T56" fmla="*/ 256 w 613"/>
                  <a:gd name="T57" fmla="*/ 608 h 613"/>
                  <a:gd name="T58" fmla="*/ 284 w 613"/>
                  <a:gd name="T59" fmla="*/ 579 h 613"/>
                  <a:gd name="T60" fmla="*/ 356 w 613"/>
                  <a:gd name="T61" fmla="*/ 608 h 613"/>
                  <a:gd name="T62" fmla="*/ 373 w 613"/>
                  <a:gd name="T63" fmla="*/ 571 h 613"/>
                  <a:gd name="T64" fmla="*/ 450 w 613"/>
                  <a:gd name="T65" fmla="*/ 576 h 613"/>
                  <a:gd name="T66" fmla="*/ 455 w 613"/>
                  <a:gd name="T67" fmla="*/ 536 h 613"/>
                  <a:gd name="T68" fmla="*/ 530 w 613"/>
                  <a:gd name="T69" fmla="*/ 516 h 613"/>
                  <a:gd name="T70" fmla="*/ 521 w 613"/>
                  <a:gd name="T71" fmla="*/ 476 h 613"/>
                  <a:gd name="T72" fmla="*/ 586 w 613"/>
                  <a:gd name="T73" fmla="*/ 433 h 613"/>
                  <a:gd name="T74" fmla="*/ 565 w 613"/>
                  <a:gd name="T75" fmla="*/ 397 h 613"/>
                  <a:gd name="T76" fmla="*/ 612 w 613"/>
                  <a:gd name="T77" fmla="*/ 336 h 613"/>
                  <a:gd name="T78" fmla="*/ 580 w 613"/>
                  <a:gd name="T79" fmla="*/ 308 h 613"/>
                  <a:gd name="T80" fmla="*/ 85 w 613"/>
                  <a:gd name="T81" fmla="*/ 306 h 613"/>
                  <a:gd name="T82" fmla="*/ 528 w 613"/>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613">
                    <a:moveTo>
                      <a:pt x="580" y="308"/>
                    </a:moveTo>
                    <a:cubicBezTo>
                      <a:pt x="613" y="298"/>
                      <a:pt x="613" y="298"/>
                      <a:pt x="613" y="298"/>
                    </a:cubicBezTo>
                    <a:cubicBezTo>
                      <a:pt x="612" y="277"/>
                      <a:pt x="610" y="256"/>
                      <a:pt x="605" y="235"/>
                    </a:cubicBezTo>
                    <a:cubicBezTo>
                      <a:pt x="571" y="235"/>
                      <a:pt x="571" y="235"/>
                      <a:pt x="571" y="235"/>
                    </a:cubicBezTo>
                    <a:cubicBezTo>
                      <a:pt x="569" y="229"/>
                      <a:pt x="568" y="224"/>
                      <a:pt x="566" y="219"/>
                    </a:cubicBezTo>
                    <a:cubicBezTo>
                      <a:pt x="594" y="199"/>
                      <a:pt x="594" y="199"/>
                      <a:pt x="594" y="199"/>
                    </a:cubicBezTo>
                    <a:cubicBezTo>
                      <a:pt x="586" y="179"/>
                      <a:pt x="577" y="160"/>
                      <a:pt x="566" y="142"/>
                    </a:cubicBezTo>
                    <a:cubicBezTo>
                      <a:pt x="533" y="153"/>
                      <a:pt x="533" y="153"/>
                      <a:pt x="533" y="153"/>
                    </a:cubicBezTo>
                    <a:cubicBezTo>
                      <a:pt x="530" y="148"/>
                      <a:pt x="527" y="144"/>
                      <a:pt x="523" y="139"/>
                    </a:cubicBezTo>
                    <a:cubicBezTo>
                      <a:pt x="543" y="111"/>
                      <a:pt x="543" y="111"/>
                      <a:pt x="543" y="111"/>
                    </a:cubicBezTo>
                    <a:cubicBezTo>
                      <a:pt x="530" y="95"/>
                      <a:pt x="515" y="80"/>
                      <a:pt x="498" y="67"/>
                    </a:cubicBezTo>
                    <a:cubicBezTo>
                      <a:pt x="471" y="87"/>
                      <a:pt x="471" y="87"/>
                      <a:pt x="471" y="87"/>
                    </a:cubicBezTo>
                    <a:cubicBezTo>
                      <a:pt x="466" y="84"/>
                      <a:pt x="462" y="81"/>
                      <a:pt x="457" y="77"/>
                    </a:cubicBezTo>
                    <a:cubicBezTo>
                      <a:pt x="466" y="45"/>
                      <a:pt x="466" y="45"/>
                      <a:pt x="466" y="45"/>
                    </a:cubicBezTo>
                    <a:cubicBezTo>
                      <a:pt x="455" y="38"/>
                      <a:pt x="443" y="31"/>
                      <a:pt x="430" y="26"/>
                    </a:cubicBezTo>
                    <a:cubicBezTo>
                      <a:pt x="423" y="23"/>
                      <a:pt x="416" y="20"/>
                      <a:pt x="410" y="18"/>
                    </a:cubicBezTo>
                    <a:cubicBezTo>
                      <a:pt x="390" y="46"/>
                      <a:pt x="390" y="46"/>
                      <a:pt x="390" y="46"/>
                    </a:cubicBezTo>
                    <a:cubicBezTo>
                      <a:pt x="385" y="44"/>
                      <a:pt x="379" y="42"/>
                      <a:pt x="374" y="41"/>
                    </a:cubicBezTo>
                    <a:cubicBezTo>
                      <a:pt x="372" y="7"/>
                      <a:pt x="372" y="7"/>
                      <a:pt x="372" y="7"/>
                    </a:cubicBezTo>
                    <a:cubicBezTo>
                      <a:pt x="351" y="2"/>
                      <a:pt x="330" y="0"/>
                      <a:pt x="310" y="0"/>
                    </a:cubicBezTo>
                    <a:cubicBezTo>
                      <a:pt x="300" y="33"/>
                      <a:pt x="300" y="33"/>
                      <a:pt x="300" y="33"/>
                    </a:cubicBezTo>
                    <a:cubicBezTo>
                      <a:pt x="295" y="33"/>
                      <a:pt x="289" y="33"/>
                      <a:pt x="283" y="34"/>
                    </a:cubicBezTo>
                    <a:cubicBezTo>
                      <a:pt x="270" y="2"/>
                      <a:pt x="270" y="2"/>
                      <a:pt x="270" y="2"/>
                    </a:cubicBezTo>
                    <a:cubicBezTo>
                      <a:pt x="250" y="4"/>
                      <a:pt x="229" y="9"/>
                      <a:pt x="209" y="16"/>
                    </a:cubicBezTo>
                    <a:cubicBezTo>
                      <a:pt x="211" y="50"/>
                      <a:pt x="211" y="50"/>
                      <a:pt x="211" y="50"/>
                    </a:cubicBezTo>
                    <a:cubicBezTo>
                      <a:pt x="206" y="52"/>
                      <a:pt x="200" y="54"/>
                      <a:pt x="195" y="56"/>
                    </a:cubicBezTo>
                    <a:cubicBezTo>
                      <a:pt x="173" y="31"/>
                      <a:pt x="173" y="31"/>
                      <a:pt x="173" y="31"/>
                    </a:cubicBezTo>
                    <a:cubicBezTo>
                      <a:pt x="154" y="40"/>
                      <a:pt x="136" y="51"/>
                      <a:pt x="120" y="64"/>
                    </a:cubicBezTo>
                    <a:cubicBezTo>
                      <a:pt x="132" y="95"/>
                      <a:pt x="132" y="95"/>
                      <a:pt x="132" y="95"/>
                    </a:cubicBezTo>
                    <a:cubicBezTo>
                      <a:pt x="128" y="99"/>
                      <a:pt x="124" y="103"/>
                      <a:pt x="120" y="106"/>
                    </a:cubicBezTo>
                    <a:cubicBezTo>
                      <a:pt x="90" y="89"/>
                      <a:pt x="90" y="89"/>
                      <a:pt x="90" y="89"/>
                    </a:cubicBezTo>
                    <a:cubicBezTo>
                      <a:pt x="76" y="104"/>
                      <a:pt x="62" y="120"/>
                      <a:pt x="51" y="138"/>
                    </a:cubicBezTo>
                    <a:cubicBezTo>
                      <a:pt x="73" y="164"/>
                      <a:pt x="73" y="164"/>
                      <a:pt x="73" y="164"/>
                    </a:cubicBezTo>
                    <a:cubicBezTo>
                      <a:pt x="70" y="169"/>
                      <a:pt x="68" y="173"/>
                      <a:pt x="65" y="178"/>
                    </a:cubicBezTo>
                    <a:cubicBezTo>
                      <a:pt x="32" y="172"/>
                      <a:pt x="32" y="172"/>
                      <a:pt x="32" y="172"/>
                    </a:cubicBezTo>
                    <a:cubicBezTo>
                      <a:pt x="30" y="175"/>
                      <a:pt x="28" y="179"/>
                      <a:pt x="26" y="183"/>
                    </a:cubicBezTo>
                    <a:cubicBezTo>
                      <a:pt x="19" y="199"/>
                      <a:pt x="14" y="215"/>
                      <a:pt x="10" y="231"/>
                    </a:cubicBezTo>
                    <a:cubicBezTo>
                      <a:pt x="39" y="248"/>
                      <a:pt x="39" y="248"/>
                      <a:pt x="39" y="248"/>
                    </a:cubicBezTo>
                    <a:cubicBezTo>
                      <a:pt x="38" y="253"/>
                      <a:pt x="37" y="259"/>
                      <a:pt x="37" y="264"/>
                    </a:cubicBezTo>
                    <a:cubicBezTo>
                      <a:pt x="3" y="268"/>
                      <a:pt x="3" y="268"/>
                      <a:pt x="3" y="268"/>
                    </a:cubicBezTo>
                    <a:cubicBezTo>
                      <a:pt x="0" y="290"/>
                      <a:pt x="0" y="311"/>
                      <a:pt x="2" y="332"/>
                    </a:cubicBezTo>
                    <a:cubicBezTo>
                      <a:pt x="35" y="338"/>
                      <a:pt x="35" y="338"/>
                      <a:pt x="35" y="338"/>
                    </a:cubicBezTo>
                    <a:cubicBezTo>
                      <a:pt x="36" y="343"/>
                      <a:pt x="37" y="349"/>
                      <a:pt x="37" y="354"/>
                    </a:cubicBezTo>
                    <a:cubicBezTo>
                      <a:pt x="7" y="369"/>
                      <a:pt x="7" y="369"/>
                      <a:pt x="7" y="369"/>
                    </a:cubicBezTo>
                    <a:cubicBezTo>
                      <a:pt x="11" y="390"/>
                      <a:pt x="18" y="410"/>
                      <a:pt x="27" y="430"/>
                    </a:cubicBezTo>
                    <a:cubicBezTo>
                      <a:pt x="60" y="425"/>
                      <a:pt x="60" y="425"/>
                      <a:pt x="60" y="425"/>
                    </a:cubicBezTo>
                    <a:cubicBezTo>
                      <a:pt x="63" y="429"/>
                      <a:pt x="65" y="434"/>
                      <a:pt x="67" y="438"/>
                    </a:cubicBezTo>
                    <a:cubicBezTo>
                      <a:pt x="43" y="462"/>
                      <a:pt x="43" y="462"/>
                      <a:pt x="43" y="462"/>
                    </a:cubicBezTo>
                    <a:cubicBezTo>
                      <a:pt x="54" y="481"/>
                      <a:pt x="67" y="498"/>
                      <a:pt x="82" y="514"/>
                    </a:cubicBezTo>
                    <a:cubicBezTo>
                      <a:pt x="112" y="498"/>
                      <a:pt x="112" y="498"/>
                      <a:pt x="112" y="498"/>
                    </a:cubicBezTo>
                    <a:cubicBezTo>
                      <a:pt x="116" y="502"/>
                      <a:pt x="119" y="505"/>
                      <a:pt x="123" y="508"/>
                    </a:cubicBezTo>
                    <a:cubicBezTo>
                      <a:pt x="108" y="539"/>
                      <a:pt x="108" y="539"/>
                      <a:pt x="108" y="539"/>
                    </a:cubicBezTo>
                    <a:cubicBezTo>
                      <a:pt x="124" y="553"/>
                      <a:pt x="142" y="565"/>
                      <a:pt x="161" y="575"/>
                    </a:cubicBezTo>
                    <a:cubicBezTo>
                      <a:pt x="185" y="551"/>
                      <a:pt x="185" y="551"/>
                      <a:pt x="185" y="551"/>
                    </a:cubicBezTo>
                    <a:cubicBezTo>
                      <a:pt x="189" y="553"/>
                      <a:pt x="193" y="555"/>
                      <a:pt x="197" y="556"/>
                    </a:cubicBezTo>
                    <a:cubicBezTo>
                      <a:pt x="197" y="556"/>
                      <a:pt x="197" y="557"/>
                      <a:pt x="197" y="557"/>
                    </a:cubicBezTo>
                    <a:cubicBezTo>
                      <a:pt x="194" y="590"/>
                      <a:pt x="194" y="590"/>
                      <a:pt x="194" y="590"/>
                    </a:cubicBezTo>
                    <a:cubicBezTo>
                      <a:pt x="214" y="599"/>
                      <a:pt x="235" y="604"/>
                      <a:pt x="256" y="608"/>
                    </a:cubicBezTo>
                    <a:cubicBezTo>
                      <a:pt x="270" y="577"/>
                      <a:pt x="270" y="577"/>
                      <a:pt x="270" y="577"/>
                    </a:cubicBezTo>
                    <a:cubicBezTo>
                      <a:pt x="275" y="578"/>
                      <a:pt x="279" y="578"/>
                      <a:pt x="284" y="579"/>
                    </a:cubicBezTo>
                    <a:cubicBezTo>
                      <a:pt x="291" y="612"/>
                      <a:pt x="291" y="612"/>
                      <a:pt x="291" y="612"/>
                    </a:cubicBezTo>
                    <a:cubicBezTo>
                      <a:pt x="313" y="613"/>
                      <a:pt x="334" y="612"/>
                      <a:pt x="356" y="608"/>
                    </a:cubicBezTo>
                    <a:cubicBezTo>
                      <a:pt x="359" y="574"/>
                      <a:pt x="359" y="574"/>
                      <a:pt x="359" y="574"/>
                    </a:cubicBezTo>
                    <a:cubicBezTo>
                      <a:pt x="364" y="573"/>
                      <a:pt x="368" y="572"/>
                      <a:pt x="373" y="571"/>
                    </a:cubicBezTo>
                    <a:cubicBezTo>
                      <a:pt x="390" y="601"/>
                      <a:pt x="390" y="601"/>
                      <a:pt x="390" y="601"/>
                    </a:cubicBezTo>
                    <a:cubicBezTo>
                      <a:pt x="411" y="595"/>
                      <a:pt x="431" y="587"/>
                      <a:pt x="450" y="576"/>
                    </a:cubicBezTo>
                    <a:cubicBezTo>
                      <a:pt x="443" y="543"/>
                      <a:pt x="443" y="543"/>
                      <a:pt x="443" y="543"/>
                    </a:cubicBezTo>
                    <a:cubicBezTo>
                      <a:pt x="447" y="541"/>
                      <a:pt x="451" y="538"/>
                      <a:pt x="455" y="536"/>
                    </a:cubicBezTo>
                    <a:cubicBezTo>
                      <a:pt x="481" y="558"/>
                      <a:pt x="481" y="558"/>
                      <a:pt x="481" y="558"/>
                    </a:cubicBezTo>
                    <a:cubicBezTo>
                      <a:pt x="499" y="546"/>
                      <a:pt x="515" y="532"/>
                      <a:pt x="530" y="516"/>
                    </a:cubicBezTo>
                    <a:cubicBezTo>
                      <a:pt x="512" y="487"/>
                      <a:pt x="512" y="487"/>
                      <a:pt x="512" y="487"/>
                    </a:cubicBezTo>
                    <a:cubicBezTo>
                      <a:pt x="515" y="483"/>
                      <a:pt x="518" y="480"/>
                      <a:pt x="521" y="476"/>
                    </a:cubicBezTo>
                    <a:cubicBezTo>
                      <a:pt x="553" y="488"/>
                      <a:pt x="553" y="488"/>
                      <a:pt x="553" y="488"/>
                    </a:cubicBezTo>
                    <a:cubicBezTo>
                      <a:pt x="566" y="471"/>
                      <a:pt x="576" y="453"/>
                      <a:pt x="586" y="433"/>
                    </a:cubicBezTo>
                    <a:cubicBezTo>
                      <a:pt x="559" y="411"/>
                      <a:pt x="559" y="411"/>
                      <a:pt x="559" y="411"/>
                    </a:cubicBezTo>
                    <a:cubicBezTo>
                      <a:pt x="561" y="406"/>
                      <a:pt x="563" y="402"/>
                      <a:pt x="565" y="397"/>
                    </a:cubicBezTo>
                    <a:cubicBezTo>
                      <a:pt x="599" y="398"/>
                      <a:pt x="599" y="398"/>
                      <a:pt x="599" y="398"/>
                    </a:cubicBezTo>
                    <a:cubicBezTo>
                      <a:pt x="605" y="378"/>
                      <a:pt x="610" y="357"/>
                      <a:pt x="612" y="336"/>
                    </a:cubicBezTo>
                    <a:cubicBezTo>
                      <a:pt x="580" y="324"/>
                      <a:pt x="580" y="324"/>
                      <a:pt x="580" y="324"/>
                    </a:cubicBezTo>
                    <a:cubicBezTo>
                      <a:pt x="580" y="319"/>
                      <a:pt x="580" y="314"/>
                      <a:pt x="580" y="308"/>
                    </a:cubicBezTo>
                    <a:close/>
                    <a:moveTo>
                      <a:pt x="307" y="527"/>
                    </a:moveTo>
                    <a:cubicBezTo>
                      <a:pt x="184" y="527"/>
                      <a:pt x="85" y="428"/>
                      <a:pt x="85" y="306"/>
                    </a:cubicBezTo>
                    <a:cubicBezTo>
                      <a:pt x="85" y="184"/>
                      <a:pt x="184" y="85"/>
                      <a:pt x="307" y="85"/>
                    </a:cubicBezTo>
                    <a:cubicBezTo>
                      <a:pt x="429" y="85"/>
                      <a:pt x="528" y="184"/>
                      <a:pt x="528" y="306"/>
                    </a:cubicBezTo>
                    <a:cubicBezTo>
                      <a:pt x="528" y="428"/>
                      <a:pt x="429" y="527"/>
                      <a:pt x="307" y="52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3" name="Freeform 36"/>
            <p:cNvSpPr>
              <a:spLocks noEditPoints="1"/>
            </p:cNvSpPr>
            <p:nvPr/>
          </p:nvSpPr>
          <p:spPr bwMode="auto">
            <a:xfrm>
              <a:off x="88618" y="3658879"/>
              <a:ext cx="1148694" cy="1147112"/>
            </a:xfrm>
            <a:custGeom>
              <a:avLst/>
              <a:gdLst>
                <a:gd name="T0" fmla="*/ 825 w 921"/>
                <a:gd name="T1" fmla="*/ 746 h 920"/>
                <a:gd name="T2" fmla="*/ 863 w 921"/>
                <a:gd name="T3" fmla="*/ 689 h 920"/>
                <a:gd name="T4" fmla="*/ 907 w 921"/>
                <a:gd name="T5" fmla="*/ 578 h 920"/>
                <a:gd name="T6" fmla="*/ 920 w 921"/>
                <a:gd name="T7" fmla="*/ 522 h 920"/>
                <a:gd name="T8" fmla="*/ 858 w 921"/>
                <a:gd name="T9" fmla="*/ 463 h 920"/>
                <a:gd name="T10" fmla="*/ 921 w 921"/>
                <a:gd name="T11" fmla="*/ 404 h 920"/>
                <a:gd name="T12" fmla="*/ 904 w 921"/>
                <a:gd name="T13" fmla="*/ 336 h 920"/>
                <a:gd name="T14" fmla="*/ 857 w 921"/>
                <a:gd name="T15" fmla="*/ 227 h 920"/>
                <a:gd name="T16" fmla="*/ 828 w 921"/>
                <a:gd name="T17" fmla="*/ 177 h 920"/>
                <a:gd name="T18" fmla="*/ 741 w 921"/>
                <a:gd name="T19" fmla="*/ 180 h 920"/>
                <a:gd name="T20" fmla="*/ 744 w 921"/>
                <a:gd name="T21" fmla="*/ 93 h 920"/>
                <a:gd name="T22" fmla="*/ 683 w 921"/>
                <a:gd name="T23" fmla="*/ 58 h 920"/>
                <a:gd name="T24" fmla="*/ 573 w 921"/>
                <a:gd name="T25" fmla="*/ 14 h 920"/>
                <a:gd name="T26" fmla="*/ 517 w 921"/>
                <a:gd name="T27" fmla="*/ 0 h 920"/>
                <a:gd name="T28" fmla="*/ 458 w 921"/>
                <a:gd name="T29" fmla="*/ 63 h 920"/>
                <a:gd name="T30" fmla="*/ 398 w 921"/>
                <a:gd name="T31" fmla="*/ 1 h 920"/>
                <a:gd name="T32" fmla="*/ 331 w 921"/>
                <a:gd name="T33" fmla="*/ 17 h 920"/>
                <a:gd name="T34" fmla="*/ 222 w 921"/>
                <a:gd name="T35" fmla="*/ 64 h 920"/>
                <a:gd name="T36" fmla="*/ 174 w 921"/>
                <a:gd name="T37" fmla="*/ 95 h 920"/>
                <a:gd name="T38" fmla="*/ 175 w 921"/>
                <a:gd name="T39" fmla="*/ 180 h 920"/>
                <a:gd name="T40" fmla="*/ 54 w 921"/>
                <a:gd name="T41" fmla="*/ 238 h 920"/>
                <a:gd name="T42" fmla="*/ 10 w 921"/>
                <a:gd name="T43" fmla="*/ 348 h 920"/>
                <a:gd name="T44" fmla="*/ 57 w 921"/>
                <a:gd name="T45" fmla="*/ 463 h 920"/>
                <a:gd name="T46" fmla="*/ 15 w 921"/>
                <a:gd name="T47" fmla="*/ 589 h 920"/>
                <a:gd name="T48" fmla="*/ 62 w 921"/>
                <a:gd name="T49" fmla="*/ 697 h 920"/>
                <a:gd name="T50" fmla="*/ 175 w 921"/>
                <a:gd name="T51" fmla="*/ 746 h 920"/>
                <a:gd name="T52" fmla="*/ 233 w 921"/>
                <a:gd name="T53" fmla="*/ 865 h 920"/>
                <a:gd name="T54" fmla="*/ 344 w 921"/>
                <a:gd name="T55" fmla="*/ 909 h 920"/>
                <a:gd name="T56" fmla="*/ 458 w 921"/>
                <a:gd name="T57" fmla="*/ 863 h 920"/>
                <a:gd name="T58" fmla="*/ 584 w 921"/>
                <a:gd name="T59" fmla="*/ 907 h 920"/>
                <a:gd name="T60" fmla="*/ 693 w 921"/>
                <a:gd name="T61" fmla="*/ 861 h 920"/>
                <a:gd name="T62" fmla="*/ 741 w 921"/>
                <a:gd name="T63" fmla="*/ 746 h 920"/>
                <a:gd name="T64" fmla="*/ 460 w 921"/>
                <a:gd name="T65" fmla="*/ 147 h 920"/>
                <a:gd name="T66" fmla="*/ 460 w 921"/>
                <a:gd name="T67" fmla="*/ 362 h 920"/>
                <a:gd name="T68" fmla="*/ 460 w 921"/>
                <a:gd name="T69" fmla="*/ 147 h 920"/>
                <a:gd name="T70" fmla="*/ 148 w 921"/>
                <a:gd name="T71" fmla="*/ 460 h 920"/>
                <a:gd name="T72" fmla="*/ 362 w 921"/>
                <a:gd name="T73" fmla="*/ 460 h 920"/>
                <a:gd name="T74" fmla="*/ 411 w 921"/>
                <a:gd name="T75" fmla="*/ 460 h 920"/>
                <a:gd name="T76" fmla="*/ 510 w 921"/>
                <a:gd name="T77" fmla="*/ 460 h 920"/>
                <a:gd name="T78" fmla="*/ 411 w 921"/>
                <a:gd name="T79" fmla="*/ 460 h 920"/>
                <a:gd name="T80" fmla="*/ 353 w 921"/>
                <a:gd name="T81" fmla="*/ 666 h 920"/>
                <a:gd name="T82" fmla="*/ 568 w 921"/>
                <a:gd name="T83" fmla="*/ 666 h 920"/>
                <a:gd name="T84" fmla="*/ 666 w 921"/>
                <a:gd name="T85" fmla="*/ 567 h 920"/>
                <a:gd name="T86" fmla="*/ 666 w 921"/>
                <a:gd name="T87" fmla="*/ 353 h 920"/>
                <a:gd name="T88" fmla="*/ 666 w 921"/>
                <a:gd name="T89" fmla="*/ 56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920">
                  <a:moveTo>
                    <a:pt x="825" y="746"/>
                  </a:moveTo>
                  <a:cubicBezTo>
                    <a:pt x="825" y="746"/>
                    <a:pt x="825" y="746"/>
                    <a:pt x="825" y="746"/>
                  </a:cubicBezTo>
                  <a:cubicBezTo>
                    <a:pt x="840" y="728"/>
                    <a:pt x="853" y="709"/>
                    <a:pt x="864" y="689"/>
                  </a:cubicBezTo>
                  <a:cubicBezTo>
                    <a:pt x="863" y="689"/>
                    <a:pt x="863" y="689"/>
                    <a:pt x="863" y="689"/>
                  </a:cubicBezTo>
                  <a:cubicBezTo>
                    <a:pt x="832" y="676"/>
                    <a:pt x="817" y="642"/>
                    <a:pt x="829" y="611"/>
                  </a:cubicBezTo>
                  <a:cubicBezTo>
                    <a:pt x="842" y="581"/>
                    <a:pt x="876" y="566"/>
                    <a:pt x="907" y="578"/>
                  </a:cubicBezTo>
                  <a:cubicBezTo>
                    <a:pt x="907" y="578"/>
                    <a:pt x="908" y="579"/>
                    <a:pt x="909" y="579"/>
                  </a:cubicBezTo>
                  <a:cubicBezTo>
                    <a:pt x="914" y="560"/>
                    <a:pt x="917" y="541"/>
                    <a:pt x="920" y="522"/>
                  </a:cubicBezTo>
                  <a:cubicBezTo>
                    <a:pt x="919" y="522"/>
                    <a:pt x="918" y="522"/>
                    <a:pt x="917" y="522"/>
                  </a:cubicBezTo>
                  <a:cubicBezTo>
                    <a:pt x="885" y="522"/>
                    <a:pt x="858" y="496"/>
                    <a:pt x="858" y="463"/>
                  </a:cubicBezTo>
                  <a:cubicBezTo>
                    <a:pt x="858" y="430"/>
                    <a:pt x="885" y="403"/>
                    <a:pt x="917" y="403"/>
                  </a:cubicBezTo>
                  <a:cubicBezTo>
                    <a:pt x="919" y="403"/>
                    <a:pt x="920" y="404"/>
                    <a:pt x="921" y="404"/>
                  </a:cubicBezTo>
                  <a:cubicBezTo>
                    <a:pt x="918" y="380"/>
                    <a:pt x="913" y="357"/>
                    <a:pt x="907" y="334"/>
                  </a:cubicBezTo>
                  <a:cubicBezTo>
                    <a:pt x="906" y="335"/>
                    <a:pt x="905" y="336"/>
                    <a:pt x="904" y="336"/>
                  </a:cubicBezTo>
                  <a:cubicBezTo>
                    <a:pt x="873" y="349"/>
                    <a:pt x="838" y="335"/>
                    <a:pt x="825" y="305"/>
                  </a:cubicBezTo>
                  <a:cubicBezTo>
                    <a:pt x="812" y="275"/>
                    <a:pt x="826" y="240"/>
                    <a:pt x="857" y="227"/>
                  </a:cubicBezTo>
                  <a:cubicBezTo>
                    <a:pt x="858" y="226"/>
                    <a:pt x="859" y="226"/>
                    <a:pt x="861" y="225"/>
                  </a:cubicBezTo>
                  <a:cubicBezTo>
                    <a:pt x="851" y="209"/>
                    <a:pt x="840" y="192"/>
                    <a:pt x="828" y="177"/>
                  </a:cubicBezTo>
                  <a:cubicBezTo>
                    <a:pt x="827" y="178"/>
                    <a:pt x="826" y="179"/>
                    <a:pt x="825" y="180"/>
                  </a:cubicBezTo>
                  <a:cubicBezTo>
                    <a:pt x="802" y="203"/>
                    <a:pt x="764" y="203"/>
                    <a:pt x="741" y="180"/>
                  </a:cubicBezTo>
                  <a:cubicBezTo>
                    <a:pt x="717" y="157"/>
                    <a:pt x="717" y="119"/>
                    <a:pt x="741" y="96"/>
                  </a:cubicBezTo>
                  <a:cubicBezTo>
                    <a:pt x="742" y="95"/>
                    <a:pt x="743" y="94"/>
                    <a:pt x="744" y="93"/>
                  </a:cubicBezTo>
                  <a:cubicBezTo>
                    <a:pt x="725" y="78"/>
                    <a:pt x="705" y="65"/>
                    <a:pt x="685" y="54"/>
                  </a:cubicBezTo>
                  <a:cubicBezTo>
                    <a:pt x="684" y="55"/>
                    <a:pt x="684" y="57"/>
                    <a:pt x="683" y="58"/>
                  </a:cubicBezTo>
                  <a:cubicBezTo>
                    <a:pt x="671" y="88"/>
                    <a:pt x="637" y="103"/>
                    <a:pt x="606" y="91"/>
                  </a:cubicBezTo>
                  <a:cubicBezTo>
                    <a:pt x="576" y="79"/>
                    <a:pt x="561" y="44"/>
                    <a:pt x="573" y="14"/>
                  </a:cubicBezTo>
                  <a:cubicBezTo>
                    <a:pt x="573" y="13"/>
                    <a:pt x="574" y="12"/>
                    <a:pt x="574" y="11"/>
                  </a:cubicBezTo>
                  <a:cubicBezTo>
                    <a:pt x="555" y="6"/>
                    <a:pt x="536" y="2"/>
                    <a:pt x="517" y="0"/>
                  </a:cubicBezTo>
                  <a:cubicBezTo>
                    <a:pt x="517" y="1"/>
                    <a:pt x="517" y="2"/>
                    <a:pt x="517" y="3"/>
                  </a:cubicBezTo>
                  <a:cubicBezTo>
                    <a:pt x="517" y="36"/>
                    <a:pt x="490" y="63"/>
                    <a:pt x="458" y="63"/>
                  </a:cubicBezTo>
                  <a:cubicBezTo>
                    <a:pt x="425" y="63"/>
                    <a:pt x="398" y="36"/>
                    <a:pt x="398" y="3"/>
                  </a:cubicBezTo>
                  <a:cubicBezTo>
                    <a:pt x="398" y="2"/>
                    <a:pt x="398" y="1"/>
                    <a:pt x="398" y="1"/>
                  </a:cubicBezTo>
                  <a:cubicBezTo>
                    <a:pt x="375" y="4"/>
                    <a:pt x="352" y="8"/>
                    <a:pt x="330" y="15"/>
                  </a:cubicBezTo>
                  <a:cubicBezTo>
                    <a:pt x="330" y="16"/>
                    <a:pt x="331" y="16"/>
                    <a:pt x="331" y="17"/>
                  </a:cubicBezTo>
                  <a:cubicBezTo>
                    <a:pt x="344" y="47"/>
                    <a:pt x="330" y="82"/>
                    <a:pt x="300" y="95"/>
                  </a:cubicBezTo>
                  <a:cubicBezTo>
                    <a:pt x="270" y="108"/>
                    <a:pt x="235" y="94"/>
                    <a:pt x="222" y="64"/>
                  </a:cubicBezTo>
                  <a:cubicBezTo>
                    <a:pt x="221" y="64"/>
                    <a:pt x="221" y="63"/>
                    <a:pt x="221" y="63"/>
                  </a:cubicBezTo>
                  <a:cubicBezTo>
                    <a:pt x="205" y="73"/>
                    <a:pt x="189" y="83"/>
                    <a:pt x="174" y="95"/>
                  </a:cubicBezTo>
                  <a:cubicBezTo>
                    <a:pt x="174" y="95"/>
                    <a:pt x="174" y="96"/>
                    <a:pt x="175" y="96"/>
                  </a:cubicBezTo>
                  <a:cubicBezTo>
                    <a:pt x="198" y="119"/>
                    <a:pt x="198" y="157"/>
                    <a:pt x="175" y="180"/>
                  </a:cubicBezTo>
                  <a:cubicBezTo>
                    <a:pt x="151" y="203"/>
                    <a:pt x="114" y="203"/>
                    <a:pt x="91" y="180"/>
                  </a:cubicBezTo>
                  <a:cubicBezTo>
                    <a:pt x="77" y="199"/>
                    <a:pt x="64" y="218"/>
                    <a:pt x="54" y="238"/>
                  </a:cubicBezTo>
                  <a:cubicBezTo>
                    <a:pt x="83" y="250"/>
                    <a:pt x="98" y="284"/>
                    <a:pt x="86" y="315"/>
                  </a:cubicBezTo>
                  <a:cubicBezTo>
                    <a:pt x="74" y="344"/>
                    <a:pt x="40" y="359"/>
                    <a:pt x="10" y="348"/>
                  </a:cubicBezTo>
                  <a:cubicBezTo>
                    <a:pt x="6" y="367"/>
                    <a:pt x="2" y="385"/>
                    <a:pt x="0" y="404"/>
                  </a:cubicBezTo>
                  <a:cubicBezTo>
                    <a:pt x="32" y="405"/>
                    <a:pt x="57" y="431"/>
                    <a:pt x="57" y="463"/>
                  </a:cubicBezTo>
                  <a:cubicBezTo>
                    <a:pt x="57" y="495"/>
                    <a:pt x="32" y="521"/>
                    <a:pt x="1" y="522"/>
                  </a:cubicBezTo>
                  <a:cubicBezTo>
                    <a:pt x="4" y="545"/>
                    <a:pt x="9" y="567"/>
                    <a:pt x="15" y="589"/>
                  </a:cubicBezTo>
                  <a:cubicBezTo>
                    <a:pt x="44" y="578"/>
                    <a:pt x="77" y="592"/>
                    <a:pt x="90" y="621"/>
                  </a:cubicBezTo>
                  <a:cubicBezTo>
                    <a:pt x="102" y="650"/>
                    <a:pt x="90" y="683"/>
                    <a:pt x="62" y="697"/>
                  </a:cubicBezTo>
                  <a:cubicBezTo>
                    <a:pt x="71" y="713"/>
                    <a:pt x="82" y="729"/>
                    <a:pt x="93" y="743"/>
                  </a:cubicBezTo>
                  <a:cubicBezTo>
                    <a:pt x="117" y="723"/>
                    <a:pt x="152" y="724"/>
                    <a:pt x="175" y="746"/>
                  </a:cubicBezTo>
                  <a:cubicBezTo>
                    <a:pt x="197" y="768"/>
                    <a:pt x="198" y="804"/>
                    <a:pt x="177" y="827"/>
                  </a:cubicBezTo>
                  <a:cubicBezTo>
                    <a:pt x="195" y="841"/>
                    <a:pt x="214" y="854"/>
                    <a:pt x="233" y="865"/>
                  </a:cubicBezTo>
                  <a:cubicBezTo>
                    <a:pt x="247" y="836"/>
                    <a:pt x="280" y="823"/>
                    <a:pt x="309" y="835"/>
                  </a:cubicBezTo>
                  <a:cubicBezTo>
                    <a:pt x="339" y="846"/>
                    <a:pt x="354" y="879"/>
                    <a:pt x="344" y="909"/>
                  </a:cubicBezTo>
                  <a:cubicBezTo>
                    <a:pt x="362" y="914"/>
                    <a:pt x="380" y="917"/>
                    <a:pt x="398" y="920"/>
                  </a:cubicBezTo>
                  <a:cubicBezTo>
                    <a:pt x="400" y="888"/>
                    <a:pt x="426" y="863"/>
                    <a:pt x="458" y="863"/>
                  </a:cubicBezTo>
                  <a:cubicBezTo>
                    <a:pt x="490" y="863"/>
                    <a:pt x="516" y="889"/>
                    <a:pt x="517" y="920"/>
                  </a:cubicBezTo>
                  <a:cubicBezTo>
                    <a:pt x="539" y="918"/>
                    <a:pt x="562" y="913"/>
                    <a:pt x="584" y="907"/>
                  </a:cubicBezTo>
                  <a:cubicBezTo>
                    <a:pt x="572" y="877"/>
                    <a:pt x="586" y="843"/>
                    <a:pt x="616" y="831"/>
                  </a:cubicBezTo>
                  <a:cubicBezTo>
                    <a:pt x="646" y="818"/>
                    <a:pt x="680" y="831"/>
                    <a:pt x="693" y="861"/>
                  </a:cubicBezTo>
                  <a:cubicBezTo>
                    <a:pt x="710" y="852"/>
                    <a:pt x="725" y="841"/>
                    <a:pt x="740" y="830"/>
                  </a:cubicBezTo>
                  <a:cubicBezTo>
                    <a:pt x="717" y="807"/>
                    <a:pt x="718" y="769"/>
                    <a:pt x="741" y="746"/>
                  </a:cubicBezTo>
                  <a:cubicBezTo>
                    <a:pt x="764" y="723"/>
                    <a:pt x="802" y="723"/>
                    <a:pt x="825" y="746"/>
                  </a:cubicBezTo>
                  <a:close/>
                  <a:moveTo>
                    <a:pt x="460" y="147"/>
                  </a:moveTo>
                  <a:cubicBezTo>
                    <a:pt x="520" y="147"/>
                    <a:pt x="568" y="195"/>
                    <a:pt x="568" y="254"/>
                  </a:cubicBezTo>
                  <a:cubicBezTo>
                    <a:pt x="568" y="314"/>
                    <a:pt x="520" y="362"/>
                    <a:pt x="460" y="362"/>
                  </a:cubicBezTo>
                  <a:cubicBezTo>
                    <a:pt x="401" y="362"/>
                    <a:pt x="353" y="314"/>
                    <a:pt x="353" y="254"/>
                  </a:cubicBezTo>
                  <a:cubicBezTo>
                    <a:pt x="353" y="195"/>
                    <a:pt x="401" y="147"/>
                    <a:pt x="460" y="147"/>
                  </a:cubicBezTo>
                  <a:close/>
                  <a:moveTo>
                    <a:pt x="255" y="567"/>
                  </a:moveTo>
                  <a:cubicBezTo>
                    <a:pt x="196" y="567"/>
                    <a:pt x="148" y="519"/>
                    <a:pt x="148" y="460"/>
                  </a:cubicBezTo>
                  <a:cubicBezTo>
                    <a:pt x="148" y="401"/>
                    <a:pt x="196" y="353"/>
                    <a:pt x="255" y="353"/>
                  </a:cubicBezTo>
                  <a:cubicBezTo>
                    <a:pt x="314" y="353"/>
                    <a:pt x="362" y="401"/>
                    <a:pt x="362" y="460"/>
                  </a:cubicBezTo>
                  <a:cubicBezTo>
                    <a:pt x="362" y="519"/>
                    <a:pt x="314" y="567"/>
                    <a:pt x="255" y="567"/>
                  </a:cubicBezTo>
                  <a:close/>
                  <a:moveTo>
                    <a:pt x="411" y="460"/>
                  </a:moveTo>
                  <a:cubicBezTo>
                    <a:pt x="411" y="433"/>
                    <a:pt x="433" y="411"/>
                    <a:pt x="460" y="411"/>
                  </a:cubicBezTo>
                  <a:cubicBezTo>
                    <a:pt x="488" y="411"/>
                    <a:pt x="510" y="433"/>
                    <a:pt x="510" y="460"/>
                  </a:cubicBezTo>
                  <a:cubicBezTo>
                    <a:pt x="510" y="487"/>
                    <a:pt x="488" y="509"/>
                    <a:pt x="460" y="509"/>
                  </a:cubicBezTo>
                  <a:cubicBezTo>
                    <a:pt x="433" y="509"/>
                    <a:pt x="411" y="487"/>
                    <a:pt x="411" y="460"/>
                  </a:cubicBezTo>
                  <a:close/>
                  <a:moveTo>
                    <a:pt x="460" y="773"/>
                  </a:moveTo>
                  <a:cubicBezTo>
                    <a:pt x="401" y="773"/>
                    <a:pt x="353" y="725"/>
                    <a:pt x="353" y="666"/>
                  </a:cubicBezTo>
                  <a:cubicBezTo>
                    <a:pt x="353" y="606"/>
                    <a:pt x="401" y="558"/>
                    <a:pt x="460" y="558"/>
                  </a:cubicBezTo>
                  <a:cubicBezTo>
                    <a:pt x="520" y="558"/>
                    <a:pt x="568" y="606"/>
                    <a:pt x="568" y="666"/>
                  </a:cubicBezTo>
                  <a:cubicBezTo>
                    <a:pt x="568" y="725"/>
                    <a:pt x="520" y="773"/>
                    <a:pt x="460" y="773"/>
                  </a:cubicBezTo>
                  <a:close/>
                  <a:moveTo>
                    <a:pt x="666" y="567"/>
                  </a:moveTo>
                  <a:cubicBezTo>
                    <a:pt x="607" y="567"/>
                    <a:pt x="559" y="519"/>
                    <a:pt x="559" y="460"/>
                  </a:cubicBezTo>
                  <a:cubicBezTo>
                    <a:pt x="559" y="401"/>
                    <a:pt x="607" y="353"/>
                    <a:pt x="666" y="353"/>
                  </a:cubicBezTo>
                  <a:cubicBezTo>
                    <a:pt x="725" y="353"/>
                    <a:pt x="773" y="401"/>
                    <a:pt x="773" y="460"/>
                  </a:cubicBezTo>
                  <a:cubicBezTo>
                    <a:pt x="773" y="519"/>
                    <a:pt x="725" y="567"/>
                    <a:pt x="666" y="56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id="{B79436F4-ED23-47DA-8361-A723A8A9C615}"/>
              </a:ext>
            </a:extLst>
          </p:cNvPr>
          <p:cNvSpPr txBox="1"/>
          <p:nvPr/>
        </p:nvSpPr>
        <p:spPr>
          <a:xfrm>
            <a:off x="4275220" y="2324270"/>
            <a:ext cx="7683001" cy="4480073"/>
          </a:xfrm>
          <a:prstGeom prst="rect">
            <a:avLst/>
          </a:prstGeom>
          <a:solidFill>
            <a:schemeClr val="bg1"/>
          </a:solidFill>
        </p:spPr>
        <p:txBody>
          <a:bodyPr wrap="square" rtlCol="0">
            <a:spAutoFit/>
          </a:bodyPr>
          <a:lstStyle>
            <a:defPPr>
              <a:defRPr lang="zh-CN"/>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2" algn="l" defTabSz="914237" rtl="0" eaLnBrk="1" latinLnBrk="0" hangingPunct="1">
              <a:defRPr sz="1800" kern="1200">
                <a:solidFill>
                  <a:schemeClr val="tx1"/>
                </a:solidFill>
                <a:latin typeface="+mn-lt"/>
                <a:ea typeface="+mn-ea"/>
                <a:cs typeface="+mn-cs"/>
              </a:defRPr>
            </a:lvl5pPr>
            <a:lvl6pPr marL="2285590" algn="l" defTabSz="914237" rtl="0" eaLnBrk="1" latinLnBrk="0" hangingPunct="1">
              <a:defRPr sz="1800" kern="1200">
                <a:solidFill>
                  <a:schemeClr val="tx1"/>
                </a:solidFill>
                <a:latin typeface="+mn-lt"/>
                <a:ea typeface="+mn-ea"/>
                <a:cs typeface="+mn-cs"/>
              </a:defRPr>
            </a:lvl6pPr>
            <a:lvl7pPr marL="2742707" algn="l" defTabSz="914237" rtl="0" eaLnBrk="1" latinLnBrk="0" hangingPunct="1">
              <a:defRPr sz="1800" kern="1200">
                <a:solidFill>
                  <a:schemeClr val="tx1"/>
                </a:solidFill>
                <a:latin typeface="+mn-lt"/>
                <a:ea typeface="+mn-ea"/>
                <a:cs typeface="+mn-cs"/>
              </a:defRPr>
            </a:lvl7pPr>
            <a:lvl8pPr marL="3199825" algn="l" defTabSz="914237" rtl="0" eaLnBrk="1" latinLnBrk="0" hangingPunct="1">
              <a:defRPr sz="1800" kern="1200">
                <a:solidFill>
                  <a:schemeClr val="tx1"/>
                </a:solidFill>
                <a:latin typeface="+mn-lt"/>
                <a:ea typeface="+mn-ea"/>
                <a:cs typeface="+mn-cs"/>
              </a:defRPr>
            </a:lvl8pPr>
            <a:lvl9pPr marL="3656944" algn="l" defTabSz="914237" rtl="0" eaLnBrk="1" latinLnBrk="0" hangingPunct="1">
              <a:defRPr sz="1800" kern="1200">
                <a:solidFill>
                  <a:schemeClr val="tx1"/>
                </a:solidFill>
                <a:latin typeface="+mn-lt"/>
                <a:ea typeface="+mn-ea"/>
                <a:cs typeface="+mn-cs"/>
              </a:defRPr>
            </a:lvl9pPr>
          </a:lstStyle>
          <a:p>
            <a:pPr algn="just">
              <a:lnSpc>
                <a:spcPct val="150000"/>
              </a:lnSpc>
            </a:pPr>
            <a:r>
              <a:rPr lang="zh-CN" altLang="en-US" sz="1600" dirty="0">
                <a:solidFill>
                  <a:srgbClr val="C00000"/>
                </a:solidFill>
                <a:latin typeface="Times New Roman" panose="02020603050405020304" pitchFamily="18" charset="0"/>
                <a:ea typeface="微软雅黑" panose="020B0503020204020204" pitchFamily="34" charset="-122"/>
              </a:rPr>
              <a:t>当前，我国经济社会发展面临复杂严峻形势，</a:t>
            </a:r>
            <a:r>
              <a:rPr lang="zh-CN" altLang="en-US" sz="1600" b="1" dirty="0">
                <a:solidFill>
                  <a:srgbClr val="C00000"/>
                </a:solidFill>
                <a:latin typeface="Times New Roman" panose="02020603050405020304" pitchFamily="18" charset="0"/>
                <a:ea typeface="微软雅黑" panose="020B0503020204020204" pitchFamily="34" charset="-122"/>
              </a:rPr>
              <a:t>打造市场化、法治化、国际化营商环境</a:t>
            </a:r>
            <a:r>
              <a:rPr lang="zh-CN" altLang="en-US" sz="1600" dirty="0">
                <a:solidFill>
                  <a:srgbClr val="C00000"/>
                </a:solidFill>
                <a:latin typeface="Times New Roman" panose="02020603050405020304" pitchFamily="18" charset="0"/>
                <a:ea typeface="微软雅黑" panose="020B0503020204020204" pitchFamily="34" charset="-122"/>
              </a:rPr>
              <a:t>是落实中央提出的构建“国内国际双循环”新发展格局要求的重要举措。</a:t>
            </a:r>
            <a:endParaRPr lang="en-US" altLang="zh-CN" sz="1600" dirty="0">
              <a:solidFill>
                <a:srgbClr val="C00000"/>
              </a:solidFill>
              <a:latin typeface="Times New Roman" panose="02020603050405020304" pitchFamily="18" charset="0"/>
              <a:ea typeface="微软雅黑" panose="020B0503020204020204" pitchFamily="34" charset="-122"/>
            </a:endParaRPr>
          </a:p>
          <a:p>
            <a:pPr algn="r">
              <a:lnSpc>
                <a:spcPct val="150000"/>
              </a:lnSpc>
            </a:pPr>
            <a:r>
              <a:rPr lang="en-US" altLang="zh-CN" sz="1600" b="1" dirty="0">
                <a:latin typeface="Times New Roman" panose="02020603050405020304" pitchFamily="18" charset="0"/>
                <a:ea typeface="微软雅黑" panose="020B0503020204020204" pitchFamily="34" charset="-122"/>
              </a:rPr>
              <a:t>——</a:t>
            </a:r>
            <a:r>
              <a:rPr lang="zh-CN" altLang="en-US" sz="1600" b="1" dirty="0">
                <a:latin typeface="Times New Roman" panose="02020603050405020304" pitchFamily="18" charset="0"/>
                <a:ea typeface="微软雅黑" panose="020B0503020204020204" pitchFamily="34" charset="-122"/>
              </a:rPr>
              <a:t>习近平总书记在</a:t>
            </a:r>
            <a:r>
              <a:rPr lang="en-US" altLang="zh-CN" sz="1600" b="1" dirty="0">
                <a:latin typeface="Times New Roman" panose="02020603050405020304" pitchFamily="18" charset="0"/>
                <a:ea typeface="微软雅黑" panose="020B0503020204020204" pitchFamily="34" charset="-122"/>
              </a:rPr>
              <a:t>2020</a:t>
            </a:r>
            <a:r>
              <a:rPr lang="zh-CN" altLang="en-US" sz="1600" b="1" dirty="0">
                <a:latin typeface="Times New Roman" panose="02020603050405020304" pitchFamily="18" charset="0"/>
                <a:ea typeface="微软雅黑" panose="020B0503020204020204" pitchFamily="34" charset="-122"/>
              </a:rPr>
              <a:t>年</a:t>
            </a:r>
            <a:r>
              <a:rPr lang="en-US" altLang="zh-CN" sz="1600" b="1" dirty="0">
                <a:latin typeface="Times New Roman" panose="02020603050405020304" pitchFamily="18" charset="0"/>
                <a:ea typeface="微软雅黑" panose="020B0503020204020204" pitchFamily="34" charset="-122"/>
              </a:rPr>
              <a:t>7</a:t>
            </a:r>
            <a:r>
              <a:rPr lang="zh-CN" altLang="en-US" sz="1600" b="1" dirty="0">
                <a:latin typeface="Times New Roman" panose="02020603050405020304" pitchFamily="18" charset="0"/>
                <a:ea typeface="微软雅黑" panose="020B0503020204020204" pitchFamily="34" charset="-122"/>
              </a:rPr>
              <a:t>月</a:t>
            </a:r>
            <a:r>
              <a:rPr lang="en-US" altLang="zh-CN" sz="1600" b="1" dirty="0">
                <a:latin typeface="Times New Roman" panose="02020603050405020304" pitchFamily="18" charset="0"/>
                <a:ea typeface="微软雅黑" panose="020B0503020204020204" pitchFamily="34" charset="-122"/>
              </a:rPr>
              <a:t>21</a:t>
            </a:r>
            <a:r>
              <a:rPr lang="zh-CN" altLang="en-US" sz="1600" b="1" dirty="0">
                <a:latin typeface="Times New Roman" panose="02020603050405020304" pitchFamily="18" charset="0"/>
                <a:ea typeface="微软雅黑" panose="020B0503020204020204" pitchFamily="34" charset="-122"/>
              </a:rPr>
              <a:t>日企业家座谈会上的讲话</a:t>
            </a:r>
            <a:endParaRPr lang="en-US" altLang="zh-CN" sz="1600" b="1" dirty="0">
              <a:latin typeface="Times New Roman" panose="02020603050405020304" pitchFamily="18" charset="0"/>
              <a:ea typeface="微软雅黑" panose="020B0503020204020204" pitchFamily="34" charset="-122"/>
            </a:endParaRPr>
          </a:p>
          <a:p>
            <a:pPr algn="r">
              <a:lnSpc>
                <a:spcPct val="150000"/>
              </a:lnSpc>
            </a:pPr>
            <a:endParaRPr lang="en-US" altLang="zh-CN" sz="1600" b="1" dirty="0">
              <a:latin typeface="Times New Roman" panose="02020603050405020304" pitchFamily="18" charset="0"/>
              <a:ea typeface="微软雅黑" panose="020B0503020204020204" pitchFamily="34" charset="-122"/>
            </a:endParaRPr>
          </a:p>
          <a:p>
            <a:pPr>
              <a:lnSpc>
                <a:spcPct val="150000"/>
              </a:lnSpc>
            </a:pPr>
            <a:r>
              <a:rPr lang="zh-CN" altLang="en-US" sz="1600" b="1" dirty="0">
                <a:solidFill>
                  <a:srgbClr val="C00000"/>
                </a:solidFill>
                <a:latin typeface="Times New Roman" panose="02020603050405020304" pitchFamily="18" charset="0"/>
                <a:ea typeface="微软雅黑" panose="020B0503020204020204" pitchFamily="34" charset="-122"/>
              </a:rPr>
              <a:t>持续优化市场化法治化国际化营商环境</a:t>
            </a:r>
            <a:r>
              <a:rPr lang="zh-CN" altLang="en-US" sz="1600" dirty="0">
                <a:solidFill>
                  <a:srgbClr val="C00000"/>
                </a:solidFill>
                <a:latin typeface="Times New Roman" panose="02020603050405020304" pitchFamily="18" charset="0"/>
                <a:ea typeface="微软雅黑" panose="020B0503020204020204" pitchFamily="34" charset="-122"/>
              </a:rPr>
              <a:t>。</a:t>
            </a:r>
            <a:endParaRPr lang="en-US" altLang="zh-CN" sz="1600" dirty="0">
              <a:solidFill>
                <a:srgbClr val="C00000"/>
              </a:solidFill>
              <a:latin typeface="Times New Roman" panose="02020603050405020304" pitchFamily="18" charset="0"/>
              <a:ea typeface="微软雅黑" panose="020B0503020204020204" pitchFamily="34" charset="-122"/>
            </a:endParaRPr>
          </a:p>
          <a:p>
            <a:pPr>
              <a:lnSpc>
                <a:spcPct val="150000"/>
              </a:lnSpc>
            </a:pPr>
            <a:r>
              <a:rPr lang="en-US" altLang="zh-CN" sz="1600" dirty="0">
                <a:latin typeface="Times New Roman" panose="02020603050405020304" pitchFamily="18" charset="0"/>
                <a:ea typeface="微软雅黑" panose="020B0503020204020204" pitchFamily="34" charset="-122"/>
              </a:rPr>
              <a:t>         ——</a:t>
            </a:r>
            <a:r>
              <a:rPr lang="zh-CN" altLang="en-US" sz="1600" b="1" dirty="0">
                <a:latin typeface="Times New Roman" panose="02020603050405020304" pitchFamily="18" charset="0"/>
                <a:ea typeface="微软雅黑" panose="020B0503020204020204" pitchFamily="34" charset="-122"/>
              </a:rPr>
              <a:t>关于制定国民经济和社会发展第十四个五年规划和</a:t>
            </a:r>
            <a:r>
              <a:rPr lang="en-US" altLang="zh-CN" sz="1600" b="1" dirty="0">
                <a:latin typeface="Times New Roman" panose="02020603050405020304" pitchFamily="18" charset="0"/>
                <a:ea typeface="微软雅黑" panose="020B0503020204020204" pitchFamily="34" charset="-122"/>
              </a:rPr>
              <a:t>2035</a:t>
            </a:r>
            <a:r>
              <a:rPr lang="zh-CN" altLang="en-US" sz="1600" b="1" dirty="0">
                <a:latin typeface="Times New Roman" panose="02020603050405020304" pitchFamily="18" charset="0"/>
                <a:ea typeface="微软雅黑" panose="020B0503020204020204" pitchFamily="34" charset="-122"/>
              </a:rPr>
              <a:t>年远景目标的建议</a:t>
            </a:r>
            <a:endParaRPr lang="en-US" altLang="zh-CN" sz="1600" b="1" dirty="0">
              <a:latin typeface="Times New Roman" panose="02020603050405020304" pitchFamily="18" charset="0"/>
              <a:ea typeface="微软雅黑" panose="020B0503020204020204" pitchFamily="34" charset="-122"/>
            </a:endParaRPr>
          </a:p>
          <a:p>
            <a:pPr>
              <a:lnSpc>
                <a:spcPct val="150000"/>
              </a:lnSpc>
            </a:pPr>
            <a:endParaRPr lang="en-US" altLang="zh-CN" sz="1600" b="1" dirty="0">
              <a:latin typeface="Times New Roman" panose="02020603050405020304" pitchFamily="18" charset="0"/>
              <a:ea typeface="微软雅黑" panose="020B0503020204020204" pitchFamily="34" charset="-122"/>
            </a:endParaRPr>
          </a:p>
          <a:p>
            <a:pPr>
              <a:lnSpc>
                <a:spcPct val="150000"/>
              </a:lnSpc>
            </a:pPr>
            <a:r>
              <a:rPr lang="zh-CN" altLang="en-US" sz="1600" dirty="0">
                <a:solidFill>
                  <a:srgbClr val="C00000"/>
                </a:solidFill>
                <a:latin typeface="Times New Roman" panose="02020603050405020304" pitchFamily="18" charset="0"/>
                <a:ea typeface="微软雅黑" panose="020B0503020204020204" pitchFamily="34" charset="-122"/>
              </a:rPr>
              <a:t>深化简政放权、 放管结合、 优化服务改革， 全面实行政府权责清单制度， 持续优化市场化法治化国际化</a:t>
            </a:r>
            <a:r>
              <a:rPr lang="zh-CN" altLang="en-US" sz="1600" b="1" dirty="0">
                <a:solidFill>
                  <a:srgbClr val="C00000"/>
                </a:solidFill>
                <a:latin typeface="Times New Roman" panose="02020603050405020304" pitchFamily="18" charset="0"/>
                <a:ea typeface="微软雅黑" panose="020B0503020204020204" pitchFamily="34" charset="-122"/>
              </a:rPr>
              <a:t>营商环境</a:t>
            </a:r>
            <a:r>
              <a:rPr lang="zh-CN" altLang="en-US" sz="1600" dirty="0">
                <a:solidFill>
                  <a:srgbClr val="C00000"/>
                </a:solidFill>
                <a:latin typeface="Times New Roman" panose="02020603050405020304" pitchFamily="18" charset="0"/>
                <a:ea typeface="微软雅黑" panose="020B0503020204020204" pitchFamily="34" charset="-122"/>
              </a:rPr>
              <a:t>…</a:t>
            </a:r>
            <a:r>
              <a:rPr lang="en-US" altLang="zh-CN" sz="1600" dirty="0">
                <a:solidFill>
                  <a:srgbClr val="C00000"/>
                </a:solidFill>
                <a:latin typeface="Times New Roman" panose="02020603050405020304" pitchFamily="18" charset="0"/>
                <a:ea typeface="微软雅黑" panose="020B0503020204020204" pitchFamily="34" charset="-122"/>
              </a:rPr>
              <a:t>…</a:t>
            </a:r>
            <a:r>
              <a:rPr lang="zh-CN" altLang="en-US" sz="1600" dirty="0">
                <a:solidFill>
                  <a:srgbClr val="C00000"/>
                </a:solidFill>
                <a:latin typeface="Times New Roman" panose="02020603050405020304" pitchFamily="18" charset="0"/>
                <a:ea typeface="微软雅黑" panose="020B0503020204020204" pitchFamily="34" charset="-122"/>
              </a:rPr>
              <a:t>完善</a:t>
            </a:r>
            <a:r>
              <a:rPr lang="zh-CN" altLang="en-US" sz="1600" b="1" dirty="0">
                <a:solidFill>
                  <a:srgbClr val="FF0000"/>
                </a:solidFill>
                <a:latin typeface="Times New Roman" panose="02020603050405020304" pitchFamily="18" charset="0"/>
                <a:ea typeface="微软雅黑" panose="020B0503020204020204" pitchFamily="34" charset="-122"/>
              </a:rPr>
              <a:t>营商环境评价体系 </a:t>
            </a:r>
            <a:r>
              <a:rPr lang="zh-CN" altLang="en-US" sz="1600" dirty="0">
                <a:solidFill>
                  <a:srgbClr val="C00000"/>
                </a:solidFill>
                <a:latin typeface="Times New Roman" panose="02020603050405020304" pitchFamily="18" charset="0"/>
                <a:ea typeface="微软雅黑" panose="020B0503020204020204" pitchFamily="34" charset="-122"/>
              </a:rPr>
              <a:t>。</a:t>
            </a:r>
            <a:br>
              <a:rPr lang="zh-CN" altLang="en-US" sz="1600" dirty="0">
                <a:solidFill>
                  <a:srgbClr val="C00000"/>
                </a:solidFill>
                <a:latin typeface="Times New Roman" panose="02020603050405020304" pitchFamily="18" charset="0"/>
                <a:ea typeface="微软雅黑" panose="020B0503020204020204" pitchFamily="34" charset="-122"/>
              </a:rPr>
            </a:br>
            <a:r>
              <a:rPr lang="zh-CN" altLang="en-US" sz="1600" dirty="0">
                <a:solidFill>
                  <a:srgbClr val="C00000"/>
                </a:solidFill>
                <a:latin typeface="Times New Roman" panose="02020603050405020304" pitchFamily="18" charset="0"/>
                <a:ea typeface="微软雅黑" panose="020B0503020204020204" pitchFamily="34" charset="-122"/>
              </a:rPr>
              <a:t>                      </a:t>
            </a:r>
            <a:r>
              <a:rPr lang="en-US" altLang="zh-CN" sz="1600" b="1" dirty="0">
                <a:latin typeface="Times New Roman" panose="02020603050405020304" pitchFamily="18" charset="0"/>
                <a:ea typeface="微软雅黑" panose="020B0503020204020204" pitchFamily="34" charset="-122"/>
              </a:rPr>
              <a:t>——《</a:t>
            </a:r>
            <a:r>
              <a:rPr lang="zh-CN" altLang="en-US" sz="1600" b="1" dirty="0">
                <a:latin typeface="Times New Roman" panose="02020603050405020304" pitchFamily="18" charset="0"/>
                <a:ea typeface="微软雅黑" panose="020B0503020204020204" pitchFamily="34" charset="-122"/>
              </a:rPr>
              <a:t>中华人民共和国国民经济和社会发展第十四个五年规划和</a:t>
            </a:r>
            <a:r>
              <a:rPr lang="en-US" altLang="zh-CN" sz="1600" b="1" dirty="0">
                <a:latin typeface="Times New Roman" panose="02020603050405020304" pitchFamily="18" charset="0"/>
                <a:ea typeface="微软雅黑" panose="020B0503020204020204" pitchFamily="34" charset="-122"/>
              </a:rPr>
              <a:t>2035</a:t>
            </a:r>
            <a:r>
              <a:rPr lang="zh-CN" altLang="en-US" sz="1600" b="1" dirty="0">
                <a:latin typeface="Times New Roman" panose="02020603050405020304" pitchFamily="18" charset="0"/>
                <a:ea typeface="微软雅黑" panose="020B0503020204020204" pitchFamily="34" charset="-122"/>
              </a:rPr>
              <a:t>年远景目标纲要</a:t>
            </a:r>
            <a:r>
              <a:rPr lang="en-US" altLang="zh-CN" sz="1600" b="1" dirty="0">
                <a:latin typeface="Times New Roman" panose="02020603050405020304" pitchFamily="18" charset="0"/>
                <a:ea typeface="微软雅黑" panose="020B0503020204020204" pitchFamily="34" charset="-122"/>
              </a:rPr>
              <a:t>》</a:t>
            </a:r>
            <a:r>
              <a:rPr lang="zh-CN" altLang="en-US" sz="1600" b="1" dirty="0">
                <a:latin typeface="Times New Roman" panose="02020603050405020304" pitchFamily="18" charset="0"/>
                <a:ea typeface="微软雅黑" panose="020B0503020204020204" pitchFamily="34" charset="-122"/>
              </a:rPr>
              <a:t>第二十二章 提升政府经济治理能力</a:t>
            </a:r>
            <a:r>
              <a:rPr lang="en-US" altLang="zh-CN" sz="1600" b="1" dirty="0">
                <a:latin typeface="Times New Roman" panose="02020603050405020304" pitchFamily="18" charset="0"/>
                <a:ea typeface="微软雅黑" panose="020B0503020204020204" pitchFamily="34" charset="-122"/>
              </a:rPr>
              <a:t>—</a:t>
            </a:r>
            <a:r>
              <a:rPr lang="zh-CN" altLang="en-US" sz="1600" b="1" dirty="0">
                <a:latin typeface="Times New Roman" panose="02020603050405020304" pitchFamily="18" charset="0"/>
                <a:ea typeface="微软雅黑" panose="020B0503020204020204" pitchFamily="34" charset="-122"/>
              </a:rPr>
              <a:t>第二节 构建一流营商环境</a:t>
            </a:r>
            <a:endParaRPr lang="en-US" altLang="zh-CN" sz="1600" b="1" dirty="0">
              <a:latin typeface="Times New Roman" panose="02020603050405020304" pitchFamily="18" charset="0"/>
              <a:ea typeface="微软雅黑" panose="020B0503020204020204" pitchFamily="34" charset="-122"/>
            </a:endParaRPr>
          </a:p>
          <a:p>
            <a:pPr>
              <a:lnSpc>
                <a:spcPct val="150000"/>
              </a:lnSpc>
            </a:pPr>
            <a:endParaRPr lang="en-US" altLang="zh-CN" sz="1600" b="1" dirty="0">
              <a:latin typeface="Times New Roman" panose="02020603050405020304" pitchFamily="18" charset="0"/>
              <a:ea typeface="微软雅黑" panose="020B0503020204020204" pitchFamily="34" charset="-122"/>
            </a:endParaRPr>
          </a:p>
        </p:txBody>
      </p:sp>
      <p:pic>
        <p:nvPicPr>
          <p:cNvPr id="2" name="图片 1">
            <a:extLst>
              <a:ext uri="{FF2B5EF4-FFF2-40B4-BE49-F238E27FC236}">
                <a16:creationId xmlns:a16="http://schemas.microsoft.com/office/drawing/2014/main" id="{FC5F990B-D948-4DDD-90DA-520E73BD0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41" y="2419350"/>
            <a:ext cx="3922894" cy="3921221"/>
          </a:xfrm>
          <a:prstGeom prst="rect">
            <a:avLst/>
          </a:prstGeom>
        </p:spPr>
      </p:pic>
      <p:sp>
        <p:nvSpPr>
          <p:cNvPr id="4" name="文本框 1">
            <a:extLst>
              <a:ext uri="{FF2B5EF4-FFF2-40B4-BE49-F238E27FC236}">
                <a16:creationId xmlns:a16="http://schemas.microsoft.com/office/drawing/2014/main" id="{25FBF3F9-3C7C-4AC9-8892-10AFAE6BFA9D}"/>
              </a:ext>
            </a:extLst>
          </p:cNvPr>
          <p:cNvSpPr txBox="1"/>
          <p:nvPr/>
        </p:nvSpPr>
        <p:spPr>
          <a:xfrm>
            <a:off x="170641" y="613427"/>
            <a:ext cx="11787580" cy="1495281"/>
          </a:xfrm>
          <a:prstGeom prst="rect">
            <a:avLst/>
          </a:prstGeom>
          <a:solidFill>
            <a:schemeClr val="accent3">
              <a:lumMod val="20000"/>
              <a:lumOff val="80000"/>
            </a:schemeClr>
          </a:solidFill>
        </p:spPr>
        <p:txBody>
          <a:bodyPr wrap="square" rtlCol="0">
            <a:spAutoFit/>
          </a:bodyPr>
          <a:lstStyle>
            <a:defPPr>
              <a:defRPr lang="zh-CN"/>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2" algn="l" defTabSz="914237" rtl="0" eaLnBrk="1" latinLnBrk="0" hangingPunct="1">
              <a:defRPr sz="1800" kern="1200">
                <a:solidFill>
                  <a:schemeClr val="tx1"/>
                </a:solidFill>
                <a:latin typeface="+mn-lt"/>
                <a:ea typeface="+mn-ea"/>
                <a:cs typeface="+mn-cs"/>
              </a:defRPr>
            </a:lvl5pPr>
            <a:lvl6pPr marL="2285590" algn="l" defTabSz="914237" rtl="0" eaLnBrk="1" latinLnBrk="0" hangingPunct="1">
              <a:defRPr sz="1800" kern="1200">
                <a:solidFill>
                  <a:schemeClr val="tx1"/>
                </a:solidFill>
                <a:latin typeface="+mn-lt"/>
                <a:ea typeface="+mn-ea"/>
                <a:cs typeface="+mn-cs"/>
              </a:defRPr>
            </a:lvl6pPr>
            <a:lvl7pPr marL="2742707" algn="l" defTabSz="914237" rtl="0" eaLnBrk="1" latinLnBrk="0" hangingPunct="1">
              <a:defRPr sz="1800" kern="1200">
                <a:solidFill>
                  <a:schemeClr val="tx1"/>
                </a:solidFill>
                <a:latin typeface="+mn-lt"/>
                <a:ea typeface="+mn-ea"/>
                <a:cs typeface="+mn-cs"/>
              </a:defRPr>
            </a:lvl7pPr>
            <a:lvl8pPr marL="3199825" algn="l" defTabSz="914237" rtl="0" eaLnBrk="1" latinLnBrk="0" hangingPunct="1">
              <a:defRPr sz="1800" kern="1200">
                <a:solidFill>
                  <a:schemeClr val="tx1"/>
                </a:solidFill>
                <a:latin typeface="+mn-lt"/>
                <a:ea typeface="+mn-ea"/>
                <a:cs typeface="+mn-cs"/>
              </a:defRPr>
            </a:lvl8pPr>
            <a:lvl9pPr marL="3656944" algn="l" defTabSz="914237" rtl="0" eaLnBrk="1" latinLnBrk="0" hangingPunct="1">
              <a:defRPr sz="1800" kern="1200">
                <a:solidFill>
                  <a:schemeClr val="tx1"/>
                </a:solidFill>
                <a:latin typeface="+mn-lt"/>
                <a:ea typeface="+mn-ea"/>
                <a:cs typeface="+mn-cs"/>
              </a:defRPr>
            </a:lvl9pPr>
          </a:lstStyle>
          <a:p>
            <a:pPr algn="just">
              <a:lnSpc>
                <a:spcPct val="200000"/>
              </a:lnSpc>
            </a:pPr>
            <a:r>
              <a:rPr lang="zh-CN" altLang="en-US" sz="1600" dirty="0">
                <a:latin typeface="Times New Roman" panose="02020603050405020304" pitchFamily="18" charset="0"/>
                <a:ea typeface="微软雅黑" panose="020B0503020204020204" pitchFamily="34" charset="-122"/>
              </a:rPr>
              <a:t>营造稳定公平透明、法治化、可预期的营商环境，是培育引资竞争新优势、加快实现制造业高质量发展的重中之重。</a:t>
            </a:r>
            <a:r>
              <a:rPr lang="zh-CN" altLang="en-US" sz="1600" b="0" i="0" dirty="0">
                <a:solidFill>
                  <a:srgbClr val="000000"/>
                </a:solidFill>
                <a:effectLst/>
                <a:latin typeface="微软雅黑" panose="020B0503020204020204" pitchFamily="34" charset="-122"/>
                <a:ea typeface="微软雅黑" panose="020B0503020204020204" pitchFamily="34" charset="-122"/>
              </a:rPr>
              <a:t>良好营商环境能够显著降低制度性交易成本，有效稳定投资者预期，广泛聚集经济资源要素，是推动经济高质量发展的必要条件。</a:t>
            </a:r>
            <a:r>
              <a:rPr lang="zh-CN" altLang="en-US" sz="1600" dirty="0">
                <a:latin typeface="Times New Roman" panose="02020603050405020304" pitchFamily="18" charset="0"/>
                <a:ea typeface="微软雅黑" panose="020B0503020204020204" pitchFamily="34" charset="-122"/>
              </a:rPr>
              <a:t>制造业是国家竞争力的重要体现，也是对营商环境最敏感的领域。如何衡量制造业营商环境？如何找准优化营商环境的“发力点”？</a:t>
            </a:r>
            <a:endParaRPr lang="en-US" altLang="zh-CN" sz="1600" dirty="0">
              <a:latin typeface="Times New Roman" panose="02020603050405020304" pitchFamily="18" charset="0"/>
              <a:ea typeface="微软雅黑" panose="020B0503020204020204" pitchFamily="34" charset="-122"/>
            </a:endParaRPr>
          </a:p>
        </p:txBody>
      </p:sp>
      <p:sp>
        <p:nvSpPr>
          <p:cNvPr id="5" name="文本框 4">
            <a:extLst>
              <a:ext uri="{FF2B5EF4-FFF2-40B4-BE49-F238E27FC236}">
                <a16:creationId xmlns:a16="http://schemas.microsoft.com/office/drawing/2014/main" id="{02BFB65C-B1AE-4B0F-AC57-D977C132A545}"/>
              </a:ext>
            </a:extLst>
          </p:cNvPr>
          <p:cNvSpPr txBox="1"/>
          <p:nvPr/>
        </p:nvSpPr>
        <p:spPr>
          <a:xfrm>
            <a:off x="267809" y="154908"/>
            <a:ext cx="1281120" cy="420564"/>
          </a:xfrm>
          <a:prstGeom prst="rect">
            <a:avLst/>
          </a:prstGeom>
          <a:noFill/>
        </p:spPr>
        <p:txBody>
          <a:bodyPr wrap="none" rtlCol="0">
            <a:spAutoFit/>
          </a:bodyPr>
          <a:lstStyle/>
          <a:p>
            <a:r>
              <a:rPr lang="zh-CN" altLang="en-US" sz="2133" b="1" dirty="0">
                <a:solidFill>
                  <a:srgbClr val="C00000"/>
                </a:solidFill>
                <a:latin typeface="微软雅黑" pitchFamily="34" charset="-122"/>
                <a:ea typeface="微软雅黑" pitchFamily="34" charset="-122"/>
              </a:rPr>
              <a:t>研究背景</a:t>
            </a:r>
          </a:p>
        </p:txBody>
      </p:sp>
    </p:spTree>
    <p:extLst>
      <p:ext uri="{BB962C8B-B14F-4D97-AF65-F5344CB8AC3E}">
        <p14:creationId xmlns:p14="http://schemas.microsoft.com/office/powerpoint/2010/main" val="247061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105660"/>
            <a:ext cx="12192000" cy="2506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8435" name="组合 11"/>
          <p:cNvGrpSpPr/>
          <p:nvPr/>
        </p:nvGrpSpPr>
        <p:grpSpPr>
          <a:xfrm>
            <a:off x="1274763" y="2027238"/>
            <a:ext cx="9187472" cy="2660650"/>
            <a:chOff x="3021013" y="2433638"/>
            <a:chExt cx="6863807" cy="1987550"/>
          </a:xfrm>
        </p:grpSpPr>
        <p:cxnSp>
          <p:nvCxnSpPr>
            <p:cNvPr id="18437" name="直接连接符 6"/>
            <p:cNvCxnSpPr/>
            <p:nvPr/>
          </p:nvCxnSpPr>
          <p:spPr>
            <a:xfrm>
              <a:off x="4321175" y="3602226"/>
              <a:ext cx="4245205" cy="0"/>
            </a:xfrm>
            <a:prstGeom prst="line">
              <a:avLst/>
            </a:prstGeom>
            <a:ln w="28575" cap="flat" cmpd="sng">
              <a:solidFill>
                <a:schemeClr val="bg1"/>
              </a:solidFill>
              <a:prstDash val="solid"/>
              <a:headEnd type="oval" w="med" len="med"/>
              <a:tailEnd type="oval" w="med" len="med"/>
            </a:ln>
          </p:spPr>
        </p:cxnSp>
        <p:grpSp>
          <p:nvGrpSpPr>
            <p:cNvPr id="18438" name="Group 4"/>
            <p:cNvGrpSpPr/>
            <p:nvPr/>
          </p:nvGrpSpPr>
          <p:grpSpPr>
            <a:xfrm>
              <a:off x="3021013" y="2433638"/>
              <a:ext cx="1536700" cy="1987550"/>
              <a:chOff x="0" y="0"/>
              <a:chExt cx="1152785" cy="1490412"/>
            </a:xfrm>
          </p:grpSpPr>
          <p:grpSp>
            <p:nvGrpSpPr>
              <p:cNvPr id="18440" name="Group 5"/>
              <p:cNvGrpSpPr/>
              <p:nvPr/>
            </p:nvGrpSpPr>
            <p:grpSpPr>
              <a:xfrm>
                <a:off x="138402" y="0"/>
                <a:ext cx="1014383" cy="1490412"/>
                <a:chOff x="0" y="0"/>
                <a:chExt cx="1014383" cy="1490412"/>
              </a:xfrm>
            </p:grpSpPr>
            <p:sp>
              <p:nvSpPr>
                <p:cNvPr id="18442" name="圆角矩形 17"/>
                <p:cNvSpPr/>
                <p:nvPr/>
              </p:nvSpPr>
              <p:spPr>
                <a:xfrm rot="1132031">
                  <a:off x="0" y="0"/>
                  <a:ext cx="1014383" cy="1490412"/>
                </a:xfrm>
                <a:prstGeom prst="roundRect">
                  <a:avLst>
                    <a:gd name="adj" fmla="val 12134"/>
                  </a:avLst>
                </a:prstGeom>
                <a:solidFill>
                  <a:srgbClr val="BE000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endParaRPr lang="zh-CN" altLang="en-US" sz="3200" dirty="0">
                    <a:solidFill>
                      <a:srgbClr val="FFFFFF"/>
                    </a:solidFill>
                    <a:latin typeface="Calibri" panose="020F0502020204030204" pitchFamily="34" charset="0"/>
                    <a:ea typeface="宋体" panose="02010600030101010101" pitchFamily="2" charset="-122"/>
                  </a:endParaRPr>
                </a:p>
              </p:txBody>
            </p:sp>
            <p:sp>
              <p:nvSpPr>
                <p:cNvPr id="18443" name="KSO_GN2"/>
                <p:cNvSpPr/>
                <p:nvPr/>
              </p:nvSpPr>
              <p:spPr>
                <a:xfrm rot="1132031">
                  <a:off x="43080" y="31875"/>
                  <a:ext cx="931612" cy="1428311"/>
                </a:xfrm>
                <a:prstGeom prst="roundRect">
                  <a:avLst>
                    <a:gd name="adj" fmla="val 12134"/>
                  </a:avLst>
                </a:prstGeom>
                <a:noFill/>
                <a:ln w="25400" cap="flat" cmpd="sng">
                  <a:solidFill>
                    <a:srgbClr val="FFFFF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r>
                    <a:rPr lang="en-US" altLang="zh-CN" sz="6400" dirty="0">
                      <a:solidFill>
                        <a:srgbClr val="FFFFFF"/>
                      </a:solidFill>
                      <a:latin typeface="Impact" panose="020B0806030902050204" pitchFamily="34" charset="0"/>
                      <a:ea typeface="Gungsuh" panose="02030600000101010101" pitchFamily="18" charset="-127"/>
                    </a:rPr>
                    <a:t>02</a:t>
                  </a:r>
                  <a:endParaRPr lang="zh-CN" altLang="en-US" sz="6400" dirty="0">
                    <a:solidFill>
                      <a:srgbClr val="FFFFFF"/>
                    </a:solidFill>
                    <a:latin typeface="Impact" panose="020B0806030902050204" pitchFamily="34" charset="0"/>
                    <a:ea typeface="Gungsuh" panose="02030600000101010101" pitchFamily="18" charset="-127"/>
                  </a:endParaRPr>
                </a:p>
              </p:txBody>
            </p:sp>
          </p:grpSp>
          <p:sp>
            <p:nvSpPr>
              <p:cNvPr id="18441" name="圆角矩形 26"/>
              <p:cNvSpPr/>
              <p:nvPr/>
            </p:nvSpPr>
            <p:spPr>
              <a:xfrm rot="1132031">
                <a:off x="0" y="832988"/>
                <a:ext cx="1014383" cy="634430"/>
              </a:xfrm>
              <a:custGeom>
                <a:avLst/>
                <a:gdLst>
                  <a:gd name="txL" fmla="*/ 0 w 1321797"/>
                  <a:gd name="txT" fmla="*/ 0 h 826698"/>
                  <a:gd name="txR" fmla="*/ 1321797 w 1321797"/>
                  <a:gd name="txB" fmla="*/ 826698 h 826698"/>
                </a:gdLst>
                <a:ahLst/>
                <a:cxnLst>
                  <a:cxn ang="0">
                    <a:pos x="0" y="2955"/>
                  </a:cxn>
                  <a:cxn ang="0">
                    <a:pos x="8647" y="0"/>
                  </a:cxn>
                  <a:cxn ang="0">
                    <a:pos x="8647" y="4359"/>
                  </a:cxn>
                  <a:cxn ang="0">
                    <a:pos x="7598" y="5408"/>
                  </a:cxn>
                  <a:cxn ang="0">
                    <a:pos x="1049" y="5408"/>
                  </a:cxn>
                  <a:cxn ang="0">
                    <a:pos x="0" y="4359"/>
                  </a:cxn>
                  <a:cxn ang="0">
                    <a:pos x="0" y="2955"/>
                  </a:cxn>
                </a:cxnLst>
                <a:rect l="txL" t="txT" r="txR" b="tx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rotWithShape="1">
                <a:blip r:embed="rId2">
                  <a:alphaModFix amt="14999"/>
                </a:blip>
              </a:blipFill>
              <a:ln w="9525">
                <a:noFill/>
              </a:ln>
            </p:spPr>
            <p:txBody>
              <a:bodyPr/>
              <a:lstStyle/>
              <a:p>
                <a:endParaRPr lang="zh-CN" altLang="en-US"/>
              </a:p>
            </p:txBody>
          </p:sp>
        </p:grpSp>
        <p:sp>
          <p:nvSpPr>
            <p:cNvPr id="18439" name="KSO_GT2"/>
            <p:cNvSpPr txBox="1"/>
            <p:nvPr/>
          </p:nvSpPr>
          <p:spPr>
            <a:xfrm>
              <a:off x="5772741" y="3160379"/>
              <a:ext cx="4112079" cy="517522"/>
            </a:xfrm>
            <a:prstGeom prst="rect">
              <a:avLst/>
            </a:prstGeom>
            <a:no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indent="0" eaLnBrk="1" hangingPunct="1">
                <a:lnSpc>
                  <a:spcPct val="80000"/>
                </a:lnSpc>
                <a:spcBef>
                  <a:spcPct val="0"/>
                </a:spcBef>
                <a:buNone/>
              </a:pPr>
              <a:r>
                <a:rPr lang="zh-CN" altLang="en-US" sz="3200" b="1" strike="noStrike" noProof="1">
                  <a:solidFill>
                    <a:srgbClr val="C00000"/>
                  </a:solidFill>
                  <a:latin typeface="微软雅黑" panose="020B0503020204020204" pitchFamily="34" charset="-122"/>
                  <a:ea typeface="微软雅黑" panose="020B0503020204020204" pitchFamily="34" charset="-122"/>
                </a:rPr>
                <a:t>营商环境国内外实践情况</a:t>
              </a:r>
            </a:p>
            <a:p>
              <a:pPr marL="0" lvl="0" indent="0" eaLnBrk="1" hangingPunct="1">
                <a:lnSpc>
                  <a:spcPct val="80000"/>
                </a:lnSpc>
                <a:spcBef>
                  <a:spcPct val="0"/>
                </a:spcBef>
                <a:buFontTx/>
                <a:buNone/>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grpSp>
      <p:grpSp>
        <p:nvGrpSpPr>
          <p:cNvPr id="5" name="组合 19"/>
          <p:cNvGrpSpPr/>
          <p:nvPr/>
        </p:nvGrpSpPr>
        <p:grpSpPr>
          <a:xfrm rot="10800000">
            <a:off x="8060938" y="1806754"/>
            <a:ext cx="4093584" cy="3610794"/>
            <a:chOff x="-70286" y="-4279"/>
            <a:chExt cx="5453439" cy="4810270"/>
          </a:xfrm>
          <a:solidFill>
            <a:schemeClr val="bg1"/>
          </a:solidFill>
        </p:grpSpPr>
        <p:grpSp>
          <p:nvGrpSpPr>
            <p:cNvPr id="6" name="组合 13"/>
            <p:cNvGrpSpPr/>
            <p:nvPr/>
          </p:nvGrpSpPr>
          <p:grpSpPr>
            <a:xfrm>
              <a:off x="-70286" y="-4279"/>
              <a:ext cx="5453439" cy="3777072"/>
              <a:chOff x="-300038" y="1389530"/>
              <a:chExt cx="12297954" cy="8517608"/>
            </a:xfrm>
            <a:grpFill/>
          </p:grpSpPr>
          <p:sp>
            <p:nvSpPr>
              <p:cNvPr id="24" name="Freeform 6"/>
              <p:cNvSpPr>
                <a:spLocks noEditPoints="1"/>
              </p:cNvSpPr>
              <p:nvPr/>
            </p:nvSpPr>
            <p:spPr bwMode="auto">
              <a:xfrm>
                <a:off x="787400" y="2662238"/>
                <a:ext cx="1254125" cy="1254125"/>
              </a:xfrm>
              <a:custGeom>
                <a:avLst/>
                <a:gdLst>
                  <a:gd name="T0" fmla="*/ 324 w 334"/>
                  <a:gd name="T1" fmla="*/ 235 h 334"/>
                  <a:gd name="T2" fmla="*/ 333 w 334"/>
                  <a:gd name="T3" fmla="*/ 208 h 334"/>
                  <a:gd name="T4" fmla="*/ 291 w 334"/>
                  <a:gd name="T5" fmla="*/ 169 h 334"/>
                  <a:gd name="T6" fmla="*/ 334 w 334"/>
                  <a:gd name="T7" fmla="*/ 131 h 334"/>
                  <a:gd name="T8" fmla="*/ 313 w 334"/>
                  <a:gd name="T9" fmla="*/ 79 h 334"/>
                  <a:gd name="T10" fmla="*/ 256 w 334"/>
                  <a:gd name="T11" fmla="*/ 81 h 334"/>
                  <a:gd name="T12" fmla="*/ 260 w 334"/>
                  <a:gd name="T13" fmla="*/ 23 h 334"/>
                  <a:gd name="T14" fmla="*/ 235 w 334"/>
                  <a:gd name="T15" fmla="*/ 10 h 334"/>
                  <a:gd name="T16" fmla="*/ 208 w 334"/>
                  <a:gd name="T17" fmla="*/ 1 h 334"/>
                  <a:gd name="T18" fmla="*/ 169 w 334"/>
                  <a:gd name="T19" fmla="*/ 43 h 334"/>
                  <a:gd name="T20" fmla="*/ 131 w 334"/>
                  <a:gd name="T21" fmla="*/ 0 h 334"/>
                  <a:gd name="T22" fmla="*/ 79 w 334"/>
                  <a:gd name="T23" fmla="*/ 20 h 334"/>
                  <a:gd name="T24" fmla="*/ 81 w 334"/>
                  <a:gd name="T25" fmla="*/ 78 h 334"/>
                  <a:gd name="T26" fmla="*/ 23 w 334"/>
                  <a:gd name="T27" fmla="*/ 74 h 334"/>
                  <a:gd name="T28" fmla="*/ 10 w 334"/>
                  <a:gd name="T29" fmla="*/ 99 h 334"/>
                  <a:gd name="T30" fmla="*/ 1 w 334"/>
                  <a:gd name="T31" fmla="*/ 125 h 334"/>
                  <a:gd name="T32" fmla="*/ 43 w 334"/>
                  <a:gd name="T33" fmla="*/ 165 h 334"/>
                  <a:gd name="T34" fmla="*/ 0 w 334"/>
                  <a:gd name="T35" fmla="*/ 203 h 334"/>
                  <a:gd name="T36" fmla="*/ 20 w 334"/>
                  <a:gd name="T37" fmla="*/ 255 h 334"/>
                  <a:gd name="T38" fmla="*/ 78 w 334"/>
                  <a:gd name="T39" fmla="*/ 253 h 334"/>
                  <a:gd name="T40" fmla="*/ 74 w 334"/>
                  <a:gd name="T41" fmla="*/ 310 h 334"/>
                  <a:gd name="T42" fmla="*/ 99 w 334"/>
                  <a:gd name="T43" fmla="*/ 324 h 334"/>
                  <a:gd name="T44" fmla="*/ 125 w 334"/>
                  <a:gd name="T45" fmla="*/ 333 h 334"/>
                  <a:gd name="T46" fmla="*/ 165 w 334"/>
                  <a:gd name="T47" fmla="*/ 291 h 334"/>
                  <a:gd name="T48" fmla="*/ 203 w 334"/>
                  <a:gd name="T49" fmla="*/ 334 h 334"/>
                  <a:gd name="T50" fmla="*/ 255 w 334"/>
                  <a:gd name="T51" fmla="*/ 313 h 334"/>
                  <a:gd name="T52" fmla="*/ 253 w 334"/>
                  <a:gd name="T53" fmla="*/ 256 h 334"/>
                  <a:gd name="T54" fmla="*/ 310 w 334"/>
                  <a:gd name="T55" fmla="*/ 260 h 334"/>
                  <a:gd name="T56" fmla="*/ 324 w 334"/>
                  <a:gd name="T57" fmla="*/ 235 h 334"/>
                  <a:gd name="T58" fmla="*/ 127 w 334"/>
                  <a:gd name="T59" fmla="*/ 259 h 334"/>
                  <a:gd name="T60" fmla="*/ 75 w 334"/>
                  <a:gd name="T61" fmla="*/ 127 h 334"/>
                  <a:gd name="T62" fmla="*/ 207 w 334"/>
                  <a:gd name="T63" fmla="*/ 75 h 334"/>
                  <a:gd name="T64" fmla="*/ 259 w 334"/>
                  <a:gd name="T65" fmla="*/ 207 h 334"/>
                  <a:gd name="T66" fmla="*/ 127 w 334"/>
                  <a:gd name="T67"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4" h="334">
                    <a:moveTo>
                      <a:pt x="324" y="235"/>
                    </a:moveTo>
                    <a:cubicBezTo>
                      <a:pt x="327" y="226"/>
                      <a:pt x="330" y="217"/>
                      <a:pt x="333" y="208"/>
                    </a:cubicBezTo>
                    <a:cubicBezTo>
                      <a:pt x="291" y="169"/>
                      <a:pt x="291" y="169"/>
                      <a:pt x="291" y="169"/>
                    </a:cubicBezTo>
                    <a:cubicBezTo>
                      <a:pt x="334" y="131"/>
                      <a:pt x="334" y="131"/>
                      <a:pt x="334" y="131"/>
                    </a:cubicBezTo>
                    <a:cubicBezTo>
                      <a:pt x="330" y="113"/>
                      <a:pt x="323" y="95"/>
                      <a:pt x="313" y="79"/>
                    </a:cubicBezTo>
                    <a:cubicBezTo>
                      <a:pt x="256" y="81"/>
                      <a:pt x="256" y="81"/>
                      <a:pt x="256" y="81"/>
                    </a:cubicBezTo>
                    <a:cubicBezTo>
                      <a:pt x="260" y="23"/>
                      <a:pt x="260" y="23"/>
                      <a:pt x="260" y="23"/>
                    </a:cubicBezTo>
                    <a:cubicBezTo>
                      <a:pt x="252" y="18"/>
                      <a:pt x="244" y="14"/>
                      <a:pt x="235" y="10"/>
                    </a:cubicBezTo>
                    <a:cubicBezTo>
                      <a:pt x="226" y="6"/>
                      <a:pt x="217" y="3"/>
                      <a:pt x="208" y="1"/>
                    </a:cubicBezTo>
                    <a:cubicBezTo>
                      <a:pt x="169" y="43"/>
                      <a:pt x="169" y="43"/>
                      <a:pt x="169" y="43"/>
                    </a:cubicBezTo>
                    <a:cubicBezTo>
                      <a:pt x="131" y="0"/>
                      <a:pt x="131" y="0"/>
                      <a:pt x="131" y="0"/>
                    </a:cubicBezTo>
                    <a:cubicBezTo>
                      <a:pt x="113" y="4"/>
                      <a:pt x="95" y="11"/>
                      <a:pt x="79" y="20"/>
                    </a:cubicBezTo>
                    <a:cubicBezTo>
                      <a:pt x="81" y="78"/>
                      <a:pt x="81" y="78"/>
                      <a:pt x="81" y="78"/>
                    </a:cubicBezTo>
                    <a:cubicBezTo>
                      <a:pt x="23" y="74"/>
                      <a:pt x="23" y="74"/>
                      <a:pt x="23" y="74"/>
                    </a:cubicBezTo>
                    <a:cubicBezTo>
                      <a:pt x="18" y="82"/>
                      <a:pt x="14" y="90"/>
                      <a:pt x="10" y="99"/>
                    </a:cubicBezTo>
                    <a:cubicBezTo>
                      <a:pt x="6" y="107"/>
                      <a:pt x="3" y="116"/>
                      <a:pt x="1" y="125"/>
                    </a:cubicBezTo>
                    <a:cubicBezTo>
                      <a:pt x="43" y="165"/>
                      <a:pt x="43" y="165"/>
                      <a:pt x="43" y="165"/>
                    </a:cubicBezTo>
                    <a:cubicBezTo>
                      <a:pt x="0" y="203"/>
                      <a:pt x="0" y="203"/>
                      <a:pt x="0" y="203"/>
                    </a:cubicBezTo>
                    <a:cubicBezTo>
                      <a:pt x="4" y="221"/>
                      <a:pt x="11" y="239"/>
                      <a:pt x="20" y="255"/>
                    </a:cubicBezTo>
                    <a:cubicBezTo>
                      <a:pt x="78" y="253"/>
                      <a:pt x="78" y="253"/>
                      <a:pt x="78" y="253"/>
                    </a:cubicBezTo>
                    <a:cubicBezTo>
                      <a:pt x="74" y="310"/>
                      <a:pt x="74" y="310"/>
                      <a:pt x="74" y="310"/>
                    </a:cubicBezTo>
                    <a:cubicBezTo>
                      <a:pt x="82" y="315"/>
                      <a:pt x="90" y="320"/>
                      <a:pt x="99" y="324"/>
                    </a:cubicBezTo>
                    <a:cubicBezTo>
                      <a:pt x="108" y="327"/>
                      <a:pt x="116" y="330"/>
                      <a:pt x="125" y="333"/>
                    </a:cubicBezTo>
                    <a:cubicBezTo>
                      <a:pt x="165" y="291"/>
                      <a:pt x="165" y="291"/>
                      <a:pt x="165" y="291"/>
                    </a:cubicBezTo>
                    <a:cubicBezTo>
                      <a:pt x="203" y="334"/>
                      <a:pt x="203" y="334"/>
                      <a:pt x="203" y="334"/>
                    </a:cubicBezTo>
                    <a:cubicBezTo>
                      <a:pt x="221" y="330"/>
                      <a:pt x="239" y="323"/>
                      <a:pt x="255" y="313"/>
                    </a:cubicBezTo>
                    <a:cubicBezTo>
                      <a:pt x="253" y="256"/>
                      <a:pt x="253" y="256"/>
                      <a:pt x="253" y="256"/>
                    </a:cubicBezTo>
                    <a:cubicBezTo>
                      <a:pt x="310" y="260"/>
                      <a:pt x="310" y="260"/>
                      <a:pt x="310" y="260"/>
                    </a:cubicBezTo>
                    <a:cubicBezTo>
                      <a:pt x="315" y="252"/>
                      <a:pt x="320" y="244"/>
                      <a:pt x="324" y="235"/>
                    </a:cubicBezTo>
                    <a:close/>
                    <a:moveTo>
                      <a:pt x="127" y="259"/>
                    </a:moveTo>
                    <a:cubicBezTo>
                      <a:pt x="76" y="237"/>
                      <a:pt x="53" y="178"/>
                      <a:pt x="75" y="127"/>
                    </a:cubicBezTo>
                    <a:cubicBezTo>
                      <a:pt x="97" y="76"/>
                      <a:pt x="156" y="53"/>
                      <a:pt x="207" y="75"/>
                    </a:cubicBezTo>
                    <a:cubicBezTo>
                      <a:pt x="258" y="97"/>
                      <a:pt x="281" y="156"/>
                      <a:pt x="259" y="207"/>
                    </a:cubicBezTo>
                    <a:cubicBezTo>
                      <a:pt x="237" y="258"/>
                      <a:pt x="178" y="281"/>
                      <a:pt x="12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8"/>
              <p:cNvSpPr>
                <a:spLocks noEditPoints="1"/>
              </p:cNvSpPr>
              <p:nvPr/>
            </p:nvSpPr>
            <p:spPr bwMode="auto">
              <a:xfrm>
                <a:off x="198438" y="6723063"/>
                <a:ext cx="915988" cy="915988"/>
              </a:xfrm>
              <a:custGeom>
                <a:avLst/>
                <a:gdLst>
                  <a:gd name="T0" fmla="*/ 244 w 244"/>
                  <a:gd name="T1" fmla="*/ 122 h 244"/>
                  <a:gd name="T2" fmla="*/ 243 w 244"/>
                  <a:gd name="T3" fmla="*/ 102 h 244"/>
                  <a:gd name="T4" fmla="*/ 204 w 244"/>
                  <a:gd name="T5" fmla="*/ 88 h 244"/>
                  <a:gd name="T6" fmla="*/ 221 w 244"/>
                  <a:gd name="T7" fmla="*/ 51 h 244"/>
                  <a:gd name="T8" fmla="*/ 193 w 244"/>
                  <a:gd name="T9" fmla="*/ 23 h 244"/>
                  <a:gd name="T10" fmla="*/ 156 w 244"/>
                  <a:gd name="T11" fmla="*/ 40 h 244"/>
                  <a:gd name="T12" fmla="*/ 142 w 244"/>
                  <a:gd name="T13" fmla="*/ 2 h 244"/>
                  <a:gd name="T14" fmla="*/ 122 w 244"/>
                  <a:gd name="T15" fmla="*/ 0 h 244"/>
                  <a:gd name="T16" fmla="*/ 102 w 244"/>
                  <a:gd name="T17" fmla="*/ 2 h 244"/>
                  <a:gd name="T18" fmla="*/ 88 w 244"/>
                  <a:gd name="T19" fmla="*/ 40 h 244"/>
                  <a:gd name="T20" fmla="*/ 51 w 244"/>
                  <a:gd name="T21" fmla="*/ 23 h 244"/>
                  <a:gd name="T22" fmla="*/ 23 w 244"/>
                  <a:gd name="T23" fmla="*/ 51 h 244"/>
                  <a:gd name="T24" fmla="*/ 40 w 244"/>
                  <a:gd name="T25" fmla="*/ 88 h 244"/>
                  <a:gd name="T26" fmla="*/ 2 w 244"/>
                  <a:gd name="T27" fmla="*/ 102 h 244"/>
                  <a:gd name="T28" fmla="*/ 0 w 244"/>
                  <a:gd name="T29" fmla="*/ 122 h 244"/>
                  <a:gd name="T30" fmla="*/ 2 w 244"/>
                  <a:gd name="T31" fmla="*/ 142 h 244"/>
                  <a:gd name="T32" fmla="*/ 40 w 244"/>
                  <a:gd name="T33" fmla="*/ 156 h 244"/>
                  <a:gd name="T34" fmla="*/ 23 w 244"/>
                  <a:gd name="T35" fmla="*/ 193 h 244"/>
                  <a:gd name="T36" fmla="*/ 51 w 244"/>
                  <a:gd name="T37" fmla="*/ 221 h 244"/>
                  <a:gd name="T38" fmla="*/ 88 w 244"/>
                  <a:gd name="T39" fmla="*/ 204 h 244"/>
                  <a:gd name="T40" fmla="*/ 102 w 244"/>
                  <a:gd name="T41" fmla="*/ 242 h 244"/>
                  <a:gd name="T42" fmla="*/ 122 w 244"/>
                  <a:gd name="T43" fmla="*/ 244 h 244"/>
                  <a:gd name="T44" fmla="*/ 142 w 244"/>
                  <a:gd name="T45" fmla="*/ 242 h 244"/>
                  <a:gd name="T46" fmla="*/ 156 w 244"/>
                  <a:gd name="T47" fmla="*/ 204 h 244"/>
                  <a:gd name="T48" fmla="*/ 193 w 244"/>
                  <a:gd name="T49" fmla="*/ 221 h 244"/>
                  <a:gd name="T50" fmla="*/ 221 w 244"/>
                  <a:gd name="T51" fmla="*/ 193 h 244"/>
                  <a:gd name="T52" fmla="*/ 204 w 244"/>
                  <a:gd name="T53" fmla="*/ 156 h 244"/>
                  <a:gd name="T54" fmla="*/ 243 w 244"/>
                  <a:gd name="T55" fmla="*/ 142 h 244"/>
                  <a:gd name="T56" fmla="*/ 244 w 244"/>
                  <a:gd name="T57" fmla="*/ 122 h 244"/>
                  <a:gd name="T58" fmla="*/ 122 w 244"/>
                  <a:gd name="T59" fmla="*/ 169 h 244"/>
                  <a:gd name="T60" fmla="*/ 75 w 244"/>
                  <a:gd name="T61" fmla="*/ 122 h 244"/>
                  <a:gd name="T62" fmla="*/ 122 w 244"/>
                  <a:gd name="T63" fmla="*/ 75 h 244"/>
                  <a:gd name="T64" fmla="*/ 169 w 244"/>
                  <a:gd name="T65" fmla="*/ 122 h 244"/>
                  <a:gd name="T66" fmla="*/ 122 w 244"/>
                  <a:gd name="T67" fmla="*/ 1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44">
                    <a:moveTo>
                      <a:pt x="244" y="122"/>
                    </a:moveTo>
                    <a:cubicBezTo>
                      <a:pt x="244" y="115"/>
                      <a:pt x="244" y="109"/>
                      <a:pt x="243" y="102"/>
                    </a:cubicBezTo>
                    <a:cubicBezTo>
                      <a:pt x="204" y="88"/>
                      <a:pt x="204" y="88"/>
                      <a:pt x="204" y="88"/>
                    </a:cubicBezTo>
                    <a:cubicBezTo>
                      <a:pt x="221" y="51"/>
                      <a:pt x="221" y="51"/>
                      <a:pt x="221" y="51"/>
                    </a:cubicBezTo>
                    <a:cubicBezTo>
                      <a:pt x="214" y="40"/>
                      <a:pt x="204" y="31"/>
                      <a:pt x="193" y="23"/>
                    </a:cubicBezTo>
                    <a:cubicBezTo>
                      <a:pt x="156" y="40"/>
                      <a:pt x="156" y="40"/>
                      <a:pt x="156" y="40"/>
                    </a:cubicBezTo>
                    <a:cubicBezTo>
                      <a:pt x="142" y="2"/>
                      <a:pt x="142" y="2"/>
                      <a:pt x="142" y="2"/>
                    </a:cubicBezTo>
                    <a:cubicBezTo>
                      <a:pt x="136" y="0"/>
                      <a:pt x="129" y="0"/>
                      <a:pt x="122" y="0"/>
                    </a:cubicBezTo>
                    <a:cubicBezTo>
                      <a:pt x="115" y="0"/>
                      <a:pt x="109" y="0"/>
                      <a:pt x="102" y="2"/>
                    </a:cubicBezTo>
                    <a:cubicBezTo>
                      <a:pt x="88" y="40"/>
                      <a:pt x="88" y="40"/>
                      <a:pt x="88" y="40"/>
                    </a:cubicBezTo>
                    <a:cubicBezTo>
                      <a:pt x="51" y="23"/>
                      <a:pt x="51" y="23"/>
                      <a:pt x="51" y="23"/>
                    </a:cubicBezTo>
                    <a:cubicBezTo>
                      <a:pt x="40" y="31"/>
                      <a:pt x="31" y="40"/>
                      <a:pt x="23" y="51"/>
                    </a:cubicBezTo>
                    <a:cubicBezTo>
                      <a:pt x="40" y="88"/>
                      <a:pt x="40" y="88"/>
                      <a:pt x="40" y="88"/>
                    </a:cubicBezTo>
                    <a:cubicBezTo>
                      <a:pt x="2" y="102"/>
                      <a:pt x="2" y="102"/>
                      <a:pt x="2" y="102"/>
                    </a:cubicBezTo>
                    <a:cubicBezTo>
                      <a:pt x="1" y="109"/>
                      <a:pt x="0" y="115"/>
                      <a:pt x="0" y="122"/>
                    </a:cubicBezTo>
                    <a:cubicBezTo>
                      <a:pt x="0" y="129"/>
                      <a:pt x="1" y="136"/>
                      <a:pt x="2" y="142"/>
                    </a:cubicBezTo>
                    <a:cubicBezTo>
                      <a:pt x="40" y="156"/>
                      <a:pt x="40" y="156"/>
                      <a:pt x="40" y="156"/>
                    </a:cubicBezTo>
                    <a:cubicBezTo>
                      <a:pt x="23" y="193"/>
                      <a:pt x="23" y="193"/>
                      <a:pt x="23" y="193"/>
                    </a:cubicBezTo>
                    <a:cubicBezTo>
                      <a:pt x="31" y="204"/>
                      <a:pt x="40" y="214"/>
                      <a:pt x="51" y="221"/>
                    </a:cubicBezTo>
                    <a:cubicBezTo>
                      <a:pt x="88" y="204"/>
                      <a:pt x="88" y="204"/>
                      <a:pt x="88" y="204"/>
                    </a:cubicBezTo>
                    <a:cubicBezTo>
                      <a:pt x="102" y="242"/>
                      <a:pt x="102" y="242"/>
                      <a:pt x="102" y="242"/>
                    </a:cubicBezTo>
                    <a:cubicBezTo>
                      <a:pt x="109" y="244"/>
                      <a:pt x="115" y="244"/>
                      <a:pt x="122" y="244"/>
                    </a:cubicBezTo>
                    <a:cubicBezTo>
                      <a:pt x="129" y="244"/>
                      <a:pt x="136" y="244"/>
                      <a:pt x="142" y="242"/>
                    </a:cubicBezTo>
                    <a:cubicBezTo>
                      <a:pt x="156" y="204"/>
                      <a:pt x="156" y="204"/>
                      <a:pt x="156" y="204"/>
                    </a:cubicBezTo>
                    <a:cubicBezTo>
                      <a:pt x="193" y="221"/>
                      <a:pt x="193" y="221"/>
                      <a:pt x="193" y="221"/>
                    </a:cubicBezTo>
                    <a:cubicBezTo>
                      <a:pt x="204" y="214"/>
                      <a:pt x="214" y="204"/>
                      <a:pt x="221" y="193"/>
                    </a:cubicBezTo>
                    <a:cubicBezTo>
                      <a:pt x="204" y="156"/>
                      <a:pt x="204" y="156"/>
                      <a:pt x="204" y="156"/>
                    </a:cubicBezTo>
                    <a:cubicBezTo>
                      <a:pt x="243" y="142"/>
                      <a:pt x="243" y="142"/>
                      <a:pt x="243" y="142"/>
                    </a:cubicBezTo>
                    <a:cubicBezTo>
                      <a:pt x="244" y="136"/>
                      <a:pt x="244" y="129"/>
                      <a:pt x="244" y="122"/>
                    </a:cubicBezTo>
                    <a:close/>
                    <a:moveTo>
                      <a:pt x="122" y="169"/>
                    </a:moveTo>
                    <a:cubicBezTo>
                      <a:pt x="96" y="169"/>
                      <a:pt x="75" y="148"/>
                      <a:pt x="75" y="122"/>
                    </a:cubicBezTo>
                    <a:cubicBezTo>
                      <a:pt x="75" y="96"/>
                      <a:pt x="96" y="75"/>
                      <a:pt x="122" y="75"/>
                    </a:cubicBezTo>
                    <a:cubicBezTo>
                      <a:pt x="148" y="75"/>
                      <a:pt x="169" y="96"/>
                      <a:pt x="169" y="122"/>
                    </a:cubicBezTo>
                    <a:cubicBezTo>
                      <a:pt x="169" y="148"/>
                      <a:pt x="148" y="169"/>
                      <a:pt x="122" y="16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9"/>
              <p:cNvSpPr>
                <a:spLocks noEditPoints="1"/>
              </p:cNvSpPr>
              <p:nvPr/>
            </p:nvSpPr>
            <p:spPr bwMode="auto">
              <a:xfrm>
                <a:off x="4503738" y="4945063"/>
                <a:ext cx="1114425" cy="1114425"/>
              </a:xfrm>
              <a:custGeom>
                <a:avLst/>
                <a:gdLst>
                  <a:gd name="T0" fmla="*/ 297 w 297"/>
                  <a:gd name="T1" fmla="*/ 148 h 297"/>
                  <a:gd name="T2" fmla="*/ 295 w 297"/>
                  <a:gd name="T3" fmla="*/ 124 h 297"/>
                  <a:gd name="T4" fmla="*/ 248 w 297"/>
                  <a:gd name="T5" fmla="*/ 107 h 297"/>
                  <a:gd name="T6" fmla="*/ 269 w 297"/>
                  <a:gd name="T7" fmla="*/ 62 h 297"/>
                  <a:gd name="T8" fmla="*/ 235 w 297"/>
                  <a:gd name="T9" fmla="*/ 27 h 297"/>
                  <a:gd name="T10" fmla="*/ 190 w 297"/>
                  <a:gd name="T11" fmla="*/ 49 h 297"/>
                  <a:gd name="T12" fmla="*/ 173 w 297"/>
                  <a:gd name="T13" fmla="*/ 2 h 297"/>
                  <a:gd name="T14" fmla="*/ 149 w 297"/>
                  <a:gd name="T15" fmla="*/ 0 h 297"/>
                  <a:gd name="T16" fmla="*/ 124 w 297"/>
                  <a:gd name="T17" fmla="*/ 2 h 297"/>
                  <a:gd name="T18" fmla="*/ 107 w 297"/>
                  <a:gd name="T19" fmla="*/ 49 h 297"/>
                  <a:gd name="T20" fmla="*/ 62 w 297"/>
                  <a:gd name="T21" fmla="*/ 27 h 297"/>
                  <a:gd name="T22" fmla="*/ 28 w 297"/>
                  <a:gd name="T23" fmla="*/ 62 h 297"/>
                  <a:gd name="T24" fmla="*/ 49 w 297"/>
                  <a:gd name="T25" fmla="*/ 107 h 297"/>
                  <a:gd name="T26" fmla="*/ 2 w 297"/>
                  <a:gd name="T27" fmla="*/ 124 h 297"/>
                  <a:gd name="T28" fmla="*/ 0 w 297"/>
                  <a:gd name="T29" fmla="*/ 148 h 297"/>
                  <a:gd name="T30" fmla="*/ 2 w 297"/>
                  <a:gd name="T31" fmla="*/ 173 h 297"/>
                  <a:gd name="T32" fmla="*/ 49 w 297"/>
                  <a:gd name="T33" fmla="*/ 189 h 297"/>
                  <a:gd name="T34" fmla="*/ 28 w 297"/>
                  <a:gd name="T35" fmla="*/ 235 h 297"/>
                  <a:gd name="T36" fmla="*/ 62 w 297"/>
                  <a:gd name="T37" fmla="*/ 269 h 297"/>
                  <a:gd name="T38" fmla="*/ 107 w 297"/>
                  <a:gd name="T39" fmla="*/ 248 h 297"/>
                  <a:gd name="T40" fmla="*/ 124 w 297"/>
                  <a:gd name="T41" fmla="*/ 295 h 297"/>
                  <a:gd name="T42" fmla="*/ 149 w 297"/>
                  <a:gd name="T43" fmla="*/ 297 h 297"/>
                  <a:gd name="T44" fmla="*/ 173 w 297"/>
                  <a:gd name="T45" fmla="*/ 295 h 297"/>
                  <a:gd name="T46" fmla="*/ 190 w 297"/>
                  <a:gd name="T47" fmla="*/ 248 h 297"/>
                  <a:gd name="T48" fmla="*/ 235 w 297"/>
                  <a:gd name="T49" fmla="*/ 269 h 297"/>
                  <a:gd name="T50" fmla="*/ 269 w 297"/>
                  <a:gd name="T51" fmla="*/ 235 h 297"/>
                  <a:gd name="T52" fmla="*/ 248 w 297"/>
                  <a:gd name="T53" fmla="*/ 189 h 297"/>
                  <a:gd name="T54" fmla="*/ 295 w 297"/>
                  <a:gd name="T55" fmla="*/ 173 h 297"/>
                  <a:gd name="T56" fmla="*/ 297 w 297"/>
                  <a:gd name="T57" fmla="*/ 148 h 297"/>
                  <a:gd name="T58" fmla="*/ 149 w 297"/>
                  <a:gd name="T59" fmla="*/ 205 h 297"/>
                  <a:gd name="T60" fmla="*/ 91 w 297"/>
                  <a:gd name="T61" fmla="*/ 148 h 297"/>
                  <a:gd name="T62" fmla="*/ 149 w 297"/>
                  <a:gd name="T63" fmla="*/ 91 h 297"/>
                  <a:gd name="T64" fmla="*/ 206 w 297"/>
                  <a:gd name="T65" fmla="*/ 148 h 297"/>
                  <a:gd name="T66" fmla="*/ 149 w 297"/>
                  <a:gd name="T67" fmla="*/ 20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97">
                    <a:moveTo>
                      <a:pt x="297" y="148"/>
                    </a:moveTo>
                    <a:cubicBezTo>
                      <a:pt x="297" y="140"/>
                      <a:pt x="297" y="132"/>
                      <a:pt x="295" y="124"/>
                    </a:cubicBezTo>
                    <a:cubicBezTo>
                      <a:pt x="248" y="107"/>
                      <a:pt x="248" y="107"/>
                      <a:pt x="248" y="107"/>
                    </a:cubicBezTo>
                    <a:cubicBezTo>
                      <a:pt x="269" y="62"/>
                      <a:pt x="269" y="62"/>
                      <a:pt x="269" y="62"/>
                    </a:cubicBezTo>
                    <a:cubicBezTo>
                      <a:pt x="260" y="48"/>
                      <a:pt x="248" y="37"/>
                      <a:pt x="235" y="27"/>
                    </a:cubicBezTo>
                    <a:cubicBezTo>
                      <a:pt x="190" y="49"/>
                      <a:pt x="190" y="49"/>
                      <a:pt x="190" y="49"/>
                    </a:cubicBezTo>
                    <a:cubicBezTo>
                      <a:pt x="173" y="2"/>
                      <a:pt x="173" y="2"/>
                      <a:pt x="173" y="2"/>
                    </a:cubicBezTo>
                    <a:cubicBezTo>
                      <a:pt x="165" y="0"/>
                      <a:pt x="157" y="0"/>
                      <a:pt x="149" y="0"/>
                    </a:cubicBezTo>
                    <a:cubicBezTo>
                      <a:pt x="140" y="0"/>
                      <a:pt x="132" y="0"/>
                      <a:pt x="124" y="2"/>
                    </a:cubicBezTo>
                    <a:cubicBezTo>
                      <a:pt x="107" y="49"/>
                      <a:pt x="107" y="49"/>
                      <a:pt x="107" y="49"/>
                    </a:cubicBezTo>
                    <a:cubicBezTo>
                      <a:pt x="62" y="27"/>
                      <a:pt x="62" y="27"/>
                      <a:pt x="62" y="27"/>
                    </a:cubicBezTo>
                    <a:cubicBezTo>
                      <a:pt x="49" y="37"/>
                      <a:pt x="37" y="48"/>
                      <a:pt x="28" y="62"/>
                    </a:cubicBezTo>
                    <a:cubicBezTo>
                      <a:pt x="49" y="107"/>
                      <a:pt x="49" y="107"/>
                      <a:pt x="49" y="107"/>
                    </a:cubicBezTo>
                    <a:cubicBezTo>
                      <a:pt x="2" y="124"/>
                      <a:pt x="2" y="124"/>
                      <a:pt x="2" y="124"/>
                    </a:cubicBezTo>
                    <a:cubicBezTo>
                      <a:pt x="1" y="132"/>
                      <a:pt x="0" y="140"/>
                      <a:pt x="0" y="148"/>
                    </a:cubicBezTo>
                    <a:cubicBezTo>
                      <a:pt x="0" y="157"/>
                      <a:pt x="1" y="165"/>
                      <a:pt x="2" y="173"/>
                    </a:cubicBezTo>
                    <a:cubicBezTo>
                      <a:pt x="49" y="189"/>
                      <a:pt x="49" y="189"/>
                      <a:pt x="49" y="189"/>
                    </a:cubicBezTo>
                    <a:cubicBezTo>
                      <a:pt x="28" y="235"/>
                      <a:pt x="28" y="235"/>
                      <a:pt x="28" y="235"/>
                    </a:cubicBezTo>
                    <a:cubicBezTo>
                      <a:pt x="37" y="248"/>
                      <a:pt x="49" y="260"/>
                      <a:pt x="62" y="269"/>
                    </a:cubicBezTo>
                    <a:cubicBezTo>
                      <a:pt x="107" y="248"/>
                      <a:pt x="107" y="248"/>
                      <a:pt x="107" y="248"/>
                    </a:cubicBezTo>
                    <a:cubicBezTo>
                      <a:pt x="124" y="295"/>
                      <a:pt x="124" y="295"/>
                      <a:pt x="124" y="295"/>
                    </a:cubicBezTo>
                    <a:cubicBezTo>
                      <a:pt x="132" y="296"/>
                      <a:pt x="140" y="297"/>
                      <a:pt x="149" y="297"/>
                    </a:cubicBezTo>
                    <a:cubicBezTo>
                      <a:pt x="157" y="297"/>
                      <a:pt x="165" y="296"/>
                      <a:pt x="173" y="295"/>
                    </a:cubicBezTo>
                    <a:cubicBezTo>
                      <a:pt x="190" y="248"/>
                      <a:pt x="190" y="248"/>
                      <a:pt x="190" y="248"/>
                    </a:cubicBezTo>
                    <a:cubicBezTo>
                      <a:pt x="235" y="269"/>
                      <a:pt x="235" y="269"/>
                      <a:pt x="235" y="269"/>
                    </a:cubicBezTo>
                    <a:cubicBezTo>
                      <a:pt x="248" y="260"/>
                      <a:pt x="260" y="248"/>
                      <a:pt x="269" y="235"/>
                    </a:cubicBezTo>
                    <a:cubicBezTo>
                      <a:pt x="248" y="189"/>
                      <a:pt x="248" y="189"/>
                      <a:pt x="248" y="189"/>
                    </a:cubicBezTo>
                    <a:cubicBezTo>
                      <a:pt x="295" y="173"/>
                      <a:pt x="295" y="173"/>
                      <a:pt x="295" y="173"/>
                    </a:cubicBezTo>
                    <a:cubicBezTo>
                      <a:pt x="297" y="165"/>
                      <a:pt x="297" y="157"/>
                      <a:pt x="297" y="148"/>
                    </a:cubicBezTo>
                    <a:close/>
                    <a:moveTo>
                      <a:pt x="149" y="205"/>
                    </a:moveTo>
                    <a:cubicBezTo>
                      <a:pt x="117" y="205"/>
                      <a:pt x="91" y="180"/>
                      <a:pt x="91" y="148"/>
                    </a:cubicBezTo>
                    <a:cubicBezTo>
                      <a:pt x="91" y="117"/>
                      <a:pt x="117" y="91"/>
                      <a:pt x="149" y="91"/>
                    </a:cubicBezTo>
                    <a:cubicBezTo>
                      <a:pt x="180" y="91"/>
                      <a:pt x="206" y="117"/>
                      <a:pt x="206" y="148"/>
                    </a:cubicBezTo>
                    <a:cubicBezTo>
                      <a:pt x="206" y="180"/>
                      <a:pt x="180" y="205"/>
                      <a:pt x="149" y="20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13"/>
              <p:cNvSpPr>
                <a:spLocks noEditPoints="1"/>
              </p:cNvSpPr>
              <p:nvPr/>
            </p:nvSpPr>
            <p:spPr bwMode="auto">
              <a:xfrm>
                <a:off x="2383377" y="9202287"/>
                <a:ext cx="701676" cy="704851"/>
              </a:xfrm>
              <a:custGeom>
                <a:avLst/>
                <a:gdLst>
                  <a:gd name="T0" fmla="*/ 187 w 187"/>
                  <a:gd name="T1" fmla="*/ 94 h 188"/>
                  <a:gd name="T2" fmla="*/ 186 w 187"/>
                  <a:gd name="T3" fmla="*/ 78 h 188"/>
                  <a:gd name="T4" fmla="*/ 156 w 187"/>
                  <a:gd name="T5" fmla="*/ 68 h 188"/>
                  <a:gd name="T6" fmla="*/ 170 w 187"/>
                  <a:gd name="T7" fmla="*/ 39 h 188"/>
                  <a:gd name="T8" fmla="*/ 148 w 187"/>
                  <a:gd name="T9" fmla="*/ 18 h 188"/>
                  <a:gd name="T10" fmla="*/ 119 w 187"/>
                  <a:gd name="T11" fmla="*/ 31 h 188"/>
                  <a:gd name="T12" fmla="*/ 109 w 187"/>
                  <a:gd name="T13" fmla="*/ 1 h 188"/>
                  <a:gd name="T14" fmla="*/ 93 w 187"/>
                  <a:gd name="T15" fmla="*/ 0 h 188"/>
                  <a:gd name="T16" fmla="*/ 78 w 187"/>
                  <a:gd name="T17" fmla="*/ 1 h 188"/>
                  <a:gd name="T18" fmla="*/ 67 w 187"/>
                  <a:gd name="T19" fmla="*/ 31 h 188"/>
                  <a:gd name="T20" fmla="*/ 39 w 187"/>
                  <a:gd name="T21" fmla="*/ 18 h 188"/>
                  <a:gd name="T22" fmla="*/ 17 w 187"/>
                  <a:gd name="T23" fmla="*/ 39 h 188"/>
                  <a:gd name="T24" fmla="*/ 31 w 187"/>
                  <a:gd name="T25" fmla="*/ 68 h 188"/>
                  <a:gd name="T26" fmla="*/ 1 w 187"/>
                  <a:gd name="T27" fmla="*/ 78 h 188"/>
                  <a:gd name="T28" fmla="*/ 0 w 187"/>
                  <a:gd name="T29" fmla="*/ 94 h 188"/>
                  <a:gd name="T30" fmla="*/ 1 w 187"/>
                  <a:gd name="T31" fmla="*/ 109 h 188"/>
                  <a:gd name="T32" fmla="*/ 31 w 187"/>
                  <a:gd name="T33" fmla="*/ 120 h 188"/>
                  <a:gd name="T34" fmla="*/ 17 w 187"/>
                  <a:gd name="T35" fmla="*/ 148 h 188"/>
                  <a:gd name="T36" fmla="*/ 39 w 187"/>
                  <a:gd name="T37" fmla="*/ 170 h 188"/>
                  <a:gd name="T38" fmla="*/ 67 w 187"/>
                  <a:gd name="T39" fmla="*/ 157 h 188"/>
                  <a:gd name="T40" fmla="*/ 78 w 187"/>
                  <a:gd name="T41" fmla="*/ 186 h 188"/>
                  <a:gd name="T42" fmla="*/ 93 w 187"/>
                  <a:gd name="T43" fmla="*/ 188 h 188"/>
                  <a:gd name="T44" fmla="*/ 109 w 187"/>
                  <a:gd name="T45" fmla="*/ 186 h 188"/>
                  <a:gd name="T46" fmla="*/ 119 w 187"/>
                  <a:gd name="T47" fmla="*/ 157 h 188"/>
                  <a:gd name="T48" fmla="*/ 148 w 187"/>
                  <a:gd name="T49" fmla="*/ 170 h 188"/>
                  <a:gd name="T50" fmla="*/ 170 w 187"/>
                  <a:gd name="T51" fmla="*/ 148 h 188"/>
                  <a:gd name="T52" fmla="*/ 156 w 187"/>
                  <a:gd name="T53" fmla="*/ 120 h 188"/>
                  <a:gd name="T54" fmla="*/ 186 w 187"/>
                  <a:gd name="T55" fmla="*/ 109 h 188"/>
                  <a:gd name="T56" fmla="*/ 187 w 187"/>
                  <a:gd name="T57" fmla="*/ 94 h 188"/>
                  <a:gd name="T58" fmla="*/ 93 w 187"/>
                  <a:gd name="T59" fmla="*/ 130 h 188"/>
                  <a:gd name="T60" fmla="*/ 57 w 187"/>
                  <a:gd name="T61" fmla="*/ 94 h 188"/>
                  <a:gd name="T62" fmla="*/ 93 w 187"/>
                  <a:gd name="T63" fmla="*/ 58 h 188"/>
                  <a:gd name="T64" fmla="*/ 129 w 187"/>
                  <a:gd name="T65" fmla="*/ 94 h 188"/>
                  <a:gd name="T66" fmla="*/ 93 w 187"/>
                  <a:gd name="T67" fmla="*/ 1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8">
                    <a:moveTo>
                      <a:pt x="187" y="94"/>
                    </a:moveTo>
                    <a:cubicBezTo>
                      <a:pt x="187" y="89"/>
                      <a:pt x="187" y="83"/>
                      <a:pt x="186" y="78"/>
                    </a:cubicBezTo>
                    <a:cubicBezTo>
                      <a:pt x="156" y="68"/>
                      <a:pt x="156" y="68"/>
                      <a:pt x="156" y="68"/>
                    </a:cubicBezTo>
                    <a:cubicBezTo>
                      <a:pt x="170" y="39"/>
                      <a:pt x="170" y="39"/>
                      <a:pt x="170" y="39"/>
                    </a:cubicBezTo>
                    <a:cubicBezTo>
                      <a:pt x="164" y="31"/>
                      <a:pt x="156" y="24"/>
                      <a:pt x="148" y="18"/>
                    </a:cubicBezTo>
                    <a:cubicBezTo>
                      <a:pt x="119" y="31"/>
                      <a:pt x="119" y="31"/>
                      <a:pt x="119" y="31"/>
                    </a:cubicBezTo>
                    <a:cubicBezTo>
                      <a:pt x="109" y="1"/>
                      <a:pt x="109" y="1"/>
                      <a:pt x="109" y="1"/>
                    </a:cubicBezTo>
                    <a:cubicBezTo>
                      <a:pt x="104" y="1"/>
                      <a:pt x="99" y="0"/>
                      <a:pt x="93" y="0"/>
                    </a:cubicBezTo>
                    <a:cubicBezTo>
                      <a:pt x="88" y="0"/>
                      <a:pt x="83" y="1"/>
                      <a:pt x="78" y="1"/>
                    </a:cubicBezTo>
                    <a:cubicBezTo>
                      <a:pt x="67" y="31"/>
                      <a:pt x="67" y="31"/>
                      <a:pt x="67" y="31"/>
                    </a:cubicBezTo>
                    <a:cubicBezTo>
                      <a:pt x="39" y="18"/>
                      <a:pt x="39" y="18"/>
                      <a:pt x="39" y="18"/>
                    </a:cubicBezTo>
                    <a:cubicBezTo>
                      <a:pt x="30" y="24"/>
                      <a:pt x="23" y="31"/>
                      <a:pt x="17" y="39"/>
                    </a:cubicBezTo>
                    <a:cubicBezTo>
                      <a:pt x="31" y="68"/>
                      <a:pt x="31" y="68"/>
                      <a:pt x="31" y="68"/>
                    </a:cubicBezTo>
                    <a:cubicBezTo>
                      <a:pt x="1" y="78"/>
                      <a:pt x="1" y="78"/>
                      <a:pt x="1" y="78"/>
                    </a:cubicBezTo>
                    <a:cubicBezTo>
                      <a:pt x="0" y="83"/>
                      <a:pt x="0" y="89"/>
                      <a:pt x="0" y="94"/>
                    </a:cubicBezTo>
                    <a:cubicBezTo>
                      <a:pt x="0" y="99"/>
                      <a:pt x="0" y="104"/>
                      <a:pt x="1" y="109"/>
                    </a:cubicBezTo>
                    <a:cubicBezTo>
                      <a:pt x="31" y="120"/>
                      <a:pt x="31" y="120"/>
                      <a:pt x="31" y="120"/>
                    </a:cubicBezTo>
                    <a:cubicBezTo>
                      <a:pt x="17" y="148"/>
                      <a:pt x="17" y="148"/>
                      <a:pt x="17" y="148"/>
                    </a:cubicBezTo>
                    <a:cubicBezTo>
                      <a:pt x="23" y="157"/>
                      <a:pt x="30" y="164"/>
                      <a:pt x="39" y="170"/>
                    </a:cubicBezTo>
                    <a:cubicBezTo>
                      <a:pt x="67" y="157"/>
                      <a:pt x="67" y="157"/>
                      <a:pt x="67" y="157"/>
                    </a:cubicBezTo>
                    <a:cubicBezTo>
                      <a:pt x="78" y="186"/>
                      <a:pt x="78" y="186"/>
                      <a:pt x="78" y="186"/>
                    </a:cubicBezTo>
                    <a:cubicBezTo>
                      <a:pt x="83" y="187"/>
                      <a:pt x="88" y="188"/>
                      <a:pt x="93" y="188"/>
                    </a:cubicBezTo>
                    <a:cubicBezTo>
                      <a:pt x="99" y="188"/>
                      <a:pt x="104" y="187"/>
                      <a:pt x="109" y="186"/>
                    </a:cubicBezTo>
                    <a:cubicBezTo>
                      <a:pt x="119" y="157"/>
                      <a:pt x="119" y="157"/>
                      <a:pt x="119" y="157"/>
                    </a:cubicBezTo>
                    <a:cubicBezTo>
                      <a:pt x="148" y="170"/>
                      <a:pt x="148" y="170"/>
                      <a:pt x="148" y="170"/>
                    </a:cubicBezTo>
                    <a:cubicBezTo>
                      <a:pt x="156" y="164"/>
                      <a:pt x="164" y="157"/>
                      <a:pt x="170" y="148"/>
                    </a:cubicBezTo>
                    <a:cubicBezTo>
                      <a:pt x="156" y="120"/>
                      <a:pt x="156" y="120"/>
                      <a:pt x="156" y="120"/>
                    </a:cubicBezTo>
                    <a:cubicBezTo>
                      <a:pt x="186" y="109"/>
                      <a:pt x="186" y="109"/>
                      <a:pt x="186" y="109"/>
                    </a:cubicBezTo>
                    <a:cubicBezTo>
                      <a:pt x="187" y="104"/>
                      <a:pt x="187" y="99"/>
                      <a:pt x="187" y="94"/>
                    </a:cubicBezTo>
                    <a:close/>
                    <a:moveTo>
                      <a:pt x="93" y="130"/>
                    </a:moveTo>
                    <a:cubicBezTo>
                      <a:pt x="73" y="130"/>
                      <a:pt x="57" y="114"/>
                      <a:pt x="57" y="94"/>
                    </a:cubicBezTo>
                    <a:cubicBezTo>
                      <a:pt x="57" y="74"/>
                      <a:pt x="73" y="58"/>
                      <a:pt x="93" y="58"/>
                    </a:cubicBezTo>
                    <a:cubicBezTo>
                      <a:pt x="113" y="58"/>
                      <a:pt x="129" y="74"/>
                      <a:pt x="129" y="94"/>
                    </a:cubicBezTo>
                    <a:cubicBezTo>
                      <a:pt x="129" y="114"/>
                      <a:pt x="113" y="130"/>
                      <a:pt x="93" y="13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14"/>
              <p:cNvSpPr>
                <a:spLocks noEditPoints="1"/>
              </p:cNvSpPr>
              <p:nvPr/>
            </p:nvSpPr>
            <p:spPr bwMode="auto">
              <a:xfrm>
                <a:off x="5321300" y="6078538"/>
                <a:ext cx="517525" cy="517525"/>
              </a:xfrm>
              <a:custGeom>
                <a:avLst/>
                <a:gdLst>
                  <a:gd name="T0" fmla="*/ 138 w 138"/>
                  <a:gd name="T1" fmla="*/ 69 h 138"/>
                  <a:gd name="T2" fmla="*/ 137 w 138"/>
                  <a:gd name="T3" fmla="*/ 58 h 138"/>
                  <a:gd name="T4" fmla="*/ 115 w 138"/>
                  <a:gd name="T5" fmla="*/ 50 h 138"/>
                  <a:gd name="T6" fmla="*/ 125 w 138"/>
                  <a:gd name="T7" fmla="*/ 29 h 138"/>
                  <a:gd name="T8" fmla="*/ 109 w 138"/>
                  <a:gd name="T9" fmla="*/ 13 h 138"/>
                  <a:gd name="T10" fmla="*/ 88 w 138"/>
                  <a:gd name="T11" fmla="*/ 23 h 138"/>
                  <a:gd name="T12" fmla="*/ 80 w 138"/>
                  <a:gd name="T13" fmla="*/ 1 h 138"/>
                  <a:gd name="T14" fmla="*/ 69 w 138"/>
                  <a:gd name="T15" fmla="*/ 0 h 138"/>
                  <a:gd name="T16" fmla="*/ 57 w 138"/>
                  <a:gd name="T17" fmla="*/ 1 h 138"/>
                  <a:gd name="T18" fmla="*/ 50 w 138"/>
                  <a:gd name="T19" fmla="*/ 23 h 138"/>
                  <a:gd name="T20" fmla="*/ 29 w 138"/>
                  <a:gd name="T21" fmla="*/ 13 h 138"/>
                  <a:gd name="T22" fmla="*/ 13 w 138"/>
                  <a:gd name="T23" fmla="*/ 29 h 138"/>
                  <a:gd name="T24" fmla="*/ 22 w 138"/>
                  <a:gd name="T25" fmla="*/ 50 h 138"/>
                  <a:gd name="T26" fmla="*/ 1 w 138"/>
                  <a:gd name="T27" fmla="*/ 58 h 138"/>
                  <a:gd name="T28" fmla="*/ 0 w 138"/>
                  <a:gd name="T29" fmla="*/ 69 h 138"/>
                  <a:gd name="T30" fmla="*/ 1 w 138"/>
                  <a:gd name="T31" fmla="*/ 81 h 138"/>
                  <a:gd name="T32" fmla="*/ 22 w 138"/>
                  <a:gd name="T33" fmla="*/ 88 h 138"/>
                  <a:gd name="T34" fmla="*/ 13 w 138"/>
                  <a:gd name="T35" fmla="*/ 109 h 138"/>
                  <a:gd name="T36" fmla="*/ 29 w 138"/>
                  <a:gd name="T37" fmla="*/ 125 h 138"/>
                  <a:gd name="T38" fmla="*/ 50 w 138"/>
                  <a:gd name="T39" fmla="*/ 115 h 138"/>
                  <a:gd name="T40" fmla="*/ 57 w 138"/>
                  <a:gd name="T41" fmla="*/ 137 h 138"/>
                  <a:gd name="T42" fmla="*/ 69 w 138"/>
                  <a:gd name="T43" fmla="*/ 138 h 138"/>
                  <a:gd name="T44" fmla="*/ 80 w 138"/>
                  <a:gd name="T45" fmla="*/ 137 h 138"/>
                  <a:gd name="T46" fmla="*/ 88 w 138"/>
                  <a:gd name="T47" fmla="*/ 115 h 138"/>
                  <a:gd name="T48" fmla="*/ 109 w 138"/>
                  <a:gd name="T49" fmla="*/ 125 h 138"/>
                  <a:gd name="T50" fmla="*/ 125 w 138"/>
                  <a:gd name="T51" fmla="*/ 109 h 138"/>
                  <a:gd name="T52" fmla="*/ 115 w 138"/>
                  <a:gd name="T53" fmla="*/ 88 h 138"/>
                  <a:gd name="T54" fmla="*/ 137 w 138"/>
                  <a:gd name="T55" fmla="*/ 81 h 138"/>
                  <a:gd name="T56" fmla="*/ 138 w 138"/>
                  <a:gd name="T57" fmla="*/ 69 h 138"/>
                  <a:gd name="T58" fmla="*/ 69 w 138"/>
                  <a:gd name="T59" fmla="*/ 96 h 138"/>
                  <a:gd name="T60" fmla="*/ 42 w 138"/>
                  <a:gd name="T61" fmla="*/ 69 h 138"/>
                  <a:gd name="T62" fmla="*/ 69 w 138"/>
                  <a:gd name="T63" fmla="*/ 43 h 138"/>
                  <a:gd name="T64" fmla="*/ 95 w 138"/>
                  <a:gd name="T65" fmla="*/ 69 h 138"/>
                  <a:gd name="T66" fmla="*/ 69 w 138"/>
                  <a:gd name="T6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38">
                    <a:moveTo>
                      <a:pt x="138" y="69"/>
                    </a:moveTo>
                    <a:cubicBezTo>
                      <a:pt x="138" y="65"/>
                      <a:pt x="137" y="62"/>
                      <a:pt x="137" y="58"/>
                    </a:cubicBezTo>
                    <a:cubicBezTo>
                      <a:pt x="115" y="50"/>
                      <a:pt x="115" y="50"/>
                      <a:pt x="115" y="50"/>
                    </a:cubicBezTo>
                    <a:cubicBezTo>
                      <a:pt x="125" y="29"/>
                      <a:pt x="125" y="29"/>
                      <a:pt x="125" y="29"/>
                    </a:cubicBezTo>
                    <a:cubicBezTo>
                      <a:pt x="120" y="23"/>
                      <a:pt x="115" y="18"/>
                      <a:pt x="109" y="13"/>
                    </a:cubicBezTo>
                    <a:cubicBezTo>
                      <a:pt x="88" y="23"/>
                      <a:pt x="88" y="23"/>
                      <a:pt x="88" y="23"/>
                    </a:cubicBezTo>
                    <a:cubicBezTo>
                      <a:pt x="80" y="1"/>
                      <a:pt x="80" y="1"/>
                      <a:pt x="80" y="1"/>
                    </a:cubicBezTo>
                    <a:cubicBezTo>
                      <a:pt x="76" y="1"/>
                      <a:pt x="73" y="0"/>
                      <a:pt x="69" y="0"/>
                    </a:cubicBezTo>
                    <a:cubicBezTo>
                      <a:pt x="65" y="0"/>
                      <a:pt x="61" y="1"/>
                      <a:pt x="57" y="1"/>
                    </a:cubicBezTo>
                    <a:cubicBezTo>
                      <a:pt x="50" y="23"/>
                      <a:pt x="50" y="23"/>
                      <a:pt x="50" y="23"/>
                    </a:cubicBezTo>
                    <a:cubicBezTo>
                      <a:pt x="29" y="13"/>
                      <a:pt x="29" y="13"/>
                      <a:pt x="29" y="13"/>
                    </a:cubicBezTo>
                    <a:cubicBezTo>
                      <a:pt x="22" y="18"/>
                      <a:pt x="17" y="23"/>
                      <a:pt x="13" y="29"/>
                    </a:cubicBezTo>
                    <a:cubicBezTo>
                      <a:pt x="22" y="50"/>
                      <a:pt x="22" y="50"/>
                      <a:pt x="22" y="50"/>
                    </a:cubicBezTo>
                    <a:cubicBezTo>
                      <a:pt x="1" y="58"/>
                      <a:pt x="1" y="58"/>
                      <a:pt x="1" y="58"/>
                    </a:cubicBezTo>
                    <a:cubicBezTo>
                      <a:pt x="0" y="62"/>
                      <a:pt x="0" y="65"/>
                      <a:pt x="0" y="69"/>
                    </a:cubicBezTo>
                    <a:cubicBezTo>
                      <a:pt x="0" y="73"/>
                      <a:pt x="0" y="77"/>
                      <a:pt x="1" y="81"/>
                    </a:cubicBezTo>
                    <a:cubicBezTo>
                      <a:pt x="22" y="88"/>
                      <a:pt x="22" y="88"/>
                      <a:pt x="22" y="88"/>
                    </a:cubicBezTo>
                    <a:cubicBezTo>
                      <a:pt x="13" y="109"/>
                      <a:pt x="13" y="109"/>
                      <a:pt x="13" y="109"/>
                    </a:cubicBezTo>
                    <a:cubicBezTo>
                      <a:pt x="17" y="116"/>
                      <a:pt x="22" y="121"/>
                      <a:pt x="29" y="125"/>
                    </a:cubicBezTo>
                    <a:cubicBezTo>
                      <a:pt x="50" y="115"/>
                      <a:pt x="50" y="115"/>
                      <a:pt x="50" y="115"/>
                    </a:cubicBezTo>
                    <a:cubicBezTo>
                      <a:pt x="57" y="137"/>
                      <a:pt x="57" y="137"/>
                      <a:pt x="57" y="137"/>
                    </a:cubicBezTo>
                    <a:cubicBezTo>
                      <a:pt x="61" y="138"/>
                      <a:pt x="65" y="138"/>
                      <a:pt x="69" y="138"/>
                    </a:cubicBezTo>
                    <a:cubicBezTo>
                      <a:pt x="73" y="138"/>
                      <a:pt x="76" y="138"/>
                      <a:pt x="80" y="137"/>
                    </a:cubicBezTo>
                    <a:cubicBezTo>
                      <a:pt x="88" y="115"/>
                      <a:pt x="88" y="115"/>
                      <a:pt x="88" y="115"/>
                    </a:cubicBezTo>
                    <a:cubicBezTo>
                      <a:pt x="109" y="125"/>
                      <a:pt x="109" y="125"/>
                      <a:pt x="109" y="125"/>
                    </a:cubicBezTo>
                    <a:cubicBezTo>
                      <a:pt x="115" y="121"/>
                      <a:pt x="120" y="116"/>
                      <a:pt x="125" y="109"/>
                    </a:cubicBezTo>
                    <a:cubicBezTo>
                      <a:pt x="115" y="88"/>
                      <a:pt x="115" y="88"/>
                      <a:pt x="115" y="88"/>
                    </a:cubicBezTo>
                    <a:cubicBezTo>
                      <a:pt x="137" y="81"/>
                      <a:pt x="137" y="81"/>
                      <a:pt x="137" y="81"/>
                    </a:cubicBezTo>
                    <a:cubicBezTo>
                      <a:pt x="137" y="77"/>
                      <a:pt x="138" y="73"/>
                      <a:pt x="138" y="69"/>
                    </a:cubicBezTo>
                    <a:close/>
                    <a:moveTo>
                      <a:pt x="69" y="96"/>
                    </a:moveTo>
                    <a:cubicBezTo>
                      <a:pt x="54" y="96"/>
                      <a:pt x="42" y="84"/>
                      <a:pt x="42" y="69"/>
                    </a:cubicBezTo>
                    <a:cubicBezTo>
                      <a:pt x="42" y="55"/>
                      <a:pt x="54" y="43"/>
                      <a:pt x="69" y="43"/>
                    </a:cubicBezTo>
                    <a:cubicBezTo>
                      <a:pt x="83" y="43"/>
                      <a:pt x="95" y="55"/>
                      <a:pt x="95" y="69"/>
                    </a:cubicBezTo>
                    <a:cubicBezTo>
                      <a:pt x="95" y="84"/>
                      <a:pt x="83" y="96"/>
                      <a:pt x="69" y="9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16"/>
              <p:cNvSpPr>
                <a:spLocks noEditPoints="1"/>
              </p:cNvSpPr>
              <p:nvPr/>
            </p:nvSpPr>
            <p:spPr bwMode="auto">
              <a:xfrm>
                <a:off x="6867525" y="3600450"/>
                <a:ext cx="596900" cy="596900"/>
              </a:xfrm>
              <a:custGeom>
                <a:avLst/>
                <a:gdLst>
                  <a:gd name="T0" fmla="*/ 159 w 159"/>
                  <a:gd name="T1" fmla="*/ 80 h 159"/>
                  <a:gd name="T2" fmla="*/ 158 w 159"/>
                  <a:gd name="T3" fmla="*/ 67 h 159"/>
                  <a:gd name="T4" fmla="*/ 133 w 159"/>
                  <a:gd name="T5" fmla="*/ 58 h 159"/>
                  <a:gd name="T6" fmla="*/ 144 w 159"/>
                  <a:gd name="T7" fmla="*/ 33 h 159"/>
                  <a:gd name="T8" fmla="*/ 126 w 159"/>
                  <a:gd name="T9" fmla="*/ 15 h 159"/>
                  <a:gd name="T10" fmla="*/ 102 w 159"/>
                  <a:gd name="T11" fmla="*/ 26 h 159"/>
                  <a:gd name="T12" fmla="*/ 93 w 159"/>
                  <a:gd name="T13" fmla="*/ 1 h 159"/>
                  <a:gd name="T14" fmla="*/ 80 w 159"/>
                  <a:gd name="T15" fmla="*/ 0 h 159"/>
                  <a:gd name="T16" fmla="*/ 67 w 159"/>
                  <a:gd name="T17" fmla="*/ 1 h 159"/>
                  <a:gd name="T18" fmla="*/ 58 w 159"/>
                  <a:gd name="T19" fmla="*/ 26 h 159"/>
                  <a:gd name="T20" fmla="*/ 33 w 159"/>
                  <a:gd name="T21" fmla="*/ 15 h 159"/>
                  <a:gd name="T22" fmla="*/ 15 w 159"/>
                  <a:gd name="T23" fmla="*/ 33 h 159"/>
                  <a:gd name="T24" fmla="*/ 26 w 159"/>
                  <a:gd name="T25" fmla="*/ 58 h 159"/>
                  <a:gd name="T26" fmla="*/ 1 w 159"/>
                  <a:gd name="T27" fmla="*/ 67 h 159"/>
                  <a:gd name="T28" fmla="*/ 0 w 159"/>
                  <a:gd name="T29" fmla="*/ 80 h 159"/>
                  <a:gd name="T30" fmla="*/ 1 w 159"/>
                  <a:gd name="T31" fmla="*/ 93 h 159"/>
                  <a:gd name="T32" fmla="*/ 26 w 159"/>
                  <a:gd name="T33" fmla="*/ 102 h 159"/>
                  <a:gd name="T34" fmla="*/ 15 w 159"/>
                  <a:gd name="T35" fmla="*/ 126 h 159"/>
                  <a:gd name="T36" fmla="*/ 33 w 159"/>
                  <a:gd name="T37" fmla="*/ 144 h 159"/>
                  <a:gd name="T38" fmla="*/ 58 w 159"/>
                  <a:gd name="T39" fmla="*/ 133 h 159"/>
                  <a:gd name="T40" fmla="*/ 67 w 159"/>
                  <a:gd name="T41" fmla="*/ 158 h 159"/>
                  <a:gd name="T42" fmla="*/ 80 w 159"/>
                  <a:gd name="T43" fmla="*/ 159 h 159"/>
                  <a:gd name="T44" fmla="*/ 93 w 159"/>
                  <a:gd name="T45" fmla="*/ 158 h 159"/>
                  <a:gd name="T46" fmla="*/ 102 w 159"/>
                  <a:gd name="T47" fmla="*/ 133 h 159"/>
                  <a:gd name="T48" fmla="*/ 126 w 159"/>
                  <a:gd name="T49" fmla="*/ 144 h 159"/>
                  <a:gd name="T50" fmla="*/ 144 w 159"/>
                  <a:gd name="T51" fmla="*/ 126 h 159"/>
                  <a:gd name="T52" fmla="*/ 133 w 159"/>
                  <a:gd name="T53" fmla="*/ 102 h 159"/>
                  <a:gd name="T54" fmla="*/ 158 w 159"/>
                  <a:gd name="T55" fmla="*/ 93 h 159"/>
                  <a:gd name="T56" fmla="*/ 159 w 159"/>
                  <a:gd name="T57" fmla="*/ 80 h 159"/>
                  <a:gd name="T58" fmla="*/ 80 w 159"/>
                  <a:gd name="T59" fmla="*/ 110 h 159"/>
                  <a:gd name="T60" fmla="*/ 49 w 159"/>
                  <a:gd name="T61" fmla="*/ 80 h 159"/>
                  <a:gd name="T62" fmla="*/ 80 w 159"/>
                  <a:gd name="T63" fmla="*/ 49 h 159"/>
                  <a:gd name="T64" fmla="*/ 110 w 159"/>
                  <a:gd name="T65" fmla="*/ 80 h 159"/>
                  <a:gd name="T66" fmla="*/ 80 w 159"/>
                  <a:gd name="T67" fmla="*/ 1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59" y="80"/>
                    </a:moveTo>
                    <a:cubicBezTo>
                      <a:pt x="159" y="75"/>
                      <a:pt x="159" y="71"/>
                      <a:pt x="158" y="67"/>
                    </a:cubicBezTo>
                    <a:cubicBezTo>
                      <a:pt x="133" y="58"/>
                      <a:pt x="133" y="58"/>
                      <a:pt x="133" y="58"/>
                    </a:cubicBezTo>
                    <a:cubicBezTo>
                      <a:pt x="144" y="33"/>
                      <a:pt x="144" y="33"/>
                      <a:pt x="144" y="33"/>
                    </a:cubicBezTo>
                    <a:cubicBezTo>
                      <a:pt x="139" y="26"/>
                      <a:pt x="133" y="20"/>
                      <a:pt x="126" y="15"/>
                    </a:cubicBezTo>
                    <a:cubicBezTo>
                      <a:pt x="102" y="26"/>
                      <a:pt x="102" y="26"/>
                      <a:pt x="102" y="26"/>
                    </a:cubicBezTo>
                    <a:cubicBezTo>
                      <a:pt x="93" y="1"/>
                      <a:pt x="93" y="1"/>
                      <a:pt x="93" y="1"/>
                    </a:cubicBezTo>
                    <a:cubicBezTo>
                      <a:pt x="88" y="0"/>
                      <a:pt x="84" y="0"/>
                      <a:pt x="80" y="0"/>
                    </a:cubicBezTo>
                    <a:cubicBezTo>
                      <a:pt x="75" y="0"/>
                      <a:pt x="71" y="0"/>
                      <a:pt x="67" y="1"/>
                    </a:cubicBezTo>
                    <a:cubicBezTo>
                      <a:pt x="58" y="26"/>
                      <a:pt x="58" y="26"/>
                      <a:pt x="58" y="26"/>
                    </a:cubicBezTo>
                    <a:cubicBezTo>
                      <a:pt x="33" y="15"/>
                      <a:pt x="33" y="15"/>
                      <a:pt x="33" y="15"/>
                    </a:cubicBezTo>
                    <a:cubicBezTo>
                      <a:pt x="26" y="20"/>
                      <a:pt x="20" y="26"/>
                      <a:pt x="15" y="33"/>
                    </a:cubicBezTo>
                    <a:cubicBezTo>
                      <a:pt x="26" y="58"/>
                      <a:pt x="26" y="58"/>
                      <a:pt x="26" y="58"/>
                    </a:cubicBezTo>
                    <a:cubicBezTo>
                      <a:pt x="1" y="67"/>
                      <a:pt x="1" y="67"/>
                      <a:pt x="1" y="67"/>
                    </a:cubicBezTo>
                    <a:cubicBezTo>
                      <a:pt x="0" y="71"/>
                      <a:pt x="0" y="75"/>
                      <a:pt x="0" y="80"/>
                    </a:cubicBezTo>
                    <a:cubicBezTo>
                      <a:pt x="0" y="84"/>
                      <a:pt x="0" y="88"/>
                      <a:pt x="1" y="93"/>
                    </a:cubicBezTo>
                    <a:cubicBezTo>
                      <a:pt x="26" y="102"/>
                      <a:pt x="26" y="102"/>
                      <a:pt x="26" y="102"/>
                    </a:cubicBezTo>
                    <a:cubicBezTo>
                      <a:pt x="15" y="126"/>
                      <a:pt x="15" y="126"/>
                      <a:pt x="15" y="126"/>
                    </a:cubicBezTo>
                    <a:cubicBezTo>
                      <a:pt x="20" y="133"/>
                      <a:pt x="26" y="139"/>
                      <a:pt x="33" y="144"/>
                    </a:cubicBezTo>
                    <a:cubicBezTo>
                      <a:pt x="58" y="133"/>
                      <a:pt x="58" y="133"/>
                      <a:pt x="58" y="133"/>
                    </a:cubicBezTo>
                    <a:cubicBezTo>
                      <a:pt x="67" y="158"/>
                      <a:pt x="67" y="158"/>
                      <a:pt x="67" y="158"/>
                    </a:cubicBezTo>
                    <a:cubicBezTo>
                      <a:pt x="71" y="159"/>
                      <a:pt x="75" y="159"/>
                      <a:pt x="80" y="159"/>
                    </a:cubicBezTo>
                    <a:cubicBezTo>
                      <a:pt x="84" y="159"/>
                      <a:pt x="88" y="159"/>
                      <a:pt x="93" y="158"/>
                    </a:cubicBezTo>
                    <a:cubicBezTo>
                      <a:pt x="102" y="133"/>
                      <a:pt x="102" y="133"/>
                      <a:pt x="102" y="133"/>
                    </a:cubicBezTo>
                    <a:cubicBezTo>
                      <a:pt x="126" y="144"/>
                      <a:pt x="126" y="144"/>
                      <a:pt x="126" y="144"/>
                    </a:cubicBezTo>
                    <a:cubicBezTo>
                      <a:pt x="133" y="139"/>
                      <a:pt x="139" y="133"/>
                      <a:pt x="144" y="126"/>
                    </a:cubicBezTo>
                    <a:cubicBezTo>
                      <a:pt x="133" y="102"/>
                      <a:pt x="133" y="102"/>
                      <a:pt x="133" y="102"/>
                    </a:cubicBezTo>
                    <a:cubicBezTo>
                      <a:pt x="158" y="93"/>
                      <a:pt x="158" y="93"/>
                      <a:pt x="158" y="93"/>
                    </a:cubicBezTo>
                    <a:cubicBezTo>
                      <a:pt x="159" y="88"/>
                      <a:pt x="159" y="84"/>
                      <a:pt x="159" y="80"/>
                    </a:cubicBezTo>
                    <a:close/>
                    <a:moveTo>
                      <a:pt x="80" y="110"/>
                    </a:moveTo>
                    <a:cubicBezTo>
                      <a:pt x="63" y="110"/>
                      <a:pt x="49" y="97"/>
                      <a:pt x="49" y="80"/>
                    </a:cubicBezTo>
                    <a:cubicBezTo>
                      <a:pt x="49" y="63"/>
                      <a:pt x="63" y="49"/>
                      <a:pt x="80" y="49"/>
                    </a:cubicBezTo>
                    <a:cubicBezTo>
                      <a:pt x="96" y="49"/>
                      <a:pt x="110" y="63"/>
                      <a:pt x="110" y="80"/>
                    </a:cubicBezTo>
                    <a:cubicBezTo>
                      <a:pt x="110" y="97"/>
                      <a:pt x="96" y="110"/>
                      <a:pt x="80" y="1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17"/>
              <p:cNvSpPr>
                <a:spLocks noEditPoints="1"/>
              </p:cNvSpPr>
              <p:nvPr/>
            </p:nvSpPr>
            <p:spPr bwMode="auto">
              <a:xfrm>
                <a:off x="9682163" y="5168900"/>
                <a:ext cx="809625" cy="811213"/>
              </a:xfrm>
              <a:custGeom>
                <a:avLst/>
                <a:gdLst>
                  <a:gd name="T0" fmla="*/ 216 w 216"/>
                  <a:gd name="T1" fmla="*/ 108 h 216"/>
                  <a:gd name="T2" fmla="*/ 215 w 216"/>
                  <a:gd name="T3" fmla="*/ 90 h 216"/>
                  <a:gd name="T4" fmla="*/ 181 w 216"/>
                  <a:gd name="T5" fmla="*/ 78 h 216"/>
                  <a:gd name="T6" fmla="*/ 196 w 216"/>
                  <a:gd name="T7" fmla="*/ 45 h 216"/>
                  <a:gd name="T8" fmla="*/ 171 w 216"/>
                  <a:gd name="T9" fmla="*/ 20 h 216"/>
                  <a:gd name="T10" fmla="*/ 138 w 216"/>
                  <a:gd name="T11" fmla="*/ 35 h 216"/>
                  <a:gd name="T12" fmla="*/ 126 w 216"/>
                  <a:gd name="T13" fmla="*/ 1 h 216"/>
                  <a:gd name="T14" fmla="*/ 108 w 216"/>
                  <a:gd name="T15" fmla="*/ 0 h 216"/>
                  <a:gd name="T16" fmla="*/ 91 w 216"/>
                  <a:gd name="T17" fmla="*/ 1 h 216"/>
                  <a:gd name="T18" fmla="*/ 78 w 216"/>
                  <a:gd name="T19" fmla="*/ 35 h 216"/>
                  <a:gd name="T20" fmla="*/ 46 w 216"/>
                  <a:gd name="T21" fmla="*/ 20 h 216"/>
                  <a:gd name="T22" fmla="*/ 21 w 216"/>
                  <a:gd name="T23" fmla="*/ 45 h 216"/>
                  <a:gd name="T24" fmla="*/ 36 w 216"/>
                  <a:gd name="T25" fmla="*/ 78 h 216"/>
                  <a:gd name="T26" fmla="*/ 2 w 216"/>
                  <a:gd name="T27" fmla="*/ 90 h 216"/>
                  <a:gd name="T28" fmla="*/ 0 w 216"/>
                  <a:gd name="T29" fmla="*/ 108 h 216"/>
                  <a:gd name="T30" fmla="*/ 2 w 216"/>
                  <a:gd name="T31" fmla="*/ 125 h 216"/>
                  <a:gd name="T32" fmla="*/ 36 w 216"/>
                  <a:gd name="T33" fmla="*/ 138 h 216"/>
                  <a:gd name="T34" fmla="*/ 21 w 216"/>
                  <a:gd name="T35" fmla="*/ 170 h 216"/>
                  <a:gd name="T36" fmla="*/ 46 w 216"/>
                  <a:gd name="T37" fmla="*/ 195 h 216"/>
                  <a:gd name="T38" fmla="*/ 78 w 216"/>
                  <a:gd name="T39" fmla="*/ 180 h 216"/>
                  <a:gd name="T40" fmla="*/ 91 w 216"/>
                  <a:gd name="T41" fmla="*/ 214 h 216"/>
                  <a:gd name="T42" fmla="*/ 108 w 216"/>
                  <a:gd name="T43" fmla="*/ 216 h 216"/>
                  <a:gd name="T44" fmla="*/ 126 w 216"/>
                  <a:gd name="T45" fmla="*/ 214 h 216"/>
                  <a:gd name="T46" fmla="*/ 138 w 216"/>
                  <a:gd name="T47" fmla="*/ 180 h 216"/>
                  <a:gd name="T48" fmla="*/ 171 w 216"/>
                  <a:gd name="T49" fmla="*/ 195 h 216"/>
                  <a:gd name="T50" fmla="*/ 196 w 216"/>
                  <a:gd name="T51" fmla="*/ 170 h 216"/>
                  <a:gd name="T52" fmla="*/ 181 w 216"/>
                  <a:gd name="T53" fmla="*/ 138 h 216"/>
                  <a:gd name="T54" fmla="*/ 215 w 216"/>
                  <a:gd name="T55" fmla="*/ 125 h 216"/>
                  <a:gd name="T56" fmla="*/ 216 w 216"/>
                  <a:gd name="T57" fmla="*/ 108 h 216"/>
                  <a:gd name="T58" fmla="*/ 108 w 216"/>
                  <a:gd name="T59" fmla="*/ 149 h 216"/>
                  <a:gd name="T60" fmla="*/ 67 w 216"/>
                  <a:gd name="T61" fmla="*/ 108 h 216"/>
                  <a:gd name="T62" fmla="*/ 108 w 216"/>
                  <a:gd name="T63" fmla="*/ 66 h 216"/>
                  <a:gd name="T64" fmla="*/ 150 w 216"/>
                  <a:gd name="T65" fmla="*/ 108 h 216"/>
                  <a:gd name="T66" fmla="*/ 108 w 216"/>
                  <a:gd name="T67" fmla="*/ 1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216" y="108"/>
                    </a:moveTo>
                    <a:cubicBezTo>
                      <a:pt x="216" y="102"/>
                      <a:pt x="216" y="96"/>
                      <a:pt x="215" y="90"/>
                    </a:cubicBezTo>
                    <a:cubicBezTo>
                      <a:pt x="181" y="78"/>
                      <a:pt x="181" y="78"/>
                      <a:pt x="181" y="78"/>
                    </a:cubicBezTo>
                    <a:cubicBezTo>
                      <a:pt x="196" y="45"/>
                      <a:pt x="196" y="45"/>
                      <a:pt x="196" y="45"/>
                    </a:cubicBezTo>
                    <a:cubicBezTo>
                      <a:pt x="189" y="35"/>
                      <a:pt x="181" y="27"/>
                      <a:pt x="171" y="20"/>
                    </a:cubicBezTo>
                    <a:cubicBezTo>
                      <a:pt x="138" y="35"/>
                      <a:pt x="138" y="35"/>
                      <a:pt x="138" y="35"/>
                    </a:cubicBezTo>
                    <a:cubicBezTo>
                      <a:pt x="126" y="1"/>
                      <a:pt x="126" y="1"/>
                      <a:pt x="126" y="1"/>
                    </a:cubicBezTo>
                    <a:cubicBezTo>
                      <a:pt x="120" y="0"/>
                      <a:pt x="114" y="0"/>
                      <a:pt x="108" y="0"/>
                    </a:cubicBezTo>
                    <a:cubicBezTo>
                      <a:pt x="102" y="0"/>
                      <a:pt x="96" y="0"/>
                      <a:pt x="91" y="1"/>
                    </a:cubicBezTo>
                    <a:cubicBezTo>
                      <a:pt x="78" y="35"/>
                      <a:pt x="78" y="35"/>
                      <a:pt x="78" y="35"/>
                    </a:cubicBezTo>
                    <a:cubicBezTo>
                      <a:pt x="46" y="20"/>
                      <a:pt x="46" y="20"/>
                      <a:pt x="46" y="20"/>
                    </a:cubicBezTo>
                    <a:cubicBezTo>
                      <a:pt x="36" y="27"/>
                      <a:pt x="27" y="35"/>
                      <a:pt x="21" y="45"/>
                    </a:cubicBezTo>
                    <a:cubicBezTo>
                      <a:pt x="36" y="78"/>
                      <a:pt x="36" y="78"/>
                      <a:pt x="36" y="78"/>
                    </a:cubicBezTo>
                    <a:cubicBezTo>
                      <a:pt x="2" y="90"/>
                      <a:pt x="2" y="90"/>
                      <a:pt x="2" y="90"/>
                    </a:cubicBezTo>
                    <a:cubicBezTo>
                      <a:pt x="1" y="96"/>
                      <a:pt x="0" y="102"/>
                      <a:pt x="0" y="108"/>
                    </a:cubicBezTo>
                    <a:cubicBezTo>
                      <a:pt x="0" y="114"/>
                      <a:pt x="1" y="120"/>
                      <a:pt x="2" y="125"/>
                    </a:cubicBezTo>
                    <a:cubicBezTo>
                      <a:pt x="36" y="138"/>
                      <a:pt x="36" y="138"/>
                      <a:pt x="36" y="138"/>
                    </a:cubicBezTo>
                    <a:cubicBezTo>
                      <a:pt x="21" y="170"/>
                      <a:pt x="21" y="170"/>
                      <a:pt x="21" y="170"/>
                    </a:cubicBezTo>
                    <a:cubicBezTo>
                      <a:pt x="27" y="180"/>
                      <a:pt x="36" y="189"/>
                      <a:pt x="46" y="195"/>
                    </a:cubicBezTo>
                    <a:cubicBezTo>
                      <a:pt x="78" y="180"/>
                      <a:pt x="78" y="180"/>
                      <a:pt x="78" y="180"/>
                    </a:cubicBezTo>
                    <a:cubicBezTo>
                      <a:pt x="91" y="214"/>
                      <a:pt x="91" y="214"/>
                      <a:pt x="91" y="214"/>
                    </a:cubicBezTo>
                    <a:cubicBezTo>
                      <a:pt x="96" y="215"/>
                      <a:pt x="102" y="216"/>
                      <a:pt x="108" y="216"/>
                    </a:cubicBezTo>
                    <a:cubicBezTo>
                      <a:pt x="114" y="216"/>
                      <a:pt x="120" y="215"/>
                      <a:pt x="126" y="214"/>
                    </a:cubicBezTo>
                    <a:cubicBezTo>
                      <a:pt x="138" y="180"/>
                      <a:pt x="138" y="180"/>
                      <a:pt x="138" y="180"/>
                    </a:cubicBezTo>
                    <a:cubicBezTo>
                      <a:pt x="171" y="195"/>
                      <a:pt x="171" y="195"/>
                      <a:pt x="171" y="195"/>
                    </a:cubicBezTo>
                    <a:cubicBezTo>
                      <a:pt x="181" y="189"/>
                      <a:pt x="189" y="180"/>
                      <a:pt x="196" y="170"/>
                    </a:cubicBezTo>
                    <a:cubicBezTo>
                      <a:pt x="181" y="138"/>
                      <a:pt x="181" y="138"/>
                      <a:pt x="181" y="138"/>
                    </a:cubicBezTo>
                    <a:cubicBezTo>
                      <a:pt x="215" y="125"/>
                      <a:pt x="215" y="125"/>
                      <a:pt x="215" y="125"/>
                    </a:cubicBezTo>
                    <a:cubicBezTo>
                      <a:pt x="216" y="120"/>
                      <a:pt x="216" y="114"/>
                      <a:pt x="216" y="108"/>
                    </a:cubicBezTo>
                    <a:close/>
                    <a:moveTo>
                      <a:pt x="108" y="149"/>
                    </a:moveTo>
                    <a:cubicBezTo>
                      <a:pt x="85" y="149"/>
                      <a:pt x="67" y="131"/>
                      <a:pt x="67" y="108"/>
                    </a:cubicBezTo>
                    <a:cubicBezTo>
                      <a:pt x="67" y="85"/>
                      <a:pt x="85" y="66"/>
                      <a:pt x="108" y="66"/>
                    </a:cubicBezTo>
                    <a:cubicBezTo>
                      <a:pt x="131" y="66"/>
                      <a:pt x="150" y="85"/>
                      <a:pt x="150" y="108"/>
                    </a:cubicBezTo>
                    <a:cubicBezTo>
                      <a:pt x="150" y="131"/>
                      <a:pt x="131" y="149"/>
                      <a:pt x="108" y="1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18"/>
              <p:cNvSpPr>
                <a:spLocks noEditPoints="1"/>
              </p:cNvSpPr>
              <p:nvPr/>
            </p:nvSpPr>
            <p:spPr bwMode="auto">
              <a:xfrm>
                <a:off x="10485438" y="4392613"/>
                <a:ext cx="1020763" cy="1020763"/>
              </a:xfrm>
              <a:custGeom>
                <a:avLst/>
                <a:gdLst>
                  <a:gd name="T0" fmla="*/ 272 w 272"/>
                  <a:gd name="T1" fmla="*/ 136 h 272"/>
                  <a:gd name="T2" fmla="*/ 270 w 272"/>
                  <a:gd name="T3" fmla="*/ 114 h 272"/>
                  <a:gd name="T4" fmla="*/ 227 w 272"/>
                  <a:gd name="T5" fmla="*/ 98 h 272"/>
                  <a:gd name="T6" fmla="*/ 247 w 272"/>
                  <a:gd name="T7" fmla="*/ 57 h 272"/>
                  <a:gd name="T8" fmla="*/ 215 w 272"/>
                  <a:gd name="T9" fmla="*/ 25 h 272"/>
                  <a:gd name="T10" fmla="*/ 174 w 272"/>
                  <a:gd name="T11" fmla="*/ 45 h 272"/>
                  <a:gd name="T12" fmla="*/ 158 w 272"/>
                  <a:gd name="T13" fmla="*/ 1 h 272"/>
                  <a:gd name="T14" fmla="*/ 136 w 272"/>
                  <a:gd name="T15" fmla="*/ 0 h 272"/>
                  <a:gd name="T16" fmla="*/ 113 w 272"/>
                  <a:gd name="T17" fmla="*/ 1 h 272"/>
                  <a:gd name="T18" fmla="*/ 98 w 272"/>
                  <a:gd name="T19" fmla="*/ 45 h 272"/>
                  <a:gd name="T20" fmla="*/ 57 w 272"/>
                  <a:gd name="T21" fmla="*/ 25 h 272"/>
                  <a:gd name="T22" fmla="*/ 25 w 272"/>
                  <a:gd name="T23" fmla="*/ 57 h 272"/>
                  <a:gd name="T24" fmla="*/ 45 w 272"/>
                  <a:gd name="T25" fmla="*/ 98 h 272"/>
                  <a:gd name="T26" fmla="*/ 1 w 272"/>
                  <a:gd name="T27" fmla="*/ 114 h 272"/>
                  <a:gd name="T28" fmla="*/ 0 w 272"/>
                  <a:gd name="T29" fmla="*/ 136 h 272"/>
                  <a:gd name="T30" fmla="*/ 1 w 272"/>
                  <a:gd name="T31" fmla="*/ 158 h 272"/>
                  <a:gd name="T32" fmla="*/ 45 w 272"/>
                  <a:gd name="T33" fmla="*/ 174 h 272"/>
                  <a:gd name="T34" fmla="*/ 25 w 272"/>
                  <a:gd name="T35" fmla="*/ 215 h 272"/>
                  <a:gd name="T36" fmla="*/ 57 w 272"/>
                  <a:gd name="T37" fmla="*/ 247 h 272"/>
                  <a:gd name="T38" fmla="*/ 98 w 272"/>
                  <a:gd name="T39" fmla="*/ 227 h 272"/>
                  <a:gd name="T40" fmla="*/ 113 w 272"/>
                  <a:gd name="T41" fmla="*/ 270 h 272"/>
                  <a:gd name="T42" fmla="*/ 136 w 272"/>
                  <a:gd name="T43" fmla="*/ 272 h 272"/>
                  <a:gd name="T44" fmla="*/ 158 w 272"/>
                  <a:gd name="T45" fmla="*/ 270 h 272"/>
                  <a:gd name="T46" fmla="*/ 174 w 272"/>
                  <a:gd name="T47" fmla="*/ 227 h 272"/>
                  <a:gd name="T48" fmla="*/ 215 w 272"/>
                  <a:gd name="T49" fmla="*/ 247 h 272"/>
                  <a:gd name="T50" fmla="*/ 247 w 272"/>
                  <a:gd name="T51" fmla="*/ 215 h 272"/>
                  <a:gd name="T52" fmla="*/ 227 w 272"/>
                  <a:gd name="T53" fmla="*/ 174 h 272"/>
                  <a:gd name="T54" fmla="*/ 270 w 272"/>
                  <a:gd name="T55" fmla="*/ 158 h 272"/>
                  <a:gd name="T56" fmla="*/ 272 w 272"/>
                  <a:gd name="T57" fmla="*/ 136 h 272"/>
                  <a:gd name="T58" fmla="*/ 136 w 272"/>
                  <a:gd name="T59" fmla="*/ 188 h 272"/>
                  <a:gd name="T60" fmla="*/ 84 w 272"/>
                  <a:gd name="T61" fmla="*/ 136 h 272"/>
                  <a:gd name="T62" fmla="*/ 136 w 272"/>
                  <a:gd name="T63" fmla="*/ 84 h 272"/>
                  <a:gd name="T64" fmla="*/ 188 w 272"/>
                  <a:gd name="T65" fmla="*/ 136 h 272"/>
                  <a:gd name="T66" fmla="*/ 136 w 272"/>
                  <a:gd name="T67" fmla="*/ 18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272">
                    <a:moveTo>
                      <a:pt x="272" y="136"/>
                    </a:moveTo>
                    <a:cubicBezTo>
                      <a:pt x="272" y="128"/>
                      <a:pt x="271" y="121"/>
                      <a:pt x="270" y="114"/>
                    </a:cubicBezTo>
                    <a:cubicBezTo>
                      <a:pt x="227" y="98"/>
                      <a:pt x="227" y="98"/>
                      <a:pt x="227" y="98"/>
                    </a:cubicBezTo>
                    <a:cubicBezTo>
                      <a:pt x="247" y="57"/>
                      <a:pt x="247" y="57"/>
                      <a:pt x="247" y="57"/>
                    </a:cubicBezTo>
                    <a:cubicBezTo>
                      <a:pt x="238" y="44"/>
                      <a:pt x="227" y="34"/>
                      <a:pt x="215" y="25"/>
                    </a:cubicBezTo>
                    <a:cubicBezTo>
                      <a:pt x="174" y="45"/>
                      <a:pt x="174" y="45"/>
                      <a:pt x="174" y="45"/>
                    </a:cubicBezTo>
                    <a:cubicBezTo>
                      <a:pt x="158" y="1"/>
                      <a:pt x="158" y="1"/>
                      <a:pt x="158" y="1"/>
                    </a:cubicBezTo>
                    <a:cubicBezTo>
                      <a:pt x="151" y="0"/>
                      <a:pt x="143" y="0"/>
                      <a:pt x="136" y="0"/>
                    </a:cubicBezTo>
                    <a:cubicBezTo>
                      <a:pt x="128" y="0"/>
                      <a:pt x="121" y="0"/>
                      <a:pt x="113" y="1"/>
                    </a:cubicBezTo>
                    <a:cubicBezTo>
                      <a:pt x="98" y="45"/>
                      <a:pt x="98" y="45"/>
                      <a:pt x="98" y="45"/>
                    </a:cubicBezTo>
                    <a:cubicBezTo>
                      <a:pt x="57" y="25"/>
                      <a:pt x="57" y="25"/>
                      <a:pt x="57" y="25"/>
                    </a:cubicBezTo>
                    <a:cubicBezTo>
                      <a:pt x="44" y="34"/>
                      <a:pt x="34" y="44"/>
                      <a:pt x="25" y="57"/>
                    </a:cubicBezTo>
                    <a:cubicBezTo>
                      <a:pt x="45" y="98"/>
                      <a:pt x="45" y="98"/>
                      <a:pt x="45" y="98"/>
                    </a:cubicBezTo>
                    <a:cubicBezTo>
                      <a:pt x="1" y="114"/>
                      <a:pt x="1" y="114"/>
                      <a:pt x="1" y="114"/>
                    </a:cubicBezTo>
                    <a:cubicBezTo>
                      <a:pt x="0" y="121"/>
                      <a:pt x="0" y="128"/>
                      <a:pt x="0" y="136"/>
                    </a:cubicBezTo>
                    <a:cubicBezTo>
                      <a:pt x="0" y="143"/>
                      <a:pt x="0" y="151"/>
                      <a:pt x="1" y="158"/>
                    </a:cubicBezTo>
                    <a:cubicBezTo>
                      <a:pt x="45" y="174"/>
                      <a:pt x="45" y="174"/>
                      <a:pt x="45" y="174"/>
                    </a:cubicBezTo>
                    <a:cubicBezTo>
                      <a:pt x="25" y="215"/>
                      <a:pt x="25" y="215"/>
                      <a:pt x="25" y="215"/>
                    </a:cubicBezTo>
                    <a:cubicBezTo>
                      <a:pt x="34" y="227"/>
                      <a:pt x="44" y="238"/>
                      <a:pt x="57" y="247"/>
                    </a:cubicBezTo>
                    <a:cubicBezTo>
                      <a:pt x="98" y="227"/>
                      <a:pt x="98" y="227"/>
                      <a:pt x="98" y="227"/>
                    </a:cubicBezTo>
                    <a:cubicBezTo>
                      <a:pt x="113" y="270"/>
                      <a:pt x="113" y="270"/>
                      <a:pt x="113" y="270"/>
                    </a:cubicBezTo>
                    <a:cubicBezTo>
                      <a:pt x="121" y="271"/>
                      <a:pt x="128" y="272"/>
                      <a:pt x="136" y="272"/>
                    </a:cubicBezTo>
                    <a:cubicBezTo>
                      <a:pt x="143" y="272"/>
                      <a:pt x="151" y="271"/>
                      <a:pt x="158" y="270"/>
                    </a:cubicBezTo>
                    <a:cubicBezTo>
                      <a:pt x="174" y="227"/>
                      <a:pt x="174" y="227"/>
                      <a:pt x="174" y="227"/>
                    </a:cubicBezTo>
                    <a:cubicBezTo>
                      <a:pt x="215" y="247"/>
                      <a:pt x="215" y="247"/>
                      <a:pt x="215" y="247"/>
                    </a:cubicBezTo>
                    <a:cubicBezTo>
                      <a:pt x="227" y="238"/>
                      <a:pt x="238" y="227"/>
                      <a:pt x="247" y="215"/>
                    </a:cubicBezTo>
                    <a:cubicBezTo>
                      <a:pt x="227" y="174"/>
                      <a:pt x="227" y="174"/>
                      <a:pt x="227" y="174"/>
                    </a:cubicBezTo>
                    <a:cubicBezTo>
                      <a:pt x="270" y="158"/>
                      <a:pt x="270" y="158"/>
                      <a:pt x="270" y="158"/>
                    </a:cubicBezTo>
                    <a:cubicBezTo>
                      <a:pt x="271" y="151"/>
                      <a:pt x="272" y="143"/>
                      <a:pt x="272" y="136"/>
                    </a:cubicBezTo>
                    <a:close/>
                    <a:moveTo>
                      <a:pt x="136" y="188"/>
                    </a:moveTo>
                    <a:cubicBezTo>
                      <a:pt x="107" y="188"/>
                      <a:pt x="84" y="165"/>
                      <a:pt x="84" y="136"/>
                    </a:cubicBezTo>
                    <a:cubicBezTo>
                      <a:pt x="84" y="107"/>
                      <a:pt x="107" y="84"/>
                      <a:pt x="136" y="84"/>
                    </a:cubicBezTo>
                    <a:cubicBezTo>
                      <a:pt x="165" y="84"/>
                      <a:pt x="188" y="107"/>
                      <a:pt x="188" y="136"/>
                    </a:cubicBezTo>
                    <a:cubicBezTo>
                      <a:pt x="188" y="165"/>
                      <a:pt x="165" y="188"/>
                      <a:pt x="136" y="18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19"/>
              <p:cNvSpPr>
                <a:spLocks noEditPoints="1"/>
              </p:cNvSpPr>
              <p:nvPr/>
            </p:nvSpPr>
            <p:spPr bwMode="auto">
              <a:xfrm>
                <a:off x="1876425" y="3135313"/>
                <a:ext cx="2735263" cy="2732088"/>
              </a:xfrm>
              <a:custGeom>
                <a:avLst/>
                <a:gdLst>
                  <a:gd name="T0" fmla="*/ 729 w 729"/>
                  <a:gd name="T1" fmla="*/ 369 h 728"/>
                  <a:gd name="T2" fmla="*/ 689 w 729"/>
                  <a:gd name="T3" fmla="*/ 340 h 728"/>
                  <a:gd name="T4" fmla="*/ 711 w 729"/>
                  <a:gd name="T5" fmla="*/ 250 h 728"/>
                  <a:gd name="T6" fmla="*/ 663 w 729"/>
                  <a:gd name="T7" fmla="*/ 236 h 728"/>
                  <a:gd name="T8" fmla="*/ 655 w 729"/>
                  <a:gd name="T9" fmla="*/ 144 h 728"/>
                  <a:gd name="T10" fmla="*/ 605 w 729"/>
                  <a:gd name="T11" fmla="*/ 145 h 728"/>
                  <a:gd name="T12" fmla="*/ 568 w 729"/>
                  <a:gd name="T13" fmla="*/ 62 h 728"/>
                  <a:gd name="T14" fmla="*/ 520 w 729"/>
                  <a:gd name="T15" fmla="*/ 78 h 728"/>
                  <a:gd name="T16" fmla="*/ 458 w 729"/>
                  <a:gd name="T17" fmla="*/ 12 h 728"/>
                  <a:gd name="T18" fmla="*/ 418 w 729"/>
                  <a:gd name="T19" fmla="*/ 43 h 728"/>
                  <a:gd name="T20" fmla="*/ 364 w 729"/>
                  <a:gd name="T21" fmla="*/ 0 h 728"/>
                  <a:gd name="T22" fmla="*/ 330 w 729"/>
                  <a:gd name="T23" fmla="*/ 40 h 728"/>
                  <a:gd name="T24" fmla="*/ 292 w 729"/>
                  <a:gd name="T25" fmla="*/ 7 h 728"/>
                  <a:gd name="T26" fmla="*/ 226 w 729"/>
                  <a:gd name="T27" fmla="*/ 69 h 728"/>
                  <a:gd name="T28" fmla="*/ 179 w 729"/>
                  <a:gd name="T29" fmla="*/ 50 h 728"/>
                  <a:gd name="T30" fmla="*/ 137 w 729"/>
                  <a:gd name="T31" fmla="*/ 131 h 728"/>
                  <a:gd name="T32" fmla="*/ 86 w 729"/>
                  <a:gd name="T33" fmla="*/ 128 h 728"/>
                  <a:gd name="T34" fmla="*/ 73 w 729"/>
                  <a:gd name="T35" fmla="*/ 218 h 728"/>
                  <a:gd name="T36" fmla="*/ 24 w 729"/>
                  <a:gd name="T37" fmla="*/ 232 h 728"/>
                  <a:gd name="T38" fmla="*/ 41 w 729"/>
                  <a:gd name="T39" fmla="*/ 321 h 728"/>
                  <a:gd name="T40" fmla="*/ 0 w 729"/>
                  <a:gd name="T41" fmla="*/ 349 h 728"/>
                  <a:gd name="T42" fmla="*/ 5 w 729"/>
                  <a:gd name="T43" fmla="*/ 425 h 728"/>
                  <a:gd name="T44" fmla="*/ 49 w 729"/>
                  <a:gd name="T45" fmla="*/ 448 h 728"/>
                  <a:gd name="T46" fmla="*/ 44 w 729"/>
                  <a:gd name="T47" fmla="*/ 538 h 728"/>
                  <a:gd name="T48" fmla="*/ 93 w 729"/>
                  <a:gd name="T49" fmla="*/ 545 h 728"/>
                  <a:gd name="T50" fmla="*/ 118 w 729"/>
                  <a:gd name="T51" fmla="*/ 633 h 728"/>
                  <a:gd name="T52" fmla="*/ 166 w 729"/>
                  <a:gd name="T53" fmla="*/ 623 h 728"/>
                  <a:gd name="T54" fmla="*/ 218 w 729"/>
                  <a:gd name="T55" fmla="*/ 698 h 728"/>
                  <a:gd name="T56" fmla="*/ 260 w 729"/>
                  <a:gd name="T57" fmla="*/ 673 h 728"/>
                  <a:gd name="T58" fmla="*/ 334 w 729"/>
                  <a:gd name="T59" fmla="*/ 727 h 728"/>
                  <a:gd name="T60" fmla="*/ 364 w 729"/>
                  <a:gd name="T61" fmla="*/ 690 h 728"/>
                  <a:gd name="T62" fmla="*/ 377 w 729"/>
                  <a:gd name="T63" fmla="*/ 728 h 728"/>
                  <a:gd name="T64" fmla="*/ 454 w 729"/>
                  <a:gd name="T65" fmla="*/ 677 h 728"/>
                  <a:gd name="T66" fmla="*/ 494 w 729"/>
                  <a:gd name="T67" fmla="*/ 705 h 728"/>
                  <a:gd name="T68" fmla="*/ 550 w 729"/>
                  <a:gd name="T69" fmla="*/ 632 h 728"/>
                  <a:gd name="T70" fmla="*/ 597 w 729"/>
                  <a:gd name="T71" fmla="*/ 645 h 728"/>
                  <a:gd name="T72" fmla="*/ 626 w 729"/>
                  <a:gd name="T73" fmla="*/ 558 h 728"/>
                  <a:gd name="T74" fmla="*/ 675 w 729"/>
                  <a:gd name="T75" fmla="*/ 555 h 728"/>
                  <a:gd name="T76" fmla="*/ 674 w 729"/>
                  <a:gd name="T77" fmla="*/ 463 h 728"/>
                  <a:gd name="T78" fmla="*/ 720 w 729"/>
                  <a:gd name="T79" fmla="*/ 444 h 728"/>
                  <a:gd name="T80" fmla="*/ 449 w 729"/>
                  <a:gd name="T81" fmla="*/ 201 h 728"/>
                  <a:gd name="T82" fmla="*/ 279 w 729"/>
                  <a:gd name="T83" fmla="*/ 201 h 728"/>
                  <a:gd name="T84" fmla="*/ 403 w 729"/>
                  <a:gd name="T85" fmla="*/ 364 h 728"/>
                  <a:gd name="T86" fmla="*/ 325 w 729"/>
                  <a:gd name="T87" fmla="*/ 364 h 728"/>
                  <a:gd name="T88" fmla="*/ 403 w 729"/>
                  <a:gd name="T89" fmla="*/ 364 h 728"/>
                  <a:gd name="T90" fmla="*/ 116 w 729"/>
                  <a:gd name="T91" fmla="*/ 364 h 728"/>
                  <a:gd name="T92" fmla="*/ 286 w 729"/>
                  <a:gd name="T93" fmla="*/ 364 h 728"/>
                  <a:gd name="T94" fmla="*/ 364 w 729"/>
                  <a:gd name="T95" fmla="*/ 612 h 728"/>
                  <a:gd name="T96" fmla="*/ 364 w 729"/>
                  <a:gd name="T97" fmla="*/ 442 h 728"/>
                  <a:gd name="T98" fmla="*/ 364 w 729"/>
                  <a:gd name="T99" fmla="*/ 612 h 728"/>
                  <a:gd name="T100" fmla="*/ 442 w 729"/>
                  <a:gd name="T101" fmla="*/ 364 h 728"/>
                  <a:gd name="T102" fmla="*/ 612 w 729"/>
                  <a:gd name="T103" fmla="*/ 36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9" h="728">
                    <a:moveTo>
                      <a:pt x="720" y="444"/>
                    </a:moveTo>
                    <a:cubicBezTo>
                      <a:pt x="725" y="420"/>
                      <a:pt x="728" y="395"/>
                      <a:pt x="729" y="369"/>
                    </a:cubicBezTo>
                    <a:cubicBezTo>
                      <a:pt x="690" y="358"/>
                      <a:pt x="690" y="358"/>
                      <a:pt x="690" y="358"/>
                    </a:cubicBezTo>
                    <a:cubicBezTo>
                      <a:pt x="690" y="352"/>
                      <a:pt x="689" y="346"/>
                      <a:pt x="689" y="340"/>
                    </a:cubicBezTo>
                    <a:cubicBezTo>
                      <a:pt x="727" y="325"/>
                      <a:pt x="727" y="325"/>
                      <a:pt x="727" y="325"/>
                    </a:cubicBezTo>
                    <a:cubicBezTo>
                      <a:pt x="724" y="299"/>
                      <a:pt x="718" y="274"/>
                      <a:pt x="711" y="250"/>
                    </a:cubicBezTo>
                    <a:cubicBezTo>
                      <a:pt x="670" y="253"/>
                      <a:pt x="670" y="253"/>
                      <a:pt x="670" y="253"/>
                    </a:cubicBezTo>
                    <a:cubicBezTo>
                      <a:pt x="668" y="247"/>
                      <a:pt x="666" y="241"/>
                      <a:pt x="663" y="236"/>
                    </a:cubicBezTo>
                    <a:cubicBezTo>
                      <a:pt x="694" y="209"/>
                      <a:pt x="694" y="209"/>
                      <a:pt x="694" y="209"/>
                    </a:cubicBezTo>
                    <a:cubicBezTo>
                      <a:pt x="683" y="186"/>
                      <a:pt x="670" y="164"/>
                      <a:pt x="655" y="144"/>
                    </a:cubicBezTo>
                    <a:cubicBezTo>
                      <a:pt x="618" y="160"/>
                      <a:pt x="618" y="160"/>
                      <a:pt x="618" y="160"/>
                    </a:cubicBezTo>
                    <a:cubicBezTo>
                      <a:pt x="614" y="155"/>
                      <a:pt x="610" y="150"/>
                      <a:pt x="605" y="145"/>
                    </a:cubicBezTo>
                    <a:cubicBezTo>
                      <a:pt x="626" y="110"/>
                      <a:pt x="626" y="110"/>
                      <a:pt x="626" y="110"/>
                    </a:cubicBezTo>
                    <a:cubicBezTo>
                      <a:pt x="608" y="92"/>
                      <a:pt x="589" y="76"/>
                      <a:pt x="568" y="62"/>
                    </a:cubicBezTo>
                    <a:cubicBezTo>
                      <a:pt x="537" y="88"/>
                      <a:pt x="537" y="88"/>
                      <a:pt x="537" y="88"/>
                    </a:cubicBezTo>
                    <a:cubicBezTo>
                      <a:pt x="532" y="85"/>
                      <a:pt x="526" y="82"/>
                      <a:pt x="520" y="78"/>
                    </a:cubicBezTo>
                    <a:cubicBezTo>
                      <a:pt x="528" y="39"/>
                      <a:pt x="528" y="39"/>
                      <a:pt x="528" y="39"/>
                    </a:cubicBezTo>
                    <a:cubicBezTo>
                      <a:pt x="506" y="27"/>
                      <a:pt x="483" y="18"/>
                      <a:pt x="458" y="12"/>
                    </a:cubicBezTo>
                    <a:cubicBezTo>
                      <a:pt x="438" y="47"/>
                      <a:pt x="438" y="47"/>
                      <a:pt x="438" y="47"/>
                    </a:cubicBezTo>
                    <a:cubicBezTo>
                      <a:pt x="432" y="45"/>
                      <a:pt x="425" y="44"/>
                      <a:pt x="418" y="43"/>
                    </a:cubicBezTo>
                    <a:cubicBezTo>
                      <a:pt x="413" y="3"/>
                      <a:pt x="413" y="3"/>
                      <a:pt x="413" y="3"/>
                    </a:cubicBezTo>
                    <a:cubicBezTo>
                      <a:pt x="397" y="1"/>
                      <a:pt x="381" y="0"/>
                      <a:pt x="364" y="0"/>
                    </a:cubicBezTo>
                    <a:cubicBezTo>
                      <a:pt x="355" y="0"/>
                      <a:pt x="347" y="0"/>
                      <a:pt x="338" y="0"/>
                    </a:cubicBezTo>
                    <a:cubicBezTo>
                      <a:pt x="330" y="40"/>
                      <a:pt x="330" y="40"/>
                      <a:pt x="330" y="40"/>
                    </a:cubicBezTo>
                    <a:cubicBezTo>
                      <a:pt x="324" y="41"/>
                      <a:pt x="317" y="42"/>
                      <a:pt x="310" y="43"/>
                    </a:cubicBezTo>
                    <a:cubicBezTo>
                      <a:pt x="292" y="7"/>
                      <a:pt x="292" y="7"/>
                      <a:pt x="292" y="7"/>
                    </a:cubicBezTo>
                    <a:cubicBezTo>
                      <a:pt x="267" y="12"/>
                      <a:pt x="243" y="19"/>
                      <a:pt x="221" y="29"/>
                    </a:cubicBezTo>
                    <a:cubicBezTo>
                      <a:pt x="226" y="69"/>
                      <a:pt x="226" y="69"/>
                      <a:pt x="226" y="69"/>
                    </a:cubicBezTo>
                    <a:cubicBezTo>
                      <a:pt x="220" y="72"/>
                      <a:pt x="214" y="75"/>
                      <a:pt x="208" y="78"/>
                    </a:cubicBezTo>
                    <a:cubicBezTo>
                      <a:pt x="179" y="50"/>
                      <a:pt x="179" y="50"/>
                      <a:pt x="179" y="50"/>
                    </a:cubicBezTo>
                    <a:cubicBezTo>
                      <a:pt x="157" y="63"/>
                      <a:pt x="137" y="78"/>
                      <a:pt x="119" y="94"/>
                    </a:cubicBezTo>
                    <a:cubicBezTo>
                      <a:pt x="137" y="131"/>
                      <a:pt x="137" y="131"/>
                      <a:pt x="137" y="131"/>
                    </a:cubicBezTo>
                    <a:cubicBezTo>
                      <a:pt x="132" y="135"/>
                      <a:pt x="128" y="140"/>
                      <a:pt x="123" y="145"/>
                    </a:cubicBezTo>
                    <a:cubicBezTo>
                      <a:pt x="86" y="128"/>
                      <a:pt x="86" y="128"/>
                      <a:pt x="86" y="128"/>
                    </a:cubicBezTo>
                    <a:cubicBezTo>
                      <a:pt x="70" y="147"/>
                      <a:pt x="56" y="168"/>
                      <a:pt x="44" y="190"/>
                    </a:cubicBezTo>
                    <a:cubicBezTo>
                      <a:pt x="73" y="218"/>
                      <a:pt x="73" y="218"/>
                      <a:pt x="73" y="218"/>
                    </a:cubicBezTo>
                    <a:cubicBezTo>
                      <a:pt x="70" y="224"/>
                      <a:pt x="67" y="230"/>
                      <a:pt x="65" y="236"/>
                    </a:cubicBezTo>
                    <a:cubicBezTo>
                      <a:pt x="24" y="232"/>
                      <a:pt x="24" y="232"/>
                      <a:pt x="24" y="232"/>
                    </a:cubicBezTo>
                    <a:cubicBezTo>
                      <a:pt x="15" y="255"/>
                      <a:pt x="9" y="279"/>
                      <a:pt x="5" y="304"/>
                    </a:cubicBezTo>
                    <a:cubicBezTo>
                      <a:pt x="41" y="321"/>
                      <a:pt x="41" y="321"/>
                      <a:pt x="41" y="321"/>
                    </a:cubicBezTo>
                    <a:cubicBezTo>
                      <a:pt x="41" y="328"/>
                      <a:pt x="40" y="334"/>
                      <a:pt x="39" y="341"/>
                    </a:cubicBezTo>
                    <a:cubicBezTo>
                      <a:pt x="0" y="349"/>
                      <a:pt x="0" y="349"/>
                      <a:pt x="0" y="349"/>
                    </a:cubicBezTo>
                    <a:cubicBezTo>
                      <a:pt x="0" y="354"/>
                      <a:pt x="0" y="359"/>
                      <a:pt x="0" y="364"/>
                    </a:cubicBezTo>
                    <a:cubicBezTo>
                      <a:pt x="0" y="385"/>
                      <a:pt x="1" y="405"/>
                      <a:pt x="5" y="425"/>
                    </a:cubicBezTo>
                    <a:cubicBezTo>
                      <a:pt x="45" y="429"/>
                      <a:pt x="45" y="429"/>
                      <a:pt x="45" y="429"/>
                    </a:cubicBezTo>
                    <a:cubicBezTo>
                      <a:pt x="46" y="435"/>
                      <a:pt x="48" y="441"/>
                      <a:pt x="49" y="448"/>
                    </a:cubicBezTo>
                    <a:cubicBezTo>
                      <a:pt x="15" y="469"/>
                      <a:pt x="15" y="469"/>
                      <a:pt x="15" y="469"/>
                    </a:cubicBezTo>
                    <a:cubicBezTo>
                      <a:pt x="22" y="493"/>
                      <a:pt x="32" y="516"/>
                      <a:pt x="44" y="538"/>
                    </a:cubicBezTo>
                    <a:cubicBezTo>
                      <a:pt x="84" y="529"/>
                      <a:pt x="84" y="529"/>
                      <a:pt x="84" y="529"/>
                    </a:cubicBezTo>
                    <a:cubicBezTo>
                      <a:pt x="87" y="535"/>
                      <a:pt x="90" y="540"/>
                      <a:pt x="93" y="545"/>
                    </a:cubicBezTo>
                    <a:cubicBezTo>
                      <a:pt x="68" y="576"/>
                      <a:pt x="68" y="576"/>
                      <a:pt x="68" y="576"/>
                    </a:cubicBezTo>
                    <a:cubicBezTo>
                      <a:pt x="82" y="597"/>
                      <a:pt x="99" y="616"/>
                      <a:pt x="118" y="633"/>
                    </a:cubicBezTo>
                    <a:cubicBezTo>
                      <a:pt x="153" y="612"/>
                      <a:pt x="153" y="612"/>
                      <a:pt x="153" y="612"/>
                    </a:cubicBezTo>
                    <a:cubicBezTo>
                      <a:pt x="157" y="615"/>
                      <a:pt x="162" y="619"/>
                      <a:pt x="166" y="623"/>
                    </a:cubicBezTo>
                    <a:cubicBezTo>
                      <a:pt x="152" y="661"/>
                      <a:pt x="152" y="661"/>
                      <a:pt x="152" y="661"/>
                    </a:cubicBezTo>
                    <a:cubicBezTo>
                      <a:pt x="173" y="675"/>
                      <a:pt x="195" y="688"/>
                      <a:pt x="218" y="698"/>
                    </a:cubicBezTo>
                    <a:cubicBezTo>
                      <a:pt x="244" y="667"/>
                      <a:pt x="244" y="667"/>
                      <a:pt x="244" y="667"/>
                    </a:cubicBezTo>
                    <a:cubicBezTo>
                      <a:pt x="249" y="669"/>
                      <a:pt x="255" y="671"/>
                      <a:pt x="260" y="673"/>
                    </a:cubicBezTo>
                    <a:cubicBezTo>
                      <a:pt x="259" y="713"/>
                      <a:pt x="259" y="713"/>
                      <a:pt x="259" y="713"/>
                    </a:cubicBezTo>
                    <a:cubicBezTo>
                      <a:pt x="283" y="721"/>
                      <a:pt x="308" y="725"/>
                      <a:pt x="334" y="727"/>
                    </a:cubicBezTo>
                    <a:cubicBezTo>
                      <a:pt x="348" y="689"/>
                      <a:pt x="348" y="689"/>
                      <a:pt x="348" y="689"/>
                    </a:cubicBezTo>
                    <a:cubicBezTo>
                      <a:pt x="354" y="690"/>
                      <a:pt x="359" y="690"/>
                      <a:pt x="364" y="690"/>
                    </a:cubicBezTo>
                    <a:cubicBezTo>
                      <a:pt x="364" y="690"/>
                      <a:pt x="365" y="690"/>
                      <a:pt x="365" y="690"/>
                    </a:cubicBezTo>
                    <a:cubicBezTo>
                      <a:pt x="377" y="728"/>
                      <a:pt x="377" y="728"/>
                      <a:pt x="377" y="728"/>
                    </a:cubicBezTo>
                    <a:cubicBezTo>
                      <a:pt x="403" y="728"/>
                      <a:pt x="429" y="724"/>
                      <a:pt x="453" y="718"/>
                    </a:cubicBezTo>
                    <a:cubicBezTo>
                      <a:pt x="454" y="677"/>
                      <a:pt x="454" y="677"/>
                      <a:pt x="454" y="677"/>
                    </a:cubicBezTo>
                    <a:cubicBezTo>
                      <a:pt x="459" y="676"/>
                      <a:pt x="465" y="674"/>
                      <a:pt x="470" y="672"/>
                    </a:cubicBezTo>
                    <a:cubicBezTo>
                      <a:pt x="494" y="705"/>
                      <a:pt x="494" y="705"/>
                      <a:pt x="494" y="705"/>
                    </a:cubicBezTo>
                    <a:cubicBezTo>
                      <a:pt x="518" y="696"/>
                      <a:pt x="541" y="684"/>
                      <a:pt x="562" y="670"/>
                    </a:cubicBezTo>
                    <a:cubicBezTo>
                      <a:pt x="550" y="632"/>
                      <a:pt x="550" y="632"/>
                      <a:pt x="550" y="632"/>
                    </a:cubicBezTo>
                    <a:cubicBezTo>
                      <a:pt x="554" y="628"/>
                      <a:pt x="559" y="625"/>
                      <a:pt x="563" y="622"/>
                    </a:cubicBezTo>
                    <a:cubicBezTo>
                      <a:pt x="597" y="645"/>
                      <a:pt x="597" y="645"/>
                      <a:pt x="597" y="645"/>
                    </a:cubicBezTo>
                    <a:cubicBezTo>
                      <a:pt x="616" y="629"/>
                      <a:pt x="634" y="610"/>
                      <a:pt x="650" y="590"/>
                    </a:cubicBezTo>
                    <a:cubicBezTo>
                      <a:pt x="626" y="558"/>
                      <a:pt x="626" y="558"/>
                      <a:pt x="626" y="558"/>
                    </a:cubicBezTo>
                    <a:cubicBezTo>
                      <a:pt x="629" y="553"/>
                      <a:pt x="633" y="549"/>
                      <a:pt x="636" y="544"/>
                    </a:cubicBezTo>
                    <a:cubicBezTo>
                      <a:pt x="675" y="555"/>
                      <a:pt x="675" y="555"/>
                      <a:pt x="675" y="555"/>
                    </a:cubicBezTo>
                    <a:cubicBezTo>
                      <a:pt x="688" y="533"/>
                      <a:pt x="699" y="510"/>
                      <a:pt x="708" y="486"/>
                    </a:cubicBezTo>
                    <a:cubicBezTo>
                      <a:pt x="674" y="463"/>
                      <a:pt x="674" y="463"/>
                      <a:pt x="674" y="463"/>
                    </a:cubicBezTo>
                    <a:cubicBezTo>
                      <a:pt x="676" y="458"/>
                      <a:pt x="678" y="452"/>
                      <a:pt x="679" y="446"/>
                    </a:cubicBezTo>
                    <a:lnTo>
                      <a:pt x="720" y="444"/>
                    </a:lnTo>
                    <a:close/>
                    <a:moveTo>
                      <a:pt x="364" y="116"/>
                    </a:moveTo>
                    <a:cubicBezTo>
                      <a:pt x="411" y="116"/>
                      <a:pt x="449" y="154"/>
                      <a:pt x="449" y="201"/>
                    </a:cubicBezTo>
                    <a:cubicBezTo>
                      <a:pt x="449" y="248"/>
                      <a:pt x="411" y="286"/>
                      <a:pt x="364" y="286"/>
                    </a:cubicBezTo>
                    <a:cubicBezTo>
                      <a:pt x="317" y="286"/>
                      <a:pt x="279" y="248"/>
                      <a:pt x="279" y="201"/>
                    </a:cubicBezTo>
                    <a:cubicBezTo>
                      <a:pt x="279" y="154"/>
                      <a:pt x="317" y="116"/>
                      <a:pt x="364" y="116"/>
                    </a:cubicBezTo>
                    <a:close/>
                    <a:moveTo>
                      <a:pt x="403" y="364"/>
                    </a:moveTo>
                    <a:cubicBezTo>
                      <a:pt x="403" y="385"/>
                      <a:pt x="386" y="403"/>
                      <a:pt x="364" y="403"/>
                    </a:cubicBezTo>
                    <a:cubicBezTo>
                      <a:pt x="343" y="403"/>
                      <a:pt x="325" y="385"/>
                      <a:pt x="325" y="364"/>
                    </a:cubicBezTo>
                    <a:cubicBezTo>
                      <a:pt x="325" y="342"/>
                      <a:pt x="343" y="325"/>
                      <a:pt x="364" y="325"/>
                    </a:cubicBezTo>
                    <a:cubicBezTo>
                      <a:pt x="386" y="325"/>
                      <a:pt x="403" y="342"/>
                      <a:pt x="403" y="364"/>
                    </a:cubicBezTo>
                    <a:close/>
                    <a:moveTo>
                      <a:pt x="201" y="449"/>
                    </a:moveTo>
                    <a:cubicBezTo>
                      <a:pt x="154" y="449"/>
                      <a:pt x="116" y="411"/>
                      <a:pt x="116" y="364"/>
                    </a:cubicBezTo>
                    <a:cubicBezTo>
                      <a:pt x="116" y="317"/>
                      <a:pt x="154" y="279"/>
                      <a:pt x="201" y="279"/>
                    </a:cubicBezTo>
                    <a:cubicBezTo>
                      <a:pt x="248" y="279"/>
                      <a:pt x="286" y="317"/>
                      <a:pt x="286" y="364"/>
                    </a:cubicBezTo>
                    <a:cubicBezTo>
                      <a:pt x="286" y="411"/>
                      <a:pt x="248" y="449"/>
                      <a:pt x="201" y="449"/>
                    </a:cubicBezTo>
                    <a:close/>
                    <a:moveTo>
                      <a:pt x="364" y="612"/>
                    </a:moveTo>
                    <a:cubicBezTo>
                      <a:pt x="317" y="612"/>
                      <a:pt x="279" y="574"/>
                      <a:pt x="279" y="527"/>
                    </a:cubicBezTo>
                    <a:cubicBezTo>
                      <a:pt x="279" y="480"/>
                      <a:pt x="317" y="442"/>
                      <a:pt x="364" y="442"/>
                    </a:cubicBezTo>
                    <a:cubicBezTo>
                      <a:pt x="411" y="442"/>
                      <a:pt x="449" y="480"/>
                      <a:pt x="449" y="527"/>
                    </a:cubicBezTo>
                    <a:cubicBezTo>
                      <a:pt x="449" y="574"/>
                      <a:pt x="411" y="612"/>
                      <a:pt x="364" y="612"/>
                    </a:cubicBezTo>
                    <a:close/>
                    <a:moveTo>
                      <a:pt x="527" y="449"/>
                    </a:moveTo>
                    <a:cubicBezTo>
                      <a:pt x="480" y="449"/>
                      <a:pt x="442" y="411"/>
                      <a:pt x="442" y="364"/>
                    </a:cubicBezTo>
                    <a:cubicBezTo>
                      <a:pt x="442" y="317"/>
                      <a:pt x="480" y="279"/>
                      <a:pt x="527" y="279"/>
                    </a:cubicBezTo>
                    <a:cubicBezTo>
                      <a:pt x="574" y="279"/>
                      <a:pt x="612" y="317"/>
                      <a:pt x="612" y="364"/>
                    </a:cubicBezTo>
                    <a:cubicBezTo>
                      <a:pt x="612" y="411"/>
                      <a:pt x="574" y="449"/>
                      <a:pt x="527" y="4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20"/>
              <p:cNvSpPr>
                <a:spLocks noEditPoints="1"/>
              </p:cNvSpPr>
              <p:nvPr/>
            </p:nvSpPr>
            <p:spPr bwMode="auto">
              <a:xfrm>
                <a:off x="381794" y="7655403"/>
                <a:ext cx="1703387" cy="1699961"/>
              </a:xfrm>
              <a:custGeom>
                <a:avLst/>
                <a:gdLst>
                  <a:gd name="T0" fmla="*/ 838 w 842"/>
                  <a:gd name="T1" fmla="*/ 359 h 840"/>
                  <a:gd name="T2" fmla="*/ 816 w 842"/>
                  <a:gd name="T3" fmla="*/ 274 h 840"/>
                  <a:gd name="T4" fmla="*/ 670 w 842"/>
                  <a:gd name="T5" fmla="*/ 211 h 840"/>
                  <a:gd name="T6" fmla="*/ 634 w 842"/>
                  <a:gd name="T7" fmla="*/ 56 h 840"/>
                  <a:gd name="T8" fmla="*/ 554 w 842"/>
                  <a:gd name="T9" fmla="*/ 20 h 840"/>
                  <a:gd name="T10" fmla="*/ 413 w 842"/>
                  <a:gd name="T11" fmla="*/ 94 h 840"/>
                  <a:gd name="T12" fmla="*/ 269 w 842"/>
                  <a:gd name="T13" fmla="*/ 27 h 840"/>
                  <a:gd name="T14" fmla="*/ 191 w 842"/>
                  <a:gd name="T15" fmla="*/ 67 h 840"/>
                  <a:gd name="T16" fmla="*/ 162 w 842"/>
                  <a:gd name="T17" fmla="*/ 223 h 840"/>
                  <a:gd name="T18" fmla="*/ 19 w 842"/>
                  <a:gd name="T19" fmla="*/ 293 h 840"/>
                  <a:gd name="T20" fmla="*/ 2 w 842"/>
                  <a:gd name="T21" fmla="*/ 379 h 840"/>
                  <a:gd name="T22" fmla="*/ 4 w 842"/>
                  <a:gd name="T23" fmla="*/ 480 h 840"/>
                  <a:gd name="T24" fmla="*/ 25 w 842"/>
                  <a:gd name="T25" fmla="*/ 565 h 840"/>
                  <a:gd name="T26" fmla="*/ 171 w 842"/>
                  <a:gd name="T27" fmla="*/ 629 h 840"/>
                  <a:gd name="T28" fmla="*/ 208 w 842"/>
                  <a:gd name="T29" fmla="*/ 783 h 840"/>
                  <a:gd name="T30" fmla="*/ 288 w 842"/>
                  <a:gd name="T31" fmla="*/ 820 h 840"/>
                  <a:gd name="T32" fmla="*/ 429 w 842"/>
                  <a:gd name="T33" fmla="*/ 745 h 840"/>
                  <a:gd name="T34" fmla="*/ 572 w 842"/>
                  <a:gd name="T35" fmla="*/ 813 h 840"/>
                  <a:gd name="T36" fmla="*/ 651 w 842"/>
                  <a:gd name="T37" fmla="*/ 773 h 840"/>
                  <a:gd name="T38" fmla="*/ 680 w 842"/>
                  <a:gd name="T39" fmla="*/ 617 h 840"/>
                  <a:gd name="T40" fmla="*/ 823 w 842"/>
                  <a:gd name="T41" fmla="*/ 546 h 840"/>
                  <a:gd name="T42" fmla="*/ 840 w 842"/>
                  <a:gd name="T43" fmla="*/ 460 h 840"/>
                  <a:gd name="T44" fmla="*/ 488 w 842"/>
                  <a:gd name="T45" fmla="*/ 472 h 840"/>
                  <a:gd name="T46" fmla="*/ 645 w 842"/>
                  <a:gd name="T47" fmla="*/ 428 h 840"/>
                  <a:gd name="T48" fmla="*/ 488 w 842"/>
                  <a:gd name="T49" fmla="*/ 472 h 840"/>
                  <a:gd name="T50" fmla="*/ 506 w 842"/>
                  <a:gd name="T51" fmla="*/ 409 h 840"/>
                  <a:gd name="T52" fmla="*/ 586 w 842"/>
                  <a:gd name="T53" fmla="*/ 267 h 840"/>
                  <a:gd name="T54" fmla="*/ 573 w 842"/>
                  <a:gd name="T55" fmla="*/ 254 h 840"/>
                  <a:gd name="T56" fmla="*/ 430 w 842"/>
                  <a:gd name="T57" fmla="*/ 335 h 840"/>
                  <a:gd name="T58" fmla="*/ 573 w 842"/>
                  <a:gd name="T59" fmla="*/ 254 h 840"/>
                  <a:gd name="T60" fmla="*/ 421 w 842"/>
                  <a:gd name="T61" fmla="*/ 376 h 840"/>
                  <a:gd name="T62" fmla="*/ 421 w 842"/>
                  <a:gd name="T63" fmla="*/ 463 h 840"/>
                  <a:gd name="T64" fmla="*/ 411 w 842"/>
                  <a:gd name="T65" fmla="*/ 195 h 840"/>
                  <a:gd name="T66" fmla="*/ 368 w 842"/>
                  <a:gd name="T67" fmla="*/ 353 h 840"/>
                  <a:gd name="T68" fmla="*/ 411 w 842"/>
                  <a:gd name="T69" fmla="*/ 195 h 840"/>
                  <a:gd name="T70" fmla="*/ 336 w 842"/>
                  <a:gd name="T71" fmla="*/ 409 h 840"/>
                  <a:gd name="T72" fmla="*/ 256 w 842"/>
                  <a:gd name="T73" fmla="*/ 267 h 840"/>
                  <a:gd name="T74" fmla="*/ 196 w 842"/>
                  <a:gd name="T75" fmla="*/ 428 h 840"/>
                  <a:gd name="T76" fmla="*/ 354 w 842"/>
                  <a:gd name="T77" fmla="*/ 472 h 840"/>
                  <a:gd name="T78" fmla="*/ 196 w 842"/>
                  <a:gd name="T79" fmla="*/ 428 h 840"/>
                  <a:gd name="T80" fmla="*/ 367 w 842"/>
                  <a:gd name="T81" fmla="*/ 486 h 840"/>
                  <a:gd name="T82" fmla="*/ 411 w 842"/>
                  <a:gd name="T83" fmla="*/ 644 h 840"/>
                  <a:gd name="T84" fmla="*/ 430 w 842"/>
                  <a:gd name="T85" fmla="*/ 644 h 840"/>
                  <a:gd name="T86" fmla="*/ 475 w 842"/>
                  <a:gd name="T87" fmla="*/ 486 h 840"/>
                  <a:gd name="T88" fmla="*/ 430 w 842"/>
                  <a:gd name="T89" fmla="*/ 64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2" h="840">
                    <a:moveTo>
                      <a:pt x="842" y="420"/>
                    </a:moveTo>
                    <a:cubicBezTo>
                      <a:pt x="842" y="399"/>
                      <a:pt x="841" y="379"/>
                      <a:pt x="838" y="359"/>
                    </a:cubicBezTo>
                    <a:cubicBezTo>
                      <a:pt x="736" y="340"/>
                      <a:pt x="736" y="340"/>
                      <a:pt x="736" y="340"/>
                    </a:cubicBezTo>
                    <a:cubicBezTo>
                      <a:pt x="816" y="274"/>
                      <a:pt x="816" y="274"/>
                      <a:pt x="816" y="274"/>
                    </a:cubicBezTo>
                    <a:cubicBezTo>
                      <a:pt x="805" y="242"/>
                      <a:pt x="789" y="212"/>
                      <a:pt x="770" y="184"/>
                    </a:cubicBezTo>
                    <a:cubicBezTo>
                      <a:pt x="670" y="211"/>
                      <a:pt x="670" y="211"/>
                      <a:pt x="670" y="211"/>
                    </a:cubicBezTo>
                    <a:cubicBezTo>
                      <a:pt x="714" y="117"/>
                      <a:pt x="714" y="117"/>
                      <a:pt x="714" y="117"/>
                    </a:cubicBezTo>
                    <a:cubicBezTo>
                      <a:pt x="690" y="94"/>
                      <a:pt x="663" y="73"/>
                      <a:pt x="634" y="56"/>
                    </a:cubicBezTo>
                    <a:cubicBezTo>
                      <a:pt x="555" y="123"/>
                      <a:pt x="555" y="123"/>
                      <a:pt x="555" y="123"/>
                    </a:cubicBezTo>
                    <a:cubicBezTo>
                      <a:pt x="554" y="20"/>
                      <a:pt x="554" y="20"/>
                      <a:pt x="554" y="20"/>
                    </a:cubicBezTo>
                    <a:cubicBezTo>
                      <a:pt x="522" y="9"/>
                      <a:pt x="489" y="3"/>
                      <a:pt x="455" y="0"/>
                    </a:cubicBezTo>
                    <a:cubicBezTo>
                      <a:pt x="413" y="94"/>
                      <a:pt x="413" y="94"/>
                      <a:pt x="413" y="94"/>
                    </a:cubicBezTo>
                    <a:cubicBezTo>
                      <a:pt x="367" y="2"/>
                      <a:pt x="367" y="2"/>
                      <a:pt x="367" y="2"/>
                    </a:cubicBezTo>
                    <a:cubicBezTo>
                      <a:pt x="333" y="6"/>
                      <a:pt x="300" y="15"/>
                      <a:pt x="269" y="27"/>
                    </a:cubicBezTo>
                    <a:cubicBezTo>
                      <a:pt x="273" y="130"/>
                      <a:pt x="273" y="130"/>
                      <a:pt x="273" y="130"/>
                    </a:cubicBezTo>
                    <a:cubicBezTo>
                      <a:pt x="191" y="67"/>
                      <a:pt x="191" y="67"/>
                      <a:pt x="191" y="67"/>
                    </a:cubicBezTo>
                    <a:cubicBezTo>
                      <a:pt x="163" y="85"/>
                      <a:pt x="137" y="107"/>
                      <a:pt x="114" y="131"/>
                    </a:cubicBezTo>
                    <a:cubicBezTo>
                      <a:pt x="162" y="223"/>
                      <a:pt x="162" y="223"/>
                      <a:pt x="162" y="223"/>
                    </a:cubicBezTo>
                    <a:cubicBezTo>
                      <a:pt x="61" y="201"/>
                      <a:pt x="61" y="201"/>
                      <a:pt x="61" y="201"/>
                    </a:cubicBezTo>
                    <a:cubicBezTo>
                      <a:pt x="43" y="230"/>
                      <a:pt x="29" y="261"/>
                      <a:pt x="19" y="293"/>
                    </a:cubicBezTo>
                    <a:cubicBezTo>
                      <a:pt x="102" y="355"/>
                      <a:pt x="102" y="355"/>
                      <a:pt x="102" y="355"/>
                    </a:cubicBezTo>
                    <a:cubicBezTo>
                      <a:pt x="2" y="379"/>
                      <a:pt x="2" y="379"/>
                      <a:pt x="2" y="379"/>
                    </a:cubicBezTo>
                    <a:cubicBezTo>
                      <a:pt x="0" y="393"/>
                      <a:pt x="0" y="406"/>
                      <a:pt x="0" y="420"/>
                    </a:cubicBezTo>
                    <a:cubicBezTo>
                      <a:pt x="0" y="440"/>
                      <a:pt x="1" y="460"/>
                      <a:pt x="4" y="480"/>
                    </a:cubicBezTo>
                    <a:cubicBezTo>
                      <a:pt x="105" y="500"/>
                      <a:pt x="105" y="500"/>
                      <a:pt x="105" y="500"/>
                    </a:cubicBezTo>
                    <a:cubicBezTo>
                      <a:pt x="25" y="565"/>
                      <a:pt x="25" y="565"/>
                      <a:pt x="25" y="565"/>
                    </a:cubicBezTo>
                    <a:cubicBezTo>
                      <a:pt x="37" y="597"/>
                      <a:pt x="53" y="627"/>
                      <a:pt x="71" y="655"/>
                    </a:cubicBezTo>
                    <a:cubicBezTo>
                      <a:pt x="171" y="629"/>
                      <a:pt x="171" y="629"/>
                      <a:pt x="171" y="629"/>
                    </a:cubicBezTo>
                    <a:cubicBezTo>
                      <a:pt x="128" y="722"/>
                      <a:pt x="128" y="722"/>
                      <a:pt x="128" y="722"/>
                    </a:cubicBezTo>
                    <a:cubicBezTo>
                      <a:pt x="152" y="746"/>
                      <a:pt x="179" y="766"/>
                      <a:pt x="208" y="783"/>
                    </a:cubicBezTo>
                    <a:cubicBezTo>
                      <a:pt x="287" y="716"/>
                      <a:pt x="287" y="716"/>
                      <a:pt x="287" y="716"/>
                    </a:cubicBezTo>
                    <a:cubicBezTo>
                      <a:pt x="288" y="820"/>
                      <a:pt x="288" y="820"/>
                      <a:pt x="288" y="820"/>
                    </a:cubicBezTo>
                    <a:cubicBezTo>
                      <a:pt x="319" y="830"/>
                      <a:pt x="353" y="837"/>
                      <a:pt x="387" y="840"/>
                    </a:cubicBezTo>
                    <a:cubicBezTo>
                      <a:pt x="429" y="745"/>
                      <a:pt x="429" y="745"/>
                      <a:pt x="429" y="745"/>
                    </a:cubicBezTo>
                    <a:cubicBezTo>
                      <a:pt x="475" y="838"/>
                      <a:pt x="475" y="838"/>
                      <a:pt x="475" y="838"/>
                    </a:cubicBezTo>
                    <a:cubicBezTo>
                      <a:pt x="509" y="833"/>
                      <a:pt x="541" y="825"/>
                      <a:pt x="572" y="813"/>
                    </a:cubicBezTo>
                    <a:cubicBezTo>
                      <a:pt x="569" y="710"/>
                      <a:pt x="569" y="710"/>
                      <a:pt x="569" y="710"/>
                    </a:cubicBezTo>
                    <a:cubicBezTo>
                      <a:pt x="651" y="773"/>
                      <a:pt x="651" y="773"/>
                      <a:pt x="651" y="773"/>
                    </a:cubicBezTo>
                    <a:cubicBezTo>
                      <a:pt x="679" y="754"/>
                      <a:pt x="705" y="733"/>
                      <a:pt x="728" y="708"/>
                    </a:cubicBezTo>
                    <a:cubicBezTo>
                      <a:pt x="680" y="617"/>
                      <a:pt x="680" y="617"/>
                      <a:pt x="680" y="617"/>
                    </a:cubicBezTo>
                    <a:cubicBezTo>
                      <a:pt x="781" y="638"/>
                      <a:pt x="781" y="638"/>
                      <a:pt x="781" y="638"/>
                    </a:cubicBezTo>
                    <a:cubicBezTo>
                      <a:pt x="798" y="610"/>
                      <a:pt x="813" y="579"/>
                      <a:pt x="823" y="546"/>
                    </a:cubicBezTo>
                    <a:cubicBezTo>
                      <a:pt x="740" y="485"/>
                      <a:pt x="740" y="485"/>
                      <a:pt x="740" y="485"/>
                    </a:cubicBezTo>
                    <a:cubicBezTo>
                      <a:pt x="840" y="460"/>
                      <a:pt x="840" y="460"/>
                      <a:pt x="840" y="460"/>
                    </a:cubicBezTo>
                    <a:cubicBezTo>
                      <a:pt x="841" y="447"/>
                      <a:pt x="842" y="433"/>
                      <a:pt x="842" y="420"/>
                    </a:cubicBezTo>
                    <a:close/>
                    <a:moveTo>
                      <a:pt x="488" y="472"/>
                    </a:moveTo>
                    <a:cubicBezTo>
                      <a:pt x="498" y="460"/>
                      <a:pt x="504" y="445"/>
                      <a:pt x="506" y="428"/>
                    </a:cubicBezTo>
                    <a:cubicBezTo>
                      <a:pt x="645" y="428"/>
                      <a:pt x="645" y="428"/>
                      <a:pt x="645" y="428"/>
                    </a:cubicBezTo>
                    <a:cubicBezTo>
                      <a:pt x="643" y="483"/>
                      <a:pt x="622" y="533"/>
                      <a:pt x="587" y="571"/>
                    </a:cubicBezTo>
                    <a:lnTo>
                      <a:pt x="488" y="472"/>
                    </a:lnTo>
                    <a:close/>
                    <a:moveTo>
                      <a:pt x="645" y="409"/>
                    </a:moveTo>
                    <a:cubicBezTo>
                      <a:pt x="506" y="409"/>
                      <a:pt x="506" y="409"/>
                      <a:pt x="506" y="409"/>
                    </a:cubicBezTo>
                    <a:cubicBezTo>
                      <a:pt x="504" y="393"/>
                      <a:pt x="497" y="378"/>
                      <a:pt x="487" y="366"/>
                    </a:cubicBezTo>
                    <a:cubicBezTo>
                      <a:pt x="586" y="267"/>
                      <a:pt x="586" y="267"/>
                      <a:pt x="586" y="267"/>
                    </a:cubicBezTo>
                    <a:cubicBezTo>
                      <a:pt x="621" y="305"/>
                      <a:pt x="643" y="355"/>
                      <a:pt x="645" y="409"/>
                    </a:cubicBezTo>
                    <a:close/>
                    <a:moveTo>
                      <a:pt x="573" y="254"/>
                    </a:moveTo>
                    <a:cubicBezTo>
                      <a:pt x="474" y="353"/>
                      <a:pt x="474" y="353"/>
                      <a:pt x="474" y="353"/>
                    </a:cubicBezTo>
                    <a:cubicBezTo>
                      <a:pt x="461" y="343"/>
                      <a:pt x="447" y="337"/>
                      <a:pt x="430" y="335"/>
                    </a:cubicBezTo>
                    <a:cubicBezTo>
                      <a:pt x="430" y="195"/>
                      <a:pt x="430" y="195"/>
                      <a:pt x="430" y="195"/>
                    </a:cubicBezTo>
                    <a:cubicBezTo>
                      <a:pt x="485" y="197"/>
                      <a:pt x="535" y="219"/>
                      <a:pt x="573" y="254"/>
                    </a:cubicBezTo>
                    <a:close/>
                    <a:moveTo>
                      <a:pt x="377" y="420"/>
                    </a:moveTo>
                    <a:cubicBezTo>
                      <a:pt x="377" y="396"/>
                      <a:pt x="397" y="376"/>
                      <a:pt x="421" y="376"/>
                    </a:cubicBezTo>
                    <a:cubicBezTo>
                      <a:pt x="445" y="376"/>
                      <a:pt x="465" y="396"/>
                      <a:pt x="465" y="420"/>
                    </a:cubicBezTo>
                    <a:cubicBezTo>
                      <a:pt x="465" y="444"/>
                      <a:pt x="445" y="463"/>
                      <a:pt x="421" y="463"/>
                    </a:cubicBezTo>
                    <a:cubicBezTo>
                      <a:pt x="397" y="463"/>
                      <a:pt x="377" y="444"/>
                      <a:pt x="377" y="420"/>
                    </a:cubicBezTo>
                    <a:close/>
                    <a:moveTo>
                      <a:pt x="411" y="195"/>
                    </a:moveTo>
                    <a:cubicBezTo>
                      <a:pt x="411" y="335"/>
                      <a:pt x="411" y="335"/>
                      <a:pt x="411" y="335"/>
                    </a:cubicBezTo>
                    <a:cubicBezTo>
                      <a:pt x="395" y="337"/>
                      <a:pt x="380" y="343"/>
                      <a:pt x="368" y="353"/>
                    </a:cubicBezTo>
                    <a:cubicBezTo>
                      <a:pt x="269" y="254"/>
                      <a:pt x="269" y="254"/>
                      <a:pt x="269" y="254"/>
                    </a:cubicBezTo>
                    <a:cubicBezTo>
                      <a:pt x="307" y="219"/>
                      <a:pt x="357" y="197"/>
                      <a:pt x="411" y="195"/>
                    </a:cubicBezTo>
                    <a:close/>
                    <a:moveTo>
                      <a:pt x="355" y="366"/>
                    </a:moveTo>
                    <a:cubicBezTo>
                      <a:pt x="345" y="378"/>
                      <a:pt x="338" y="393"/>
                      <a:pt x="336" y="409"/>
                    </a:cubicBezTo>
                    <a:cubicBezTo>
                      <a:pt x="196" y="409"/>
                      <a:pt x="196" y="409"/>
                      <a:pt x="196" y="409"/>
                    </a:cubicBezTo>
                    <a:cubicBezTo>
                      <a:pt x="199" y="355"/>
                      <a:pt x="221" y="305"/>
                      <a:pt x="256" y="267"/>
                    </a:cubicBezTo>
                    <a:lnTo>
                      <a:pt x="355" y="366"/>
                    </a:lnTo>
                    <a:close/>
                    <a:moveTo>
                      <a:pt x="196" y="428"/>
                    </a:moveTo>
                    <a:cubicBezTo>
                      <a:pt x="336" y="428"/>
                      <a:pt x="336" y="428"/>
                      <a:pt x="336" y="428"/>
                    </a:cubicBezTo>
                    <a:cubicBezTo>
                      <a:pt x="338" y="445"/>
                      <a:pt x="344" y="460"/>
                      <a:pt x="354" y="472"/>
                    </a:cubicBezTo>
                    <a:cubicBezTo>
                      <a:pt x="255" y="571"/>
                      <a:pt x="255" y="571"/>
                      <a:pt x="255" y="571"/>
                    </a:cubicBezTo>
                    <a:cubicBezTo>
                      <a:pt x="220" y="533"/>
                      <a:pt x="198" y="483"/>
                      <a:pt x="196" y="428"/>
                    </a:cubicBezTo>
                    <a:close/>
                    <a:moveTo>
                      <a:pt x="268" y="585"/>
                    </a:moveTo>
                    <a:cubicBezTo>
                      <a:pt x="367" y="486"/>
                      <a:pt x="367" y="486"/>
                      <a:pt x="367" y="486"/>
                    </a:cubicBezTo>
                    <a:cubicBezTo>
                      <a:pt x="379" y="496"/>
                      <a:pt x="395" y="503"/>
                      <a:pt x="411" y="505"/>
                    </a:cubicBezTo>
                    <a:cubicBezTo>
                      <a:pt x="411" y="644"/>
                      <a:pt x="411" y="644"/>
                      <a:pt x="411" y="644"/>
                    </a:cubicBezTo>
                    <a:cubicBezTo>
                      <a:pt x="356" y="642"/>
                      <a:pt x="306" y="620"/>
                      <a:pt x="268" y="585"/>
                    </a:cubicBezTo>
                    <a:close/>
                    <a:moveTo>
                      <a:pt x="430" y="644"/>
                    </a:moveTo>
                    <a:cubicBezTo>
                      <a:pt x="430" y="505"/>
                      <a:pt x="430" y="505"/>
                      <a:pt x="430" y="505"/>
                    </a:cubicBezTo>
                    <a:cubicBezTo>
                      <a:pt x="447" y="503"/>
                      <a:pt x="462" y="496"/>
                      <a:pt x="475" y="486"/>
                    </a:cubicBezTo>
                    <a:cubicBezTo>
                      <a:pt x="574" y="585"/>
                      <a:pt x="574" y="585"/>
                      <a:pt x="574" y="585"/>
                    </a:cubicBezTo>
                    <a:cubicBezTo>
                      <a:pt x="536" y="620"/>
                      <a:pt x="486" y="642"/>
                      <a:pt x="430" y="6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21"/>
              <p:cNvSpPr>
                <a:spLocks noEditPoints="1"/>
              </p:cNvSpPr>
              <p:nvPr/>
            </p:nvSpPr>
            <p:spPr bwMode="auto">
              <a:xfrm>
                <a:off x="5689600" y="1574800"/>
                <a:ext cx="2003425"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3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2 w 534"/>
                  <a:gd name="T31" fmla="*/ 520 h 533"/>
                  <a:gd name="T32" fmla="*/ 272 w 534"/>
                  <a:gd name="T33" fmla="*/ 473 h 533"/>
                  <a:gd name="T34" fmla="*/ 363 w 534"/>
                  <a:gd name="T35" fmla="*/ 516 h 533"/>
                  <a:gd name="T36" fmla="*/ 412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2 h 533"/>
                  <a:gd name="T48" fmla="*/ 309 w 534"/>
                  <a:gd name="T49" fmla="*/ 300 h 533"/>
                  <a:gd name="T50" fmla="*/ 320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2 h 533"/>
                  <a:gd name="T76" fmla="*/ 224 w 534"/>
                  <a:gd name="T77" fmla="*/ 300 h 533"/>
                  <a:gd name="T78" fmla="*/ 124 w 534"/>
                  <a:gd name="T79" fmla="*/ 272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6"/>
                      <a:pt x="467" y="216"/>
                      <a:pt x="467" y="216"/>
                    </a:cubicBezTo>
                    <a:cubicBezTo>
                      <a:pt x="518" y="174"/>
                      <a:pt x="518" y="174"/>
                      <a:pt x="518" y="174"/>
                    </a:cubicBezTo>
                    <a:cubicBezTo>
                      <a:pt x="510" y="154"/>
                      <a:pt x="500" y="135"/>
                      <a:pt x="488"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3"/>
                      <a:pt x="351" y="13"/>
                      <a:pt x="351" y="13"/>
                    </a:cubicBezTo>
                    <a:cubicBezTo>
                      <a:pt x="331" y="6"/>
                      <a:pt x="310" y="2"/>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8"/>
                      <a:pt x="38" y="128"/>
                      <a:pt x="38" y="128"/>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0"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2" y="520"/>
                      <a:pt x="182" y="520"/>
                      <a:pt x="182" y="520"/>
                    </a:cubicBezTo>
                    <a:cubicBezTo>
                      <a:pt x="202" y="527"/>
                      <a:pt x="223" y="531"/>
                      <a:pt x="245" y="533"/>
                    </a:cubicBezTo>
                    <a:cubicBezTo>
                      <a:pt x="272" y="473"/>
                      <a:pt x="272" y="473"/>
                      <a:pt x="272" y="473"/>
                    </a:cubicBezTo>
                    <a:cubicBezTo>
                      <a:pt x="301" y="531"/>
                      <a:pt x="301" y="531"/>
                      <a:pt x="301" y="531"/>
                    </a:cubicBezTo>
                    <a:cubicBezTo>
                      <a:pt x="322" y="529"/>
                      <a:pt x="343" y="523"/>
                      <a:pt x="363" y="516"/>
                    </a:cubicBezTo>
                    <a:cubicBezTo>
                      <a:pt x="361" y="450"/>
                      <a:pt x="361" y="450"/>
                      <a:pt x="361" y="450"/>
                    </a:cubicBezTo>
                    <a:cubicBezTo>
                      <a:pt x="412" y="490"/>
                      <a:pt x="412" y="490"/>
                      <a:pt x="412" y="490"/>
                    </a:cubicBezTo>
                    <a:cubicBezTo>
                      <a:pt x="430" y="479"/>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2"/>
                    </a:cubicBezTo>
                    <a:cubicBezTo>
                      <a:pt x="409" y="272"/>
                      <a:pt x="409" y="272"/>
                      <a:pt x="409" y="272"/>
                    </a:cubicBezTo>
                    <a:cubicBezTo>
                      <a:pt x="408" y="307"/>
                      <a:pt x="394" y="338"/>
                      <a:pt x="372" y="362"/>
                    </a:cubicBezTo>
                    <a:lnTo>
                      <a:pt x="309" y="300"/>
                    </a:lnTo>
                    <a:close/>
                    <a:moveTo>
                      <a:pt x="409" y="260"/>
                    </a:moveTo>
                    <a:cubicBezTo>
                      <a:pt x="320" y="260"/>
                      <a:pt x="320" y="260"/>
                      <a:pt x="320"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2" y="218"/>
                      <a:pt x="283" y="214"/>
                      <a:pt x="273" y="212"/>
                    </a:cubicBezTo>
                    <a:cubicBezTo>
                      <a:pt x="273" y="124"/>
                      <a:pt x="273" y="124"/>
                      <a:pt x="273" y="124"/>
                    </a:cubicBezTo>
                    <a:cubicBezTo>
                      <a:pt x="307" y="125"/>
                      <a:pt x="339" y="139"/>
                      <a:pt x="363" y="161"/>
                    </a:cubicBezTo>
                    <a:close/>
                    <a:moveTo>
                      <a:pt x="239" y="266"/>
                    </a:moveTo>
                    <a:cubicBezTo>
                      <a:pt x="239" y="251"/>
                      <a:pt x="251" y="238"/>
                      <a:pt x="267" y="238"/>
                    </a:cubicBezTo>
                    <a:cubicBezTo>
                      <a:pt x="282" y="238"/>
                      <a:pt x="294" y="251"/>
                      <a:pt x="294" y="266"/>
                    </a:cubicBezTo>
                    <a:cubicBezTo>
                      <a:pt x="294" y="281"/>
                      <a:pt x="282" y="294"/>
                      <a:pt x="267" y="294"/>
                    </a:cubicBezTo>
                    <a:cubicBezTo>
                      <a:pt x="251" y="294"/>
                      <a:pt x="239" y="281"/>
                      <a:pt x="239" y="266"/>
                    </a:cubicBezTo>
                    <a:close/>
                    <a:moveTo>
                      <a:pt x="261" y="124"/>
                    </a:moveTo>
                    <a:cubicBezTo>
                      <a:pt x="261" y="212"/>
                      <a:pt x="261" y="212"/>
                      <a:pt x="261" y="212"/>
                    </a:cubicBezTo>
                    <a:cubicBezTo>
                      <a:pt x="250" y="214"/>
                      <a:pt x="241" y="218"/>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2"/>
                    </a:moveTo>
                    <a:cubicBezTo>
                      <a:pt x="213" y="272"/>
                      <a:pt x="213" y="272"/>
                      <a:pt x="213" y="272"/>
                    </a:cubicBezTo>
                    <a:cubicBezTo>
                      <a:pt x="214" y="282"/>
                      <a:pt x="218" y="292"/>
                      <a:pt x="224" y="300"/>
                    </a:cubicBezTo>
                    <a:cubicBezTo>
                      <a:pt x="161" y="362"/>
                      <a:pt x="161" y="362"/>
                      <a:pt x="161" y="362"/>
                    </a:cubicBezTo>
                    <a:cubicBezTo>
                      <a:pt x="139" y="338"/>
                      <a:pt x="126" y="307"/>
                      <a:pt x="124" y="272"/>
                    </a:cubicBezTo>
                    <a:close/>
                    <a:moveTo>
                      <a:pt x="170" y="371"/>
                    </a:moveTo>
                    <a:cubicBezTo>
                      <a:pt x="233" y="308"/>
                      <a:pt x="233" y="308"/>
                      <a:pt x="233" y="308"/>
                    </a:cubicBezTo>
                    <a:cubicBezTo>
                      <a:pt x="240" y="315"/>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5"/>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22"/>
              <p:cNvSpPr>
                <a:spLocks noEditPoints="1"/>
              </p:cNvSpPr>
              <p:nvPr/>
            </p:nvSpPr>
            <p:spPr bwMode="auto">
              <a:xfrm>
                <a:off x="7707313" y="5387975"/>
                <a:ext cx="2005013"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2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3 w 534"/>
                  <a:gd name="T31" fmla="*/ 520 h 533"/>
                  <a:gd name="T32" fmla="*/ 272 w 534"/>
                  <a:gd name="T33" fmla="*/ 473 h 533"/>
                  <a:gd name="T34" fmla="*/ 363 w 534"/>
                  <a:gd name="T35" fmla="*/ 516 h 533"/>
                  <a:gd name="T36" fmla="*/ 413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1 h 533"/>
                  <a:gd name="T48" fmla="*/ 309 w 534"/>
                  <a:gd name="T49" fmla="*/ 300 h 533"/>
                  <a:gd name="T50" fmla="*/ 321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1 h 533"/>
                  <a:gd name="T76" fmla="*/ 224 w 534"/>
                  <a:gd name="T77" fmla="*/ 300 h 533"/>
                  <a:gd name="T78" fmla="*/ 124 w 534"/>
                  <a:gd name="T79" fmla="*/ 271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5"/>
                      <a:pt x="467" y="215"/>
                      <a:pt x="467" y="215"/>
                    </a:cubicBezTo>
                    <a:cubicBezTo>
                      <a:pt x="518" y="174"/>
                      <a:pt x="518" y="174"/>
                      <a:pt x="518" y="174"/>
                    </a:cubicBezTo>
                    <a:cubicBezTo>
                      <a:pt x="510" y="154"/>
                      <a:pt x="500" y="134"/>
                      <a:pt x="489"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2"/>
                      <a:pt x="351" y="12"/>
                      <a:pt x="351" y="12"/>
                    </a:cubicBezTo>
                    <a:cubicBezTo>
                      <a:pt x="331" y="6"/>
                      <a:pt x="310" y="1"/>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7"/>
                      <a:pt x="38" y="127"/>
                      <a:pt x="38" y="127"/>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1"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3" y="520"/>
                      <a:pt x="183" y="520"/>
                      <a:pt x="183" y="520"/>
                    </a:cubicBezTo>
                    <a:cubicBezTo>
                      <a:pt x="202" y="526"/>
                      <a:pt x="224" y="531"/>
                      <a:pt x="245" y="533"/>
                    </a:cubicBezTo>
                    <a:cubicBezTo>
                      <a:pt x="272" y="473"/>
                      <a:pt x="272" y="473"/>
                      <a:pt x="272" y="473"/>
                    </a:cubicBezTo>
                    <a:cubicBezTo>
                      <a:pt x="301" y="531"/>
                      <a:pt x="301" y="531"/>
                      <a:pt x="301" y="531"/>
                    </a:cubicBezTo>
                    <a:cubicBezTo>
                      <a:pt x="323" y="528"/>
                      <a:pt x="343" y="523"/>
                      <a:pt x="363" y="516"/>
                    </a:cubicBezTo>
                    <a:cubicBezTo>
                      <a:pt x="361" y="450"/>
                      <a:pt x="361" y="450"/>
                      <a:pt x="361" y="450"/>
                    </a:cubicBezTo>
                    <a:cubicBezTo>
                      <a:pt x="413" y="490"/>
                      <a:pt x="413" y="490"/>
                      <a:pt x="413" y="490"/>
                    </a:cubicBezTo>
                    <a:cubicBezTo>
                      <a:pt x="431" y="478"/>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1"/>
                    </a:cubicBezTo>
                    <a:cubicBezTo>
                      <a:pt x="409" y="271"/>
                      <a:pt x="409" y="271"/>
                      <a:pt x="409" y="271"/>
                    </a:cubicBezTo>
                    <a:cubicBezTo>
                      <a:pt x="408" y="306"/>
                      <a:pt x="394" y="338"/>
                      <a:pt x="372" y="362"/>
                    </a:cubicBezTo>
                    <a:lnTo>
                      <a:pt x="309" y="300"/>
                    </a:lnTo>
                    <a:close/>
                    <a:moveTo>
                      <a:pt x="409" y="260"/>
                    </a:moveTo>
                    <a:cubicBezTo>
                      <a:pt x="321" y="260"/>
                      <a:pt x="321" y="260"/>
                      <a:pt x="321"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3" y="217"/>
                      <a:pt x="283" y="213"/>
                      <a:pt x="273" y="212"/>
                    </a:cubicBezTo>
                    <a:cubicBezTo>
                      <a:pt x="273" y="124"/>
                      <a:pt x="273" y="124"/>
                      <a:pt x="273" y="124"/>
                    </a:cubicBezTo>
                    <a:cubicBezTo>
                      <a:pt x="308" y="125"/>
                      <a:pt x="339" y="139"/>
                      <a:pt x="363" y="161"/>
                    </a:cubicBezTo>
                    <a:close/>
                    <a:moveTo>
                      <a:pt x="239" y="266"/>
                    </a:moveTo>
                    <a:cubicBezTo>
                      <a:pt x="239" y="251"/>
                      <a:pt x="252" y="238"/>
                      <a:pt x="267" y="238"/>
                    </a:cubicBezTo>
                    <a:cubicBezTo>
                      <a:pt x="282" y="238"/>
                      <a:pt x="295" y="251"/>
                      <a:pt x="295" y="266"/>
                    </a:cubicBezTo>
                    <a:cubicBezTo>
                      <a:pt x="295" y="281"/>
                      <a:pt x="282" y="294"/>
                      <a:pt x="267" y="294"/>
                    </a:cubicBezTo>
                    <a:cubicBezTo>
                      <a:pt x="252" y="294"/>
                      <a:pt x="239" y="281"/>
                      <a:pt x="239" y="266"/>
                    </a:cubicBezTo>
                    <a:close/>
                    <a:moveTo>
                      <a:pt x="261" y="124"/>
                    </a:moveTo>
                    <a:cubicBezTo>
                      <a:pt x="261" y="212"/>
                      <a:pt x="261" y="212"/>
                      <a:pt x="261" y="212"/>
                    </a:cubicBezTo>
                    <a:cubicBezTo>
                      <a:pt x="251" y="213"/>
                      <a:pt x="241" y="217"/>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1"/>
                    </a:moveTo>
                    <a:cubicBezTo>
                      <a:pt x="213" y="271"/>
                      <a:pt x="213" y="271"/>
                      <a:pt x="213" y="271"/>
                    </a:cubicBezTo>
                    <a:cubicBezTo>
                      <a:pt x="214" y="282"/>
                      <a:pt x="218" y="292"/>
                      <a:pt x="224" y="300"/>
                    </a:cubicBezTo>
                    <a:cubicBezTo>
                      <a:pt x="162" y="362"/>
                      <a:pt x="162" y="362"/>
                      <a:pt x="162" y="362"/>
                    </a:cubicBezTo>
                    <a:cubicBezTo>
                      <a:pt x="139" y="338"/>
                      <a:pt x="126" y="306"/>
                      <a:pt x="124" y="271"/>
                    </a:cubicBezTo>
                    <a:close/>
                    <a:moveTo>
                      <a:pt x="170" y="371"/>
                    </a:moveTo>
                    <a:cubicBezTo>
                      <a:pt x="233" y="308"/>
                      <a:pt x="233" y="308"/>
                      <a:pt x="233" y="308"/>
                    </a:cubicBezTo>
                    <a:cubicBezTo>
                      <a:pt x="241" y="314"/>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4"/>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25"/>
              <p:cNvSpPr>
                <a:spLocks noEditPoints="1"/>
              </p:cNvSpPr>
              <p:nvPr/>
            </p:nvSpPr>
            <p:spPr bwMode="auto">
              <a:xfrm>
                <a:off x="7550150" y="2136775"/>
                <a:ext cx="3133725" cy="3133725"/>
              </a:xfrm>
              <a:custGeom>
                <a:avLst/>
                <a:gdLst>
                  <a:gd name="T0" fmla="*/ 835 w 835"/>
                  <a:gd name="T1" fmla="*/ 423 h 835"/>
                  <a:gd name="T2" fmla="*/ 790 w 835"/>
                  <a:gd name="T3" fmla="*/ 390 h 835"/>
                  <a:gd name="T4" fmla="*/ 815 w 835"/>
                  <a:gd name="T5" fmla="*/ 287 h 835"/>
                  <a:gd name="T6" fmla="*/ 761 w 835"/>
                  <a:gd name="T7" fmla="*/ 270 h 835"/>
                  <a:gd name="T8" fmla="*/ 751 w 835"/>
                  <a:gd name="T9" fmla="*/ 166 h 835"/>
                  <a:gd name="T10" fmla="*/ 694 w 835"/>
                  <a:gd name="T11" fmla="*/ 167 h 835"/>
                  <a:gd name="T12" fmla="*/ 651 w 835"/>
                  <a:gd name="T13" fmla="*/ 71 h 835"/>
                  <a:gd name="T14" fmla="*/ 597 w 835"/>
                  <a:gd name="T15" fmla="*/ 90 h 835"/>
                  <a:gd name="T16" fmla="*/ 526 w 835"/>
                  <a:gd name="T17" fmla="*/ 14 h 835"/>
                  <a:gd name="T18" fmla="*/ 480 w 835"/>
                  <a:gd name="T19" fmla="*/ 50 h 835"/>
                  <a:gd name="T20" fmla="*/ 418 w 835"/>
                  <a:gd name="T21" fmla="*/ 0 h 835"/>
                  <a:gd name="T22" fmla="*/ 379 w 835"/>
                  <a:gd name="T23" fmla="*/ 46 h 835"/>
                  <a:gd name="T24" fmla="*/ 335 w 835"/>
                  <a:gd name="T25" fmla="*/ 8 h 835"/>
                  <a:gd name="T26" fmla="*/ 260 w 835"/>
                  <a:gd name="T27" fmla="*/ 80 h 835"/>
                  <a:gd name="T28" fmla="*/ 205 w 835"/>
                  <a:gd name="T29" fmla="*/ 58 h 835"/>
                  <a:gd name="T30" fmla="*/ 158 w 835"/>
                  <a:gd name="T31" fmla="*/ 150 h 835"/>
                  <a:gd name="T32" fmla="*/ 100 w 835"/>
                  <a:gd name="T33" fmla="*/ 147 h 835"/>
                  <a:gd name="T34" fmla="*/ 84 w 835"/>
                  <a:gd name="T35" fmla="*/ 250 h 835"/>
                  <a:gd name="T36" fmla="*/ 28 w 835"/>
                  <a:gd name="T37" fmla="*/ 266 h 835"/>
                  <a:gd name="T38" fmla="*/ 48 w 835"/>
                  <a:gd name="T39" fmla="*/ 368 h 835"/>
                  <a:gd name="T40" fmla="*/ 0 w 835"/>
                  <a:gd name="T41" fmla="*/ 401 h 835"/>
                  <a:gd name="T42" fmla="*/ 6 w 835"/>
                  <a:gd name="T43" fmla="*/ 487 h 835"/>
                  <a:gd name="T44" fmla="*/ 57 w 835"/>
                  <a:gd name="T45" fmla="*/ 513 h 835"/>
                  <a:gd name="T46" fmla="*/ 51 w 835"/>
                  <a:gd name="T47" fmla="*/ 617 h 835"/>
                  <a:gd name="T48" fmla="*/ 107 w 835"/>
                  <a:gd name="T49" fmla="*/ 625 h 835"/>
                  <a:gd name="T50" fmla="*/ 136 w 835"/>
                  <a:gd name="T51" fmla="*/ 726 h 835"/>
                  <a:gd name="T52" fmla="*/ 191 w 835"/>
                  <a:gd name="T53" fmla="*/ 714 h 835"/>
                  <a:gd name="T54" fmla="*/ 251 w 835"/>
                  <a:gd name="T55" fmla="*/ 801 h 835"/>
                  <a:gd name="T56" fmla="*/ 299 w 835"/>
                  <a:gd name="T57" fmla="*/ 771 h 835"/>
                  <a:gd name="T58" fmla="*/ 383 w 835"/>
                  <a:gd name="T59" fmla="*/ 834 h 835"/>
                  <a:gd name="T60" fmla="*/ 418 w 835"/>
                  <a:gd name="T61" fmla="*/ 791 h 835"/>
                  <a:gd name="T62" fmla="*/ 432 w 835"/>
                  <a:gd name="T63" fmla="*/ 835 h 835"/>
                  <a:gd name="T64" fmla="*/ 521 w 835"/>
                  <a:gd name="T65" fmla="*/ 776 h 835"/>
                  <a:gd name="T66" fmla="*/ 566 w 835"/>
                  <a:gd name="T67" fmla="*/ 808 h 835"/>
                  <a:gd name="T68" fmla="*/ 630 w 835"/>
                  <a:gd name="T69" fmla="*/ 724 h 835"/>
                  <a:gd name="T70" fmla="*/ 684 w 835"/>
                  <a:gd name="T71" fmla="*/ 739 h 835"/>
                  <a:gd name="T72" fmla="*/ 718 w 835"/>
                  <a:gd name="T73" fmla="*/ 639 h 835"/>
                  <a:gd name="T74" fmla="*/ 774 w 835"/>
                  <a:gd name="T75" fmla="*/ 636 h 835"/>
                  <a:gd name="T76" fmla="*/ 773 w 835"/>
                  <a:gd name="T77" fmla="*/ 531 h 835"/>
                  <a:gd name="T78" fmla="*/ 825 w 835"/>
                  <a:gd name="T79" fmla="*/ 510 h 835"/>
                  <a:gd name="T80" fmla="*/ 533 w 835"/>
                  <a:gd name="T81" fmla="*/ 403 h 835"/>
                  <a:gd name="T82" fmla="*/ 661 w 835"/>
                  <a:gd name="T83" fmla="*/ 190 h 835"/>
                  <a:gd name="T84" fmla="*/ 418 w 835"/>
                  <a:gd name="T85" fmla="*/ 477 h 835"/>
                  <a:gd name="T86" fmla="*/ 418 w 835"/>
                  <a:gd name="T87" fmla="*/ 358 h 835"/>
                  <a:gd name="T88" fmla="*/ 418 w 835"/>
                  <a:gd name="T89" fmla="*/ 477 h 835"/>
                  <a:gd name="T90" fmla="*/ 489 w 835"/>
                  <a:gd name="T91" fmla="*/ 327 h 835"/>
                  <a:gd name="T92" fmla="*/ 430 w 835"/>
                  <a:gd name="T93" fmla="*/ 85 h 835"/>
                  <a:gd name="T94" fmla="*/ 405 w 835"/>
                  <a:gd name="T95" fmla="*/ 85 h 835"/>
                  <a:gd name="T96" fmla="*/ 346 w 835"/>
                  <a:gd name="T97" fmla="*/ 327 h 835"/>
                  <a:gd name="T98" fmla="*/ 405 w 835"/>
                  <a:gd name="T99" fmla="*/ 85 h 835"/>
                  <a:gd name="T100" fmla="*/ 328 w 835"/>
                  <a:gd name="T101" fmla="*/ 344 h 835"/>
                  <a:gd name="T102" fmla="*/ 85 w 835"/>
                  <a:gd name="T103" fmla="*/ 403 h 835"/>
                  <a:gd name="T104" fmla="*/ 85 w 835"/>
                  <a:gd name="T105" fmla="*/ 429 h 835"/>
                  <a:gd name="T106" fmla="*/ 327 w 835"/>
                  <a:gd name="T107" fmla="*/ 489 h 835"/>
                  <a:gd name="T108" fmla="*/ 85 w 835"/>
                  <a:gd name="T109" fmla="*/ 429 h 835"/>
                  <a:gd name="T110" fmla="*/ 345 w 835"/>
                  <a:gd name="T111" fmla="*/ 507 h 835"/>
                  <a:gd name="T112" fmla="*/ 405 w 835"/>
                  <a:gd name="T113" fmla="*/ 750 h 835"/>
                  <a:gd name="T114" fmla="*/ 430 w 835"/>
                  <a:gd name="T115" fmla="*/ 750 h 835"/>
                  <a:gd name="T116" fmla="*/ 491 w 835"/>
                  <a:gd name="T117" fmla="*/ 507 h 835"/>
                  <a:gd name="T118" fmla="*/ 430 w 835"/>
                  <a:gd name="T119" fmla="*/ 750 h 835"/>
                  <a:gd name="T120" fmla="*/ 509 w 835"/>
                  <a:gd name="T121" fmla="*/ 489 h 835"/>
                  <a:gd name="T122" fmla="*/ 750 w 835"/>
                  <a:gd name="T123" fmla="*/ 42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835">
                    <a:moveTo>
                      <a:pt x="825" y="510"/>
                    </a:moveTo>
                    <a:cubicBezTo>
                      <a:pt x="832" y="482"/>
                      <a:pt x="835" y="453"/>
                      <a:pt x="835" y="423"/>
                    </a:cubicBezTo>
                    <a:cubicBezTo>
                      <a:pt x="791" y="410"/>
                      <a:pt x="791" y="410"/>
                      <a:pt x="791" y="410"/>
                    </a:cubicBezTo>
                    <a:cubicBezTo>
                      <a:pt x="790" y="403"/>
                      <a:pt x="790" y="397"/>
                      <a:pt x="790" y="390"/>
                    </a:cubicBezTo>
                    <a:cubicBezTo>
                      <a:pt x="833" y="373"/>
                      <a:pt x="833" y="373"/>
                      <a:pt x="833" y="373"/>
                    </a:cubicBezTo>
                    <a:cubicBezTo>
                      <a:pt x="830" y="343"/>
                      <a:pt x="824" y="315"/>
                      <a:pt x="815" y="287"/>
                    </a:cubicBezTo>
                    <a:cubicBezTo>
                      <a:pt x="768" y="290"/>
                      <a:pt x="768" y="290"/>
                      <a:pt x="768" y="290"/>
                    </a:cubicBezTo>
                    <a:cubicBezTo>
                      <a:pt x="766" y="284"/>
                      <a:pt x="763" y="277"/>
                      <a:pt x="761" y="270"/>
                    </a:cubicBezTo>
                    <a:cubicBezTo>
                      <a:pt x="796" y="240"/>
                      <a:pt x="796" y="240"/>
                      <a:pt x="796" y="240"/>
                    </a:cubicBezTo>
                    <a:cubicBezTo>
                      <a:pt x="783" y="214"/>
                      <a:pt x="768" y="189"/>
                      <a:pt x="751" y="166"/>
                    </a:cubicBezTo>
                    <a:cubicBezTo>
                      <a:pt x="708" y="183"/>
                      <a:pt x="708" y="183"/>
                      <a:pt x="708" y="183"/>
                    </a:cubicBezTo>
                    <a:cubicBezTo>
                      <a:pt x="704" y="178"/>
                      <a:pt x="699" y="172"/>
                      <a:pt x="694" y="167"/>
                    </a:cubicBezTo>
                    <a:cubicBezTo>
                      <a:pt x="717" y="127"/>
                      <a:pt x="717" y="127"/>
                      <a:pt x="717" y="127"/>
                    </a:cubicBezTo>
                    <a:cubicBezTo>
                      <a:pt x="697" y="106"/>
                      <a:pt x="675" y="87"/>
                      <a:pt x="651" y="71"/>
                    </a:cubicBezTo>
                    <a:cubicBezTo>
                      <a:pt x="616" y="102"/>
                      <a:pt x="616" y="102"/>
                      <a:pt x="616" y="102"/>
                    </a:cubicBezTo>
                    <a:cubicBezTo>
                      <a:pt x="610" y="98"/>
                      <a:pt x="603" y="94"/>
                      <a:pt x="597" y="90"/>
                    </a:cubicBezTo>
                    <a:cubicBezTo>
                      <a:pt x="606" y="45"/>
                      <a:pt x="606" y="45"/>
                      <a:pt x="606" y="45"/>
                    </a:cubicBezTo>
                    <a:cubicBezTo>
                      <a:pt x="580" y="32"/>
                      <a:pt x="554" y="21"/>
                      <a:pt x="526" y="14"/>
                    </a:cubicBezTo>
                    <a:cubicBezTo>
                      <a:pt x="502" y="54"/>
                      <a:pt x="502" y="54"/>
                      <a:pt x="502" y="54"/>
                    </a:cubicBezTo>
                    <a:cubicBezTo>
                      <a:pt x="495" y="53"/>
                      <a:pt x="487" y="51"/>
                      <a:pt x="480" y="50"/>
                    </a:cubicBezTo>
                    <a:cubicBezTo>
                      <a:pt x="474" y="4"/>
                      <a:pt x="474" y="4"/>
                      <a:pt x="474" y="4"/>
                    </a:cubicBezTo>
                    <a:cubicBezTo>
                      <a:pt x="455" y="1"/>
                      <a:pt x="437" y="0"/>
                      <a:pt x="418" y="0"/>
                    </a:cubicBezTo>
                    <a:cubicBezTo>
                      <a:pt x="408" y="0"/>
                      <a:pt x="398" y="0"/>
                      <a:pt x="388" y="1"/>
                    </a:cubicBezTo>
                    <a:cubicBezTo>
                      <a:pt x="379" y="46"/>
                      <a:pt x="379" y="46"/>
                      <a:pt x="379" y="46"/>
                    </a:cubicBezTo>
                    <a:cubicBezTo>
                      <a:pt x="371" y="47"/>
                      <a:pt x="364" y="48"/>
                      <a:pt x="356" y="50"/>
                    </a:cubicBezTo>
                    <a:cubicBezTo>
                      <a:pt x="335" y="8"/>
                      <a:pt x="335" y="8"/>
                      <a:pt x="335" y="8"/>
                    </a:cubicBezTo>
                    <a:cubicBezTo>
                      <a:pt x="307" y="14"/>
                      <a:pt x="279" y="22"/>
                      <a:pt x="253" y="34"/>
                    </a:cubicBezTo>
                    <a:cubicBezTo>
                      <a:pt x="260" y="80"/>
                      <a:pt x="260" y="80"/>
                      <a:pt x="260" y="80"/>
                    </a:cubicBezTo>
                    <a:cubicBezTo>
                      <a:pt x="253" y="83"/>
                      <a:pt x="246" y="86"/>
                      <a:pt x="239" y="90"/>
                    </a:cubicBezTo>
                    <a:cubicBezTo>
                      <a:pt x="205" y="58"/>
                      <a:pt x="205" y="58"/>
                      <a:pt x="205" y="58"/>
                    </a:cubicBezTo>
                    <a:cubicBezTo>
                      <a:pt x="181" y="72"/>
                      <a:pt x="158" y="89"/>
                      <a:pt x="137" y="109"/>
                    </a:cubicBezTo>
                    <a:cubicBezTo>
                      <a:pt x="158" y="150"/>
                      <a:pt x="158" y="150"/>
                      <a:pt x="158" y="150"/>
                    </a:cubicBezTo>
                    <a:cubicBezTo>
                      <a:pt x="152" y="156"/>
                      <a:pt x="147" y="161"/>
                      <a:pt x="141" y="167"/>
                    </a:cubicBezTo>
                    <a:cubicBezTo>
                      <a:pt x="100" y="147"/>
                      <a:pt x="100" y="147"/>
                      <a:pt x="100" y="147"/>
                    </a:cubicBezTo>
                    <a:cubicBezTo>
                      <a:pt x="81" y="169"/>
                      <a:pt x="65" y="192"/>
                      <a:pt x="51" y="218"/>
                    </a:cubicBezTo>
                    <a:cubicBezTo>
                      <a:pt x="84" y="250"/>
                      <a:pt x="84" y="250"/>
                      <a:pt x="84" y="250"/>
                    </a:cubicBezTo>
                    <a:cubicBezTo>
                      <a:pt x="81" y="257"/>
                      <a:pt x="78" y="264"/>
                      <a:pt x="75" y="271"/>
                    </a:cubicBezTo>
                    <a:cubicBezTo>
                      <a:pt x="28" y="266"/>
                      <a:pt x="28" y="266"/>
                      <a:pt x="28" y="266"/>
                    </a:cubicBezTo>
                    <a:cubicBezTo>
                      <a:pt x="18" y="292"/>
                      <a:pt x="10" y="320"/>
                      <a:pt x="6" y="349"/>
                    </a:cubicBezTo>
                    <a:cubicBezTo>
                      <a:pt x="48" y="368"/>
                      <a:pt x="48" y="368"/>
                      <a:pt x="48" y="368"/>
                    </a:cubicBezTo>
                    <a:cubicBezTo>
                      <a:pt x="47" y="376"/>
                      <a:pt x="46" y="383"/>
                      <a:pt x="46" y="391"/>
                    </a:cubicBezTo>
                    <a:cubicBezTo>
                      <a:pt x="0" y="401"/>
                      <a:pt x="0" y="401"/>
                      <a:pt x="0" y="401"/>
                    </a:cubicBezTo>
                    <a:cubicBezTo>
                      <a:pt x="0" y="406"/>
                      <a:pt x="0" y="412"/>
                      <a:pt x="0" y="418"/>
                    </a:cubicBezTo>
                    <a:cubicBezTo>
                      <a:pt x="0" y="441"/>
                      <a:pt x="2" y="464"/>
                      <a:pt x="6" y="487"/>
                    </a:cubicBezTo>
                    <a:cubicBezTo>
                      <a:pt x="52" y="492"/>
                      <a:pt x="52" y="492"/>
                      <a:pt x="52" y="492"/>
                    </a:cubicBezTo>
                    <a:cubicBezTo>
                      <a:pt x="53" y="499"/>
                      <a:pt x="55" y="506"/>
                      <a:pt x="57" y="513"/>
                    </a:cubicBezTo>
                    <a:cubicBezTo>
                      <a:pt x="17" y="537"/>
                      <a:pt x="17" y="537"/>
                      <a:pt x="17" y="537"/>
                    </a:cubicBezTo>
                    <a:cubicBezTo>
                      <a:pt x="26" y="565"/>
                      <a:pt x="37" y="592"/>
                      <a:pt x="51" y="617"/>
                    </a:cubicBezTo>
                    <a:cubicBezTo>
                      <a:pt x="96" y="607"/>
                      <a:pt x="96" y="607"/>
                      <a:pt x="96" y="607"/>
                    </a:cubicBezTo>
                    <a:cubicBezTo>
                      <a:pt x="100" y="613"/>
                      <a:pt x="104" y="619"/>
                      <a:pt x="107" y="625"/>
                    </a:cubicBezTo>
                    <a:cubicBezTo>
                      <a:pt x="78" y="661"/>
                      <a:pt x="78" y="661"/>
                      <a:pt x="78" y="661"/>
                    </a:cubicBezTo>
                    <a:cubicBezTo>
                      <a:pt x="95" y="684"/>
                      <a:pt x="114" y="706"/>
                      <a:pt x="136" y="726"/>
                    </a:cubicBezTo>
                    <a:cubicBezTo>
                      <a:pt x="175" y="701"/>
                      <a:pt x="175" y="701"/>
                      <a:pt x="175" y="701"/>
                    </a:cubicBezTo>
                    <a:cubicBezTo>
                      <a:pt x="180" y="705"/>
                      <a:pt x="186" y="710"/>
                      <a:pt x="191" y="714"/>
                    </a:cubicBezTo>
                    <a:cubicBezTo>
                      <a:pt x="175" y="757"/>
                      <a:pt x="175" y="757"/>
                      <a:pt x="175" y="757"/>
                    </a:cubicBezTo>
                    <a:cubicBezTo>
                      <a:pt x="198" y="774"/>
                      <a:pt x="224" y="789"/>
                      <a:pt x="251" y="801"/>
                    </a:cubicBezTo>
                    <a:cubicBezTo>
                      <a:pt x="280" y="764"/>
                      <a:pt x="280" y="764"/>
                      <a:pt x="280" y="764"/>
                    </a:cubicBezTo>
                    <a:cubicBezTo>
                      <a:pt x="286" y="767"/>
                      <a:pt x="292" y="769"/>
                      <a:pt x="299" y="771"/>
                    </a:cubicBezTo>
                    <a:cubicBezTo>
                      <a:pt x="297" y="818"/>
                      <a:pt x="297" y="818"/>
                      <a:pt x="297" y="818"/>
                    </a:cubicBezTo>
                    <a:cubicBezTo>
                      <a:pt x="325" y="826"/>
                      <a:pt x="354" y="831"/>
                      <a:pt x="383" y="834"/>
                    </a:cubicBezTo>
                    <a:cubicBezTo>
                      <a:pt x="400" y="790"/>
                      <a:pt x="400" y="790"/>
                      <a:pt x="400" y="790"/>
                    </a:cubicBezTo>
                    <a:cubicBezTo>
                      <a:pt x="406" y="791"/>
                      <a:pt x="412" y="791"/>
                      <a:pt x="418" y="791"/>
                    </a:cubicBezTo>
                    <a:cubicBezTo>
                      <a:pt x="418" y="791"/>
                      <a:pt x="418" y="791"/>
                      <a:pt x="419" y="791"/>
                    </a:cubicBezTo>
                    <a:cubicBezTo>
                      <a:pt x="432" y="835"/>
                      <a:pt x="432" y="835"/>
                      <a:pt x="432" y="835"/>
                    </a:cubicBezTo>
                    <a:cubicBezTo>
                      <a:pt x="462" y="834"/>
                      <a:pt x="491" y="830"/>
                      <a:pt x="520" y="823"/>
                    </a:cubicBezTo>
                    <a:cubicBezTo>
                      <a:pt x="521" y="776"/>
                      <a:pt x="521" y="776"/>
                      <a:pt x="521" y="776"/>
                    </a:cubicBezTo>
                    <a:cubicBezTo>
                      <a:pt x="527" y="774"/>
                      <a:pt x="533" y="773"/>
                      <a:pt x="539" y="771"/>
                    </a:cubicBezTo>
                    <a:cubicBezTo>
                      <a:pt x="566" y="808"/>
                      <a:pt x="566" y="808"/>
                      <a:pt x="566" y="808"/>
                    </a:cubicBezTo>
                    <a:cubicBezTo>
                      <a:pt x="594" y="798"/>
                      <a:pt x="620" y="784"/>
                      <a:pt x="645" y="768"/>
                    </a:cubicBezTo>
                    <a:cubicBezTo>
                      <a:pt x="630" y="724"/>
                      <a:pt x="630" y="724"/>
                      <a:pt x="630" y="724"/>
                    </a:cubicBezTo>
                    <a:cubicBezTo>
                      <a:pt x="636" y="720"/>
                      <a:pt x="641" y="717"/>
                      <a:pt x="646" y="713"/>
                    </a:cubicBezTo>
                    <a:cubicBezTo>
                      <a:pt x="684" y="739"/>
                      <a:pt x="684" y="739"/>
                      <a:pt x="684" y="739"/>
                    </a:cubicBezTo>
                    <a:cubicBezTo>
                      <a:pt x="707" y="721"/>
                      <a:pt x="727" y="700"/>
                      <a:pt x="745" y="677"/>
                    </a:cubicBezTo>
                    <a:cubicBezTo>
                      <a:pt x="718" y="639"/>
                      <a:pt x="718" y="639"/>
                      <a:pt x="718" y="639"/>
                    </a:cubicBezTo>
                    <a:cubicBezTo>
                      <a:pt x="722" y="634"/>
                      <a:pt x="725" y="629"/>
                      <a:pt x="729" y="623"/>
                    </a:cubicBezTo>
                    <a:cubicBezTo>
                      <a:pt x="774" y="636"/>
                      <a:pt x="774" y="636"/>
                      <a:pt x="774" y="636"/>
                    </a:cubicBezTo>
                    <a:cubicBezTo>
                      <a:pt x="789" y="612"/>
                      <a:pt x="802" y="585"/>
                      <a:pt x="811" y="557"/>
                    </a:cubicBezTo>
                    <a:cubicBezTo>
                      <a:pt x="773" y="531"/>
                      <a:pt x="773" y="531"/>
                      <a:pt x="773" y="531"/>
                    </a:cubicBezTo>
                    <a:cubicBezTo>
                      <a:pt x="775" y="525"/>
                      <a:pt x="777" y="518"/>
                      <a:pt x="779" y="512"/>
                    </a:cubicBezTo>
                    <a:lnTo>
                      <a:pt x="825" y="510"/>
                    </a:lnTo>
                    <a:close/>
                    <a:moveTo>
                      <a:pt x="750" y="403"/>
                    </a:moveTo>
                    <a:cubicBezTo>
                      <a:pt x="533" y="403"/>
                      <a:pt x="533" y="403"/>
                      <a:pt x="533" y="403"/>
                    </a:cubicBezTo>
                    <a:cubicBezTo>
                      <a:pt x="530" y="381"/>
                      <a:pt x="521" y="361"/>
                      <a:pt x="507" y="344"/>
                    </a:cubicBezTo>
                    <a:cubicBezTo>
                      <a:pt x="661" y="190"/>
                      <a:pt x="661" y="190"/>
                      <a:pt x="661" y="190"/>
                    </a:cubicBezTo>
                    <a:cubicBezTo>
                      <a:pt x="714" y="247"/>
                      <a:pt x="747" y="321"/>
                      <a:pt x="750" y="403"/>
                    </a:cubicBezTo>
                    <a:close/>
                    <a:moveTo>
                      <a:pt x="418" y="477"/>
                    </a:moveTo>
                    <a:cubicBezTo>
                      <a:pt x="385" y="477"/>
                      <a:pt x="358" y="450"/>
                      <a:pt x="358" y="417"/>
                    </a:cubicBezTo>
                    <a:cubicBezTo>
                      <a:pt x="358" y="385"/>
                      <a:pt x="385" y="358"/>
                      <a:pt x="418" y="358"/>
                    </a:cubicBezTo>
                    <a:cubicBezTo>
                      <a:pt x="450" y="358"/>
                      <a:pt x="477" y="385"/>
                      <a:pt x="477" y="417"/>
                    </a:cubicBezTo>
                    <a:cubicBezTo>
                      <a:pt x="477" y="450"/>
                      <a:pt x="450" y="477"/>
                      <a:pt x="418" y="477"/>
                    </a:cubicBezTo>
                    <a:close/>
                    <a:moveTo>
                      <a:pt x="643" y="172"/>
                    </a:moveTo>
                    <a:cubicBezTo>
                      <a:pt x="489" y="327"/>
                      <a:pt x="489" y="327"/>
                      <a:pt x="489" y="327"/>
                    </a:cubicBezTo>
                    <a:cubicBezTo>
                      <a:pt x="473" y="314"/>
                      <a:pt x="452" y="305"/>
                      <a:pt x="430" y="302"/>
                    </a:cubicBezTo>
                    <a:cubicBezTo>
                      <a:pt x="430" y="85"/>
                      <a:pt x="430" y="85"/>
                      <a:pt x="430" y="85"/>
                    </a:cubicBezTo>
                    <a:cubicBezTo>
                      <a:pt x="512" y="88"/>
                      <a:pt x="587" y="121"/>
                      <a:pt x="643" y="172"/>
                    </a:cubicBezTo>
                    <a:close/>
                    <a:moveTo>
                      <a:pt x="405" y="85"/>
                    </a:moveTo>
                    <a:cubicBezTo>
                      <a:pt x="405" y="302"/>
                      <a:pt x="405" y="302"/>
                      <a:pt x="405" y="302"/>
                    </a:cubicBezTo>
                    <a:cubicBezTo>
                      <a:pt x="383" y="305"/>
                      <a:pt x="363" y="314"/>
                      <a:pt x="346" y="327"/>
                    </a:cubicBezTo>
                    <a:cubicBezTo>
                      <a:pt x="192" y="172"/>
                      <a:pt x="192" y="172"/>
                      <a:pt x="192" y="172"/>
                    </a:cubicBezTo>
                    <a:cubicBezTo>
                      <a:pt x="249" y="121"/>
                      <a:pt x="323" y="88"/>
                      <a:pt x="405" y="85"/>
                    </a:cubicBezTo>
                    <a:close/>
                    <a:moveTo>
                      <a:pt x="174" y="190"/>
                    </a:moveTo>
                    <a:cubicBezTo>
                      <a:pt x="328" y="344"/>
                      <a:pt x="328" y="344"/>
                      <a:pt x="328" y="344"/>
                    </a:cubicBezTo>
                    <a:cubicBezTo>
                      <a:pt x="315" y="361"/>
                      <a:pt x="306" y="381"/>
                      <a:pt x="303" y="403"/>
                    </a:cubicBezTo>
                    <a:cubicBezTo>
                      <a:pt x="85" y="403"/>
                      <a:pt x="85" y="403"/>
                      <a:pt x="85" y="403"/>
                    </a:cubicBezTo>
                    <a:cubicBezTo>
                      <a:pt x="88" y="321"/>
                      <a:pt x="122" y="247"/>
                      <a:pt x="174" y="190"/>
                    </a:cubicBezTo>
                    <a:close/>
                    <a:moveTo>
                      <a:pt x="85" y="429"/>
                    </a:moveTo>
                    <a:cubicBezTo>
                      <a:pt x="303" y="429"/>
                      <a:pt x="303" y="429"/>
                      <a:pt x="303" y="429"/>
                    </a:cubicBezTo>
                    <a:cubicBezTo>
                      <a:pt x="305" y="451"/>
                      <a:pt x="313" y="472"/>
                      <a:pt x="327" y="489"/>
                    </a:cubicBezTo>
                    <a:cubicBezTo>
                      <a:pt x="173" y="643"/>
                      <a:pt x="173" y="643"/>
                      <a:pt x="173" y="643"/>
                    </a:cubicBezTo>
                    <a:cubicBezTo>
                      <a:pt x="120" y="586"/>
                      <a:pt x="88" y="511"/>
                      <a:pt x="85" y="429"/>
                    </a:cubicBezTo>
                    <a:close/>
                    <a:moveTo>
                      <a:pt x="191" y="661"/>
                    </a:moveTo>
                    <a:cubicBezTo>
                      <a:pt x="345" y="507"/>
                      <a:pt x="345" y="507"/>
                      <a:pt x="345" y="507"/>
                    </a:cubicBezTo>
                    <a:cubicBezTo>
                      <a:pt x="361" y="521"/>
                      <a:pt x="382" y="530"/>
                      <a:pt x="405" y="532"/>
                    </a:cubicBezTo>
                    <a:cubicBezTo>
                      <a:pt x="405" y="750"/>
                      <a:pt x="405" y="750"/>
                      <a:pt x="405" y="750"/>
                    </a:cubicBezTo>
                    <a:cubicBezTo>
                      <a:pt x="322" y="747"/>
                      <a:pt x="247" y="714"/>
                      <a:pt x="191" y="661"/>
                    </a:cubicBezTo>
                    <a:close/>
                    <a:moveTo>
                      <a:pt x="430" y="750"/>
                    </a:moveTo>
                    <a:cubicBezTo>
                      <a:pt x="430" y="532"/>
                      <a:pt x="430" y="532"/>
                      <a:pt x="430" y="532"/>
                    </a:cubicBezTo>
                    <a:cubicBezTo>
                      <a:pt x="453" y="530"/>
                      <a:pt x="474" y="521"/>
                      <a:pt x="491" y="507"/>
                    </a:cubicBezTo>
                    <a:cubicBezTo>
                      <a:pt x="645" y="661"/>
                      <a:pt x="645" y="661"/>
                      <a:pt x="645" y="661"/>
                    </a:cubicBezTo>
                    <a:cubicBezTo>
                      <a:pt x="588" y="714"/>
                      <a:pt x="513" y="747"/>
                      <a:pt x="430" y="750"/>
                    </a:cubicBezTo>
                    <a:close/>
                    <a:moveTo>
                      <a:pt x="663" y="643"/>
                    </a:moveTo>
                    <a:cubicBezTo>
                      <a:pt x="509" y="489"/>
                      <a:pt x="509" y="489"/>
                      <a:pt x="509" y="489"/>
                    </a:cubicBezTo>
                    <a:cubicBezTo>
                      <a:pt x="522" y="472"/>
                      <a:pt x="531" y="451"/>
                      <a:pt x="533" y="429"/>
                    </a:cubicBezTo>
                    <a:cubicBezTo>
                      <a:pt x="750" y="429"/>
                      <a:pt x="750" y="429"/>
                      <a:pt x="750" y="429"/>
                    </a:cubicBezTo>
                    <a:cubicBezTo>
                      <a:pt x="748" y="511"/>
                      <a:pt x="715" y="586"/>
                      <a:pt x="663" y="64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26"/>
              <p:cNvSpPr>
                <a:spLocks noEditPoints="1"/>
              </p:cNvSpPr>
              <p:nvPr/>
            </p:nvSpPr>
            <p:spPr bwMode="auto">
              <a:xfrm>
                <a:off x="10456452" y="1389530"/>
                <a:ext cx="1541464" cy="1543049"/>
              </a:xfrm>
              <a:custGeom>
                <a:avLst/>
                <a:gdLst>
                  <a:gd name="T0" fmla="*/ 410 w 411"/>
                  <a:gd name="T1" fmla="*/ 183 h 411"/>
                  <a:gd name="T2" fmla="*/ 371 w 411"/>
                  <a:gd name="T3" fmla="*/ 83 h 411"/>
                  <a:gd name="T4" fmla="*/ 344 w 411"/>
                  <a:gd name="T5" fmla="*/ 53 h 411"/>
                  <a:gd name="T6" fmla="*/ 294 w 411"/>
                  <a:gd name="T7" fmla="*/ 45 h 411"/>
                  <a:gd name="T8" fmla="*/ 234 w 411"/>
                  <a:gd name="T9" fmla="*/ 2 h 411"/>
                  <a:gd name="T10" fmla="*/ 125 w 411"/>
                  <a:gd name="T11" fmla="*/ 17 h 411"/>
                  <a:gd name="T12" fmla="*/ 93 w 411"/>
                  <a:gd name="T13" fmla="*/ 34 h 411"/>
                  <a:gd name="T14" fmla="*/ 42 w 411"/>
                  <a:gd name="T15" fmla="*/ 123 h 411"/>
                  <a:gd name="T16" fmla="*/ 4 w 411"/>
                  <a:gd name="T17" fmla="*/ 171 h 411"/>
                  <a:gd name="T18" fmla="*/ 27 w 411"/>
                  <a:gd name="T19" fmla="*/ 247 h 411"/>
                  <a:gd name="T20" fmla="*/ 39 w 411"/>
                  <a:gd name="T21" fmla="*/ 324 h 411"/>
                  <a:gd name="T22" fmla="*/ 105 w 411"/>
                  <a:gd name="T23" fmla="*/ 384 h 411"/>
                  <a:gd name="T24" fmla="*/ 147 w 411"/>
                  <a:gd name="T25" fmla="*/ 402 h 411"/>
                  <a:gd name="T26" fmla="*/ 201 w 411"/>
                  <a:gd name="T27" fmla="*/ 389 h 411"/>
                  <a:gd name="T28" fmla="*/ 278 w 411"/>
                  <a:gd name="T29" fmla="*/ 398 h 411"/>
                  <a:gd name="T30" fmla="*/ 337 w 411"/>
                  <a:gd name="T31" fmla="*/ 363 h 411"/>
                  <a:gd name="T32" fmla="*/ 381 w 411"/>
                  <a:gd name="T33" fmla="*/ 261 h 411"/>
                  <a:gd name="T34" fmla="*/ 367 w 411"/>
                  <a:gd name="T35" fmla="*/ 236 h 411"/>
                  <a:gd name="T36" fmla="*/ 370 w 411"/>
                  <a:gd name="T37" fmla="*/ 211 h 411"/>
                  <a:gd name="T38" fmla="*/ 343 w 411"/>
                  <a:gd name="T39" fmla="*/ 295 h 411"/>
                  <a:gd name="T40" fmla="*/ 255 w 411"/>
                  <a:gd name="T41" fmla="*/ 235 h 411"/>
                  <a:gd name="T42" fmla="*/ 297 w 411"/>
                  <a:gd name="T43" fmla="*/ 342 h 411"/>
                  <a:gd name="T44" fmla="*/ 306 w 411"/>
                  <a:gd name="T45" fmla="*/ 335 h 411"/>
                  <a:gd name="T46" fmla="*/ 227 w 411"/>
                  <a:gd name="T47" fmla="*/ 368 h 411"/>
                  <a:gd name="T48" fmla="*/ 223 w 411"/>
                  <a:gd name="T49" fmla="*/ 260 h 411"/>
                  <a:gd name="T50" fmla="*/ 175 w 411"/>
                  <a:gd name="T51" fmla="*/ 366 h 411"/>
                  <a:gd name="T52" fmla="*/ 200 w 411"/>
                  <a:gd name="T53" fmla="*/ 369 h 411"/>
                  <a:gd name="T54" fmla="*/ 116 w 411"/>
                  <a:gd name="T55" fmla="*/ 342 h 411"/>
                  <a:gd name="T56" fmla="*/ 176 w 411"/>
                  <a:gd name="T57" fmla="*/ 253 h 411"/>
                  <a:gd name="T58" fmla="*/ 69 w 411"/>
                  <a:gd name="T59" fmla="*/ 295 h 411"/>
                  <a:gd name="T60" fmla="*/ 75 w 411"/>
                  <a:gd name="T61" fmla="*/ 304 h 411"/>
                  <a:gd name="T62" fmla="*/ 44 w 411"/>
                  <a:gd name="T63" fmla="*/ 225 h 411"/>
                  <a:gd name="T64" fmla="*/ 151 w 411"/>
                  <a:gd name="T65" fmla="*/ 221 h 411"/>
                  <a:gd name="T66" fmla="*/ 46 w 411"/>
                  <a:gd name="T67" fmla="*/ 173 h 411"/>
                  <a:gd name="T68" fmla="*/ 43 w 411"/>
                  <a:gd name="T69" fmla="*/ 198 h 411"/>
                  <a:gd name="T70" fmla="*/ 69 w 411"/>
                  <a:gd name="T71" fmla="*/ 115 h 411"/>
                  <a:gd name="T72" fmla="*/ 158 w 411"/>
                  <a:gd name="T73" fmla="*/ 174 h 411"/>
                  <a:gd name="T74" fmla="*/ 129 w 411"/>
                  <a:gd name="T75" fmla="*/ 61 h 411"/>
                  <a:gd name="T76" fmla="*/ 160 w 411"/>
                  <a:gd name="T77" fmla="*/ 48 h 411"/>
                  <a:gd name="T78" fmla="*/ 193 w 411"/>
                  <a:gd name="T79" fmla="*/ 42 h 411"/>
                  <a:gd name="T80" fmla="*/ 188 w 411"/>
                  <a:gd name="T81" fmla="*/ 152 h 411"/>
                  <a:gd name="T82" fmla="*/ 246 w 411"/>
                  <a:gd name="T83" fmla="*/ 47 h 411"/>
                  <a:gd name="T84" fmla="*/ 220 w 411"/>
                  <a:gd name="T85" fmla="*/ 42 h 411"/>
                  <a:gd name="T86" fmla="*/ 301 w 411"/>
                  <a:gd name="T87" fmla="*/ 72 h 411"/>
                  <a:gd name="T88" fmla="*/ 233 w 411"/>
                  <a:gd name="T89" fmla="*/ 155 h 411"/>
                  <a:gd name="T90" fmla="*/ 253 w 411"/>
                  <a:gd name="T91" fmla="*/ 174 h 411"/>
                  <a:gd name="T92" fmla="*/ 365 w 411"/>
                  <a:gd name="T93" fmla="*/ 165 h 411"/>
                  <a:gd name="T94" fmla="*/ 263 w 411"/>
                  <a:gd name="T95" fmla="*/ 198 h 411"/>
                  <a:gd name="T96" fmla="*/ 361 w 411"/>
                  <a:gd name="T97" fmla="*/ 152 h 411"/>
                  <a:gd name="T98" fmla="*/ 214 w 411"/>
                  <a:gd name="T99" fmla="*/ 233 h 411"/>
                  <a:gd name="T100" fmla="*/ 200 w 411"/>
                  <a:gd name="T101" fmla="*/ 234 h 411"/>
                  <a:gd name="T102" fmla="*/ 187 w 411"/>
                  <a:gd name="T103" fmla="*/ 228 h 411"/>
                  <a:gd name="T104" fmla="*/ 179 w 411"/>
                  <a:gd name="T105" fmla="*/ 216 h 411"/>
                  <a:gd name="T106" fmla="*/ 177 w 411"/>
                  <a:gd name="T107" fmla="*/ 202 h 411"/>
                  <a:gd name="T108" fmla="*/ 182 w 411"/>
                  <a:gd name="T109" fmla="*/ 189 h 411"/>
                  <a:gd name="T110" fmla="*/ 193 w 411"/>
                  <a:gd name="T111" fmla="*/ 179 h 411"/>
                  <a:gd name="T112" fmla="*/ 206 w 411"/>
                  <a:gd name="T113" fmla="*/ 176 h 411"/>
                  <a:gd name="T114" fmla="*/ 220 w 411"/>
                  <a:gd name="T115" fmla="*/ 180 h 411"/>
                  <a:gd name="T116" fmla="*/ 231 w 411"/>
                  <a:gd name="T117" fmla="*/ 190 h 411"/>
                  <a:gd name="T118" fmla="*/ 235 w 411"/>
                  <a:gd name="T119" fmla="*/ 203 h 411"/>
                  <a:gd name="T120" fmla="*/ 233 w 411"/>
                  <a:gd name="T121" fmla="*/ 217 h 411"/>
                  <a:gd name="T122" fmla="*/ 224 w 411"/>
                  <a:gd name="T123" fmla="*/ 22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1" h="411">
                    <a:moveTo>
                      <a:pt x="410" y="231"/>
                    </a:moveTo>
                    <a:cubicBezTo>
                      <a:pt x="410" y="231"/>
                      <a:pt x="410" y="230"/>
                      <a:pt x="410" y="230"/>
                    </a:cubicBezTo>
                    <a:cubicBezTo>
                      <a:pt x="410" y="229"/>
                      <a:pt x="410" y="229"/>
                      <a:pt x="410" y="229"/>
                    </a:cubicBezTo>
                    <a:cubicBezTo>
                      <a:pt x="411" y="222"/>
                      <a:pt x="411" y="215"/>
                      <a:pt x="411" y="209"/>
                    </a:cubicBezTo>
                    <a:cubicBezTo>
                      <a:pt x="411" y="209"/>
                      <a:pt x="411" y="209"/>
                      <a:pt x="411" y="209"/>
                    </a:cubicBezTo>
                    <a:cubicBezTo>
                      <a:pt x="411" y="209"/>
                      <a:pt x="411" y="208"/>
                      <a:pt x="411" y="208"/>
                    </a:cubicBezTo>
                    <a:cubicBezTo>
                      <a:pt x="389" y="202"/>
                      <a:pt x="389" y="202"/>
                      <a:pt x="389" y="202"/>
                    </a:cubicBezTo>
                    <a:cubicBezTo>
                      <a:pt x="389" y="199"/>
                      <a:pt x="389" y="195"/>
                      <a:pt x="389" y="192"/>
                    </a:cubicBezTo>
                    <a:cubicBezTo>
                      <a:pt x="410" y="184"/>
                      <a:pt x="410" y="184"/>
                      <a:pt x="410" y="184"/>
                    </a:cubicBezTo>
                    <a:cubicBezTo>
                      <a:pt x="410" y="184"/>
                      <a:pt x="410" y="184"/>
                      <a:pt x="410" y="183"/>
                    </a:cubicBezTo>
                    <a:cubicBezTo>
                      <a:pt x="410" y="183"/>
                      <a:pt x="410" y="183"/>
                      <a:pt x="410" y="183"/>
                    </a:cubicBezTo>
                    <a:cubicBezTo>
                      <a:pt x="410" y="182"/>
                      <a:pt x="410" y="180"/>
                      <a:pt x="410" y="179"/>
                    </a:cubicBezTo>
                    <a:cubicBezTo>
                      <a:pt x="410" y="179"/>
                      <a:pt x="410" y="179"/>
                      <a:pt x="410" y="178"/>
                    </a:cubicBezTo>
                    <a:cubicBezTo>
                      <a:pt x="408" y="166"/>
                      <a:pt x="405" y="153"/>
                      <a:pt x="401" y="141"/>
                    </a:cubicBezTo>
                    <a:cubicBezTo>
                      <a:pt x="379" y="143"/>
                      <a:pt x="379" y="143"/>
                      <a:pt x="379" y="143"/>
                    </a:cubicBezTo>
                    <a:cubicBezTo>
                      <a:pt x="377" y="140"/>
                      <a:pt x="376" y="136"/>
                      <a:pt x="375" y="133"/>
                    </a:cubicBezTo>
                    <a:cubicBezTo>
                      <a:pt x="392" y="119"/>
                      <a:pt x="392" y="119"/>
                      <a:pt x="392" y="119"/>
                    </a:cubicBezTo>
                    <a:cubicBezTo>
                      <a:pt x="392" y="118"/>
                      <a:pt x="392" y="118"/>
                      <a:pt x="392" y="118"/>
                    </a:cubicBezTo>
                    <a:cubicBezTo>
                      <a:pt x="392" y="118"/>
                      <a:pt x="392" y="118"/>
                      <a:pt x="392" y="118"/>
                    </a:cubicBezTo>
                    <a:cubicBezTo>
                      <a:pt x="386" y="106"/>
                      <a:pt x="379" y="94"/>
                      <a:pt x="371" y="83"/>
                    </a:cubicBezTo>
                    <a:cubicBezTo>
                      <a:pt x="371" y="83"/>
                      <a:pt x="370" y="82"/>
                      <a:pt x="370" y="82"/>
                    </a:cubicBezTo>
                    <a:cubicBezTo>
                      <a:pt x="370" y="82"/>
                      <a:pt x="370" y="82"/>
                      <a:pt x="370" y="82"/>
                    </a:cubicBezTo>
                    <a:cubicBezTo>
                      <a:pt x="370" y="82"/>
                      <a:pt x="370" y="82"/>
                      <a:pt x="370" y="82"/>
                    </a:cubicBezTo>
                    <a:cubicBezTo>
                      <a:pt x="349" y="90"/>
                      <a:pt x="349" y="90"/>
                      <a:pt x="349" y="90"/>
                    </a:cubicBezTo>
                    <a:cubicBezTo>
                      <a:pt x="347" y="88"/>
                      <a:pt x="345" y="86"/>
                      <a:pt x="343" y="83"/>
                    </a:cubicBezTo>
                    <a:cubicBezTo>
                      <a:pt x="343" y="83"/>
                      <a:pt x="342" y="83"/>
                      <a:pt x="342" y="82"/>
                    </a:cubicBezTo>
                    <a:cubicBezTo>
                      <a:pt x="354" y="63"/>
                      <a:pt x="354" y="63"/>
                      <a:pt x="354" y="63"/>
                    </a:cubicBezTo>
                    <a:cubicBezTo>
                      <a:pt x="353" y="62"/>
                      <a:pt x="352" y="61"/>
                      <a:pt x="352" y="61"/>
                    </a:cubicBezTo>
                    <a:cubicBezTo>
                      <a:pt x="350" y="59"/>
                      <a:pt x="349" y="58"/>
                      <a:pt x="348" y="57"/>
                    </a:cubicBezTo>
                    <a:cubicBezTo>
                      <a:pt x="347" y="56"/>
                      <a:pt x="345" y="55"/>
                      <a:pt x="344" y="53"/>
                    </a:cubicBezTo>
                    <a:cubicBezTo>
                      <a:pt x="343" y="52"/>
                      <a:pt x="341" y="51"/>
                      <a:pt x="340" y="50"/>
                    </a:cubicBezTo>
                    <a:cubicBezTo>
                      <a:pt x="339" y="49"/>
                      <a:pt x="338" y="48"/>
                      <a:pt x="337" y="47"/>
                    </a:cubicBezTo>
                    <a:cubicBezTo>
                      <a:pt x="335" y="45"/>
                      <a:pt x="333" y="44"/>
                      <a:pt x="331" y="43"/>
                    </a:cubicBezTo>
                    <a:cubicBezTo>
                      <a:pt x="330" y="42"/>
                      <a:pt x="330" y="41"/>
                      <a:pt x="329" y="41"/>
                    </a:cubicBezTo>
                    <a:cubicBezTo>
                      <a:pt x="327" y="39"/>
                      <a:pt x="324" y="37"/>
                      <a:pt x="322" y="36"/>
                    </a:cubicBezTo>
                    <a:cubicBezTo>
                      <a:pt x="321" y="36"/>
                      <a:pt x="321" y="35"/>
                      <a:pt x="321" y="35"/>
                    </a:cubicBezTo>
                    <a:cubicBezTo>
                      <a:pt x="321" y="35"/>
                      <a:pt x="321" y="35"/>
                      <a:pt x="321" y="35"/>
                    </a:cubicBezTo>
                    <a:cubicBezTo>
                      <a:pt x="321" y="35"/>
                      <a:pt x="321" y="35"/>
                      <a:pt x="321" y="35"/>
                    </a:cubicBezTo>
                    <a:cubicBezTo>
                      <a:pt x="304" y="50"/>
                      <a:pt x="304" y="50"/>
                      <a:pt x="304" y="50"/>
                    </a:cubicBezTo>
                    <a:cubicBezTo>
                      <a:pt x="301" y="48"/>
                      <a:pt x="297" y="46"/>
                      <a:pt x="294" y="45"/>
                    </a:cubicBezTo>
                    <a:cubicBezTo>
                      <a:pt x="297" y="30"/>
                      <a:pt x="297" y="30"/>
                      <a:pt x="297" y="30"/>
                    </a:cubicBezTo>
                    <a:cubicBezTo>
                      <a:pt x="299" y="22"/>
                      <a:pt x="299" y="22"/>
                      <a:pt x="299" y="22"/>
                    </a:cubicBezTo>
                    <a:cubicBezTo>
                      <a:pt x="299" y="22"/>
                      <a:pt x="299" y="22"/>
                      <a:pt x="299" y="22"/>
                    </a:cubicBezTo>
                    <a:cubicBezTo>
                      <a:pt x="299" y="22"/>
                      <a:pt x="299" y="22"/>
                      <a:pt x="299" y="22"/>
                    </a:cubicBezTo>
                    <a:cubicBezTo>
                      <a:pt x="286" y="16"/>
                      <a:pt x="273" y="11"/>
                      <a:pt x="259" y="7"/>
                    </a:cubicBezTo>
                    <a:cubicBezTo>
                      <a:pt x="248" y="27"/>
                      <a:pt x="248" y="27"/>
                      <a:pt x="248" y="27"/>
                    </a:cubicBezTo>
                    <a:cubicBezTo>
                      <a:pt x="245" y="26"/>
                      <a:pt x="242" y="26"/>
                      <a:pt x="239" y="25"/>
                    </a:cubicBezTo>
                    <a:cubicBezTo>
                      <a:pt x="238" y="25"/>
                      <a:pt x="237" y="25"/>
                      <a:pt x="237" y="25"/>
                    </a:cubicBezTo>
                    <a:cubicBezTo>
                      <a:pt x="234" y="2"/>
                      <a:pt x="234" y="2"/>
                      <a:pt x="234" y="2"/>
                    </a:cubicBezTo>
                    <a:cubicBezTo>
                      <a:pt x="234" y="2"/>
                      <a:pt x="234" y="2"/>
                      <a:pt x="234" y="2"/>
                    </a:cubicBezTo>
                    <a:cubicBezTo>
                      <a:pt x="234" y="2"/>
                      <a:pt x="234" y="2"/>
                      <a:pt x="234" y="2"/>
                    </a:cubicBezTo>
                    <a:cubicBezTo>
                      <a:pt x="219" y="0"/>
                      <a:pt x="205" y="0"/>
                      <a:pt x="191" y="1"/>
                    </a:cubicBezTo>
                    <a:cubicBezTo>
                      <a:pt x="191" y="1"/>
                      <a:pt x="191" y="1"/>
                      <a:pt x="191" y="1"/>
                    </a:cubicBezTo>
                    <a:cubicBezTo>
                      <a:pt x="191" y="1"/>
                      <a:pt x="191" y="1"/>
                      <a:pt x="191" y="1"/>
                    </a:cubicBezTo>
                    <a:cubicBezTo>
                      <a:pt x="190" y="7"/>
                      <a:pt x="190" y="7"/>
                      <a:pt x="190" y="7"/>
                    </a:cubicBezTo>
                    <a:cubicBezTo>
                      <a:pt x="187" y="23"/>
                      <a:pt x="187" y="23"/>
                      <a:pt x="187" y="23"/>
                    </a:cubicBezTo>
                    <a:cubicBezTo>
                      <a:pt x="187" y="23"/>
                      <a:pt x="187" y="23"/>
                      <a:pt x="186" y="23"/>
                    </a:cubicBezTo>
                    <a:cubicBezTo>
                      <a:pt x="183" y="24"/>
                      <a:pt x="179" y="24"/>
                      <a:pt x="176" y="25"/>
                    </a:cubicBezTo>
                    <a:cubicBezTo>
                      <a:pt x="165" y="4"/>
                      <a:pt x="165" y="4"/>
                      <a:pt x="165" y="4"/>
                    </a:cubicBezTo>
                    <a:cubicBezTo>
                      <a:pt x="151" y="7"/>
                      <a:pt x="138" y="11"/>
                      <a:pt x="125" y="17"/>
                    </a:cubicBezTo>
                    <a:cubicBezTo>
                      <a:pt x="125" y="17"/>
                      <a:pt x="125" y="17"/>
                      <a:pt x="125" y="17"/>
                    </a:cubicBezTo>
                    <a:cubicBezTo>
                      <a:pt x="125" y="17"/>
                      <a:pt x="125" y="17"/>
                      <a:pt x="125" y="17"/>
                    </a:cubicBezTo>
                    <a:cubicBezTo>
                      <a:pt x="128" y="39"/>
                      <a:pt x="128" y="39"/>
                      <a:pt x="128" y="39"/>
                    </a:cubicBezTo>
                    <a:cubicBezTo>
                      <a:pt x="125" y="41"/>
                      <a:pt x="121" y="43"/>
                      <a:pt x="118" y="45"/>
                    </a:cubicBezTo>
                    <a:cubicBezTo>
                      <a:pt x="110" y="37"/>
                      <a:pt x="110" y="37"/>
                      <a:pt x="110" y="37"/>
                    </a:cubicBezTo>
                    <a:cubicBezTo>
                      <a:pt x="102" y="29"/>
                      <a:pt x="102" y="29"/>
                      <a:pt x="102" y="29"/>
                    </a:cubicBezTo>
                    <a:cubicBezTo>
                      <a:pt x="102" y="29"/>
                      <a:pt x="102" y="29"/>
                      <a:pt x="102" y="29"/>
                    </a:cubicBezTo>
                    <a:cubicBezTo>
                      <a:pt x="102" y="29"/>
                      <a:pt x="102" y="29"/>
                      <a:pt x="102" y="29"/>
                    </a:cubicBezTo>
                    <a:cubicBezTo>
                      <a:pt x="99" y="30"/>
                      <a:pt x="96" y="32"/>
                      <a:pt x="93" y="34"/>
                    </a:cubicBezTo>
                    <a:cubicBezTo>
                      <a:pt x="93" y="34"/>
                      <a:pt x="93" y="34"/>
                      <a:pt x="93" y="34"/>
                    </a:cubicBezTo>
                    <a:cubicBezTo>
                      <a:pt x="93" y="34"/>
                      <a:pt x="93" y="34"/>
                      <a:pt x="93" y="34"/>
                    </a:cubicBezTo>
                    <a:cubicBezTo>
                      <a:pt x="84" y="40"/>
                      <a:pt x="76" y="47"/>
                      <a:pt x="68" y="54"/>
                    </a:cubicBezTo>
                    <a:cubicBezTo>
                      <a:pt x="78" y="74"/>
                      <a:pt x="78" y="74"/>
                      <a:pt x="78" y="74"/>
                    </a:cubicBezTo>
                    <a:cubicBezTo>
                      <a:pt x="76" y="77"/>
                      <a:pt x="73" y="79"/>
                      <a:pt x="70" y="82"/>
                    </a:cubicBezTo>
                    <a:cubicBezTo>
                      <a:pt x="50" y="72"/>
                      <a:pt x="50" y="72"/>
                      <a:pt x="50" y="72"/>
                    </a:cubicBezTo>
                    <a:cubicBezTo>
                      <a:pt x="41" y="83"/>
                      <a:pt x="33" y="95"/>
                      <a:pt x="26" y="107"/>
                    </a:cubicBezTo>
                    <a:cubicBezTo>
                      <a:pt x="26" y="107"/>
                      <a:pt x="26" y="107"/>
                      <a:pt x="26" y="107"/>
                    </a:cubicBezTo>
                    <a:cubicBezTo>
                      <a:pt x="26" y="107"/>
                      <a:pt x="26" y="107"/>
                      <a:pt x="26" y="107"/>
                    </a:cubicBezTo>
                    <a:cubicBezTo>
                      <a:pt x="34" y="115"/>
                      <a:pt x="34" y="115"/>
                      <a:pt x="34" y="115"/>
                    </a:cubicBezTo>
                    <a:cubicBezTo>
                      <a:pt x="42" y="123"/>
                      <a:pt x="42" y="123"/>
                      <a:pt x="42" y="123"/>
                    </a:cubicBezTo>
                    <a:cubicBezTo>
                      <a:pt x="41" y="126"/>
                      <a:pt x="39" y="130"/>
                      <a:pt x="38" y="133"/>
                    </a:cubicBezTo>
                    <a:cubicBezTo>
                      <a:pt x="15" y="131"/>
                      <a:pt x="15" y="131"/>
                      <a:pt x="15" y="131"/>
                    </a:cubicBezTo>
                    <a:cubicBezTo>
                      <a:pt x="15" y="131"/>
                      <a:pt x="15" y="131"/>
                      <a:pt x="15" y="131"/>
                    </a:cubicBezTo>
                    <a:cubicBezTo>
                      <a:pt x="15" y="131"/>
                      <a:pt x="15" y="131"/>
                      <a:pt x="15" y="131"/>
                    </a:cubicBezTo>
                    <a:cubicBezTo>
                      <a:pt x="12" y="139"/>
                      <a:pt x="9" y="147"/>
                      <a:pt x="7" y="155"/>
                    </a:cubicBezTo>
                    <a:cubicBezTo>
                      <a:pt x="7" y="155"/>
                      <a:pt x="7" y="155"/>
                      <a:pt x="7" y="155"/>
                    </a:cubicBezTo>
                    <a:cubicBezTo>
                      <a:pt x="6" y="157"/>
                      <a:pt x="6" y="160"/>
                      <a:pt x="5" y="162"/>
                    </a:cubicBezTo>
                    <a:cubicBezTo>
                      <a:pt x="5" y="163"/>
                      <a:pt x="5" y="164"/>
                      <a:pt x="5" y="164"/>
                    </a:cubicBezTo>
                    <a:cubicBezTo>
                      <a:pt x="5" y="166"/>
                      <a:pt x="4" y="168"/>
                      <a:pt x="4" y="169"/>
                    </a:cubicBezTo>
                    <a:cubicBezTo>
                      <a:pt x="4" y="170"/>
                      <a:pt x="4" y="171"/>
                      <a:pt x="4" y="171"/>
                    </a:cubicBezTo>
                    <a:cubicBezTo>
                      <a:pt x="4" y="171"/>
                      <a:pt x="4" y="171"/>
                      <a:pt x="4" y="171"/>
                    </a:cubicBezTo>
                    <a:cubicBezTo>
                      <a:pt x="4" y="171"/>
                      <a:pt x="4" y="172"/>
                      <a:pt x="4" y="172"/>
                    </a:cubicBezTo>
                    <a:cubicBezTo>
                      <a:pt x="24" y="181"/>
                      <a:pt x="24" y="181"/>
                      <a:pt x="24" y="181"/>
                    </a:cubicBezTo>
                    <a:cubicBezTo>
                      <a:pt x="24" y="185"/>
                      <a:pt x="23" y="188"/>
                      <a:pt x="23" y="192"/>
                    </a:cubicBezTo>
                    <a:cubicBezTo>
                      <a:pt x="1" y="197"/>
                      <a:pt x="1" y="197"/>
                      <a:pt x="1" y="197"/>
                    </a:cubicBezTo>
                    <a:cubicBezTo>
                      <a:pt x="0" y="211"/>
                      <a:pt x="1" y="225"/>
                      <a:pt x="4" y="239"/>
                    </a:cubicBezTo>
                    <a:cubicBezTo>
                      <a:pt x="4" y="239"/>
                      <a:pt x="4" y="239"/>
                      <a:pt x="4" y="239"/>
                    </a:cubicBezTo>
                    <a:cubicBezTo>
                      <a:pt x="4" y="239"/>
                      <a:pt x="4" y="239"/>
                      <a:pt x="4" y="240"/>
                    </a:cubicBezTo>
                    <a:cubicBezTo>
                      <a:pt x="26" y="242"/>
                      <a:pt x="26" y="242"/>
                      <a:pt x="26" y="242"/>
                    </a:cubicBezTo>
                    <a:cubicBezTo>
                      <a:pt x="27" y="244"/>
                      <a:pt x="27" y="245"/>
                      <a:pt x="27" y="247"/>
                    </a:cubicBezTo>
                    <a:cubicBezTo>
                      <a:pt x="27" y="247"/>
                      <a:pt x="27" y="247"/>
                      <a:pt x="27" y="247"/>
                    </a:cubicBezTo>
                    <a:cubicBezTo>
                      <a:pt x="28" y="248"/>
                      <a:pt x="28" y="248"/>
                      <a:pt x="28" y="249"/>
                    </a:cubicBezTo>
                    <a:cubicBezTo>
                      <a:pt x="28" y="250"/>
                      <a:pt x="28" y="251"/>
                      <a:pt x="29" y="252"/>
                    </a:cubicBezTo>
                    <a:cubicBezTo>
                      <a:pt x="9" y="264"/>
                      <a:pt x="9" y="264"/>
                      <a:pt x="9" y="264"/>
                    </a:cubicBezTo>
                    <a:cubicBezTo>
                      <a:pt x="9" y="264"/>
                      <a:pt x="9" y="264"/>
                      <a:pt x="9" y="264"/>
                    </a:cubicBezTo>
                    <a:cubicBezTo>
                      <a:pt x="9" y="264"/>
                      <a:pt x="9" y="264"/>
                      <a:pt x="9" y="264"/>
                    </a:cubicBezTo>
                    <a:cubicBezTo>
                      <a:pt x="13" y="278"/>
                      <a:pt x="19" y="291"/>
                      <a:pt x="26" y="304"/>
                    </a:cubicBezTo>
                    <a:cubicBezTo>
                      <a:pt x="48" y="299"/>
                      <a:pt x="48" y="299"/>
                      <a:pt x="48" y="299"/>
                    </a:cubicBezTo>
                    <a:cubicBezTo>
                      <a:pt x="50" y="301"/>
                      <a:pt x="51" y="304"/>
                      <a:pt x="53" y="307"/>
                    </a:cubicBezTo>
                    <a:cubicBezTo>
                      <a:pt x="39" y="324"/>
                      <a:pt x="39" y="324"/>
                      <a:pt x="39" y="324"/>
                    </a:cubicBezTo>
                    <a:cubicBezTo>
                      <a:pt x="47" y="336"/>
                      <a:pt x="56" y="347"/>
                      <a:pt x="67" y="356"/>
                    </a:cubicBezTo>
                    <a:cubicBezTo>
                      <a:pt x="67" y="356"/>
                      <a:pt x="67" y="356"/>
                      <a:pt x="67" y="356"/>
                    </a:cubicBezTo>
                    <a:cubicBezTo>
                      <a:pt x="67" y="357"/>
                      <a:pt x="67" y="357"/>
                      <a:pt x="67" y="357"/>
                    </a:cubicBezTo>
                    <a:cubicBezTo>
                      <a:pt x="87" y="345"/>
                      <a:pt x="87" y="345"/>
                      <a:pt x="87" y="345"/>
                    </a:cubicBezTo>
                    <a:cubicBezTo>
                      <a:pt x="88" y="346"/>
                      <a:pt x="89" y="346"/>
                      <a:pt x="90" y="347"/>
                    </a:cubicBezTo>
                    <a:cubicBezTo>
                      <a:pt x="90" y="348"/>
                      <a:pt x="91" y="348"/>
                      <a:pt x="92" y="349"/>
                    </a:cubicBezTo>
                    <a:cubicBezTo>
                      <a:pt x="92" y="349"/>
                      <a:pt x="93" y="350"/>
                      <a:pt x="94" y="351"/>
                    </a:cubicBezTo>
                    <a:cubicBezTo>
                      <a:pt x="86" y="372"/>
                      <a:pt x="86" y="372"/>
                      <a:pt x="86" y="372"/>
                    </a:cubicBezTo>
                    <a:cubicBezTo>
                      <a:pt x="92" y="376"/>
                      <a:pt x="98" y="380"/>
                      <a:pt x="105" y="384"/>
                    </a:cubicBezTo>
                    <a:cubicBezTo>
                      <a:pt x="105" y="384"/>
                      <a:pt x="105" y="384"/>
                      <a:pt x="105" y="384"/>
                    </a:cubicBezTo>
                    <a:cubicBezTo>
                      <a:pt x="106" y="385"/>
                      <a:pt x="108" y="386"/>
                      <a:pt x="109" y="386"/>
                    </a:cubicBezTo>
                    <a:cubicBezTo>
                      <a:pt x="110" y="387"/>
                      <a:pt x="111" y="388"/>
                      <a:pt x="112" y="388"/>
                    </a:cubicBezTo>
                    <a:cubicBezTo>
                      <a:pt x="113" y="388"/>
                      <a:pt x="113" y="389"/>
                      <a:pt x="113" y="389"/>
                    </a:cubicBezTo>
                    <a:cubicBezTo>
                      <a:pt x="117" y="390"/>
                      <a:pt x="120" y="392"/>
                      <a:pt x="124" y="394"/>
                    </a:cubicBezTo>
                    <a:cubicBezTo>
                      <a:pt x="138" y="376"/>
                      <a:pt x="138" y="376"/>
                      <a:pt x="138" y="376"/>
                    </a:cubicBezTo>
                    <a:cubicBezTo>
                      <a:pt x="141" y="377"/>
                      <a:pt x="143" y="378"/>
                      <a:pt x="145" y="378"/>
                    </a:cubicBezTo>
                    <a:cubicBezTo>
                      <a:pt x="145" y="378"/>
                      <a:pt x="146" y="379"/>
                      <a:pt x="146" y="379"/>
                    </a:cubicBezTo>
                    <a:cubicBezTo>
                      <a:pt x="146" y="379"/>
                      <a:pt x="146" y="379"/>
                      <a:pt x="147" y="379"/>
                    </a:cubicBezTo>
                    <a:cubicBezTo>
                      <a:pt x="146" y="402"/>
                      <a:pt x="146" y="402"/>
                      <a:pt x="146" y="402"/>
                    </a:cubicBezTo>
                    <a:cubicBezTo>
                      <a:pt x="146" y="402"/>
                      <a:pt x="147" y="402"/>
                      <a:pt x="147" y="402"/>
                    </a:cubicBezTo>
                    <a:cubicBezTo>
                      <a:pt x="147" y="402"/>
                      <a:pt x="147" y="402"/>
                      <a:pt x="147" y="402"/>
                    </a:cubicBezTo>
                    <a:cubicBezTo>
                      <a:pt x="153" y="404"/>
                      <a:pt x="160" y="406"/>
                      <a:pt x="166" y="407"/>
                    </a:cubicBezTo>
                    <a:cubicBezTo>
                      <a:pt x="167" y="407"/>
                      <a:pt x="167" y="407"/>
                      <a:pt x="167" y="407"/>
                    </a:cubicBezTo>
                    <a:cubicBezTo>
                      <a:pt x="168" y="407"/>
                      <a:pt x="169" y="407"/>
                      <a:pt x="170" y="408"/>
                    </a:cubicBezTo>
                    <a:cubicBezTo>
                      <a:pt x="176" y="409"/>
                      <a:pt x="182" y="409"/>
                      <a:pt x="188" y="410"/>
                    </a:cubicBezTo>
                    <a:cubicBezTo>
                      <a:pt x="188" y="410"/>
                      <a:pt x="188" y="410"/>
                      <a:pt x="188" y="410"/>
                    </a:cubicBezTo>
                    <a:cubicBezTo>
                      <a:pt x="189" y="410"/>
                      <a:pt x="189" y="410"/>
                      <a:pt x="189" y="410"/>
                    </a:cubicBezTo>
                    <a:cubicBezTo>
                      <a:pt x="197" y="389"/>
                      <a:pt x="197" y="389"/>
                      <a:pt x="197" y="389"/>
                    </a:cubicBezTo>
                    <a:cubicBezTo>
                      <a:pt x="198" y="389"/>
                      <a:pt x="198" y="389"/>
                      <a:pt x="199" y="389"/>
                    </a:cubicBezTo>
                    <a:cubicBezTo>
                      <a:pt x="200" y="389"/>
                      <a:pt x="201" y="389"/>
                      <a:pt x="201" y="389"/>
                    </a:cubicBezTo>
                    <a:cubicBezTo>
                      <a:pt x="202" y="389"/>
                      <a:pt x="203" y="389"/>
                      <a:pt x="204" y="389"/>
                    </a:cubicBezTo>
                    <a:cubicBezTo>
                      <a:pt x="204" y="389"/>
                      <a:pt x="205" y="389"/>
                      <a:pt x="206" y="389"/>
                    </a:cubicBezTo>
                    <a:cubicBezTo>
                      <a:pt x="212" y="411"/>
                      <a:pt x="212" y="411"/>
                      <a:pt x="212" y="411"/>
                    </a:cubicBezTo>
                    <a:cubicBezTo>
                      <a:pt x="222" y="410"/>
                      <a:pt x="231" y="410"/>
                      <a:pt x="240" y="408"/>
                    </a:cubicBezTo>
                    <a:cubicBezTo>
                      <a:pt x="241" y="408"/>
                      <a:pt x="242" y="408"/>
                      <a:pt x="243" y="407"/>
                    </a:cubicBezTo>
                    <a:cubicBezTo>
                      <a:pt x="243" y="407"/>
                      <a:pt x="244" y="407"/>
                      <a:pt x="245" y="407"/>
                    </a:cubicBezTo>
                    <a:cubicBezTo>
                      <a:pt x="249" y="406"/>
                      <a:pt x="252" y="406"/>
                      <a:pt x="256" y="405"/>
                    </a:cubicBezTo>
                    <a:cubicBezTo>
                      <a:pt x="257" y="382"/>
                      <a:pt x="257" y="382"/>
                      <a:pt x="257" y="382"/>
                    </a:cubicBezTo>
                    <a:cubicBezTo>
                      <a:pt x="259" y="381"/>
                      <a:pt x="262" y="380"/>
                      <a:pt x="265" y="379"/>
                    </a:cubicBezTo>
                    <a:cubicBezTo>
                      <a:pt x="278" y="398"/>
                      <a:pt x="278" y="398"/>
                      <a:pt x="278" y="398"/>
                    </a:cubicBezTo>
                    <a:cubicBezTo>
                      <a:pt x="278" y="398"/>
                      <a:pt x="279" y="398"/>
                      <a:pt x="279" y="397"/>
                    </a:cubicBezTo>
                    <a:cubicBezTo>
                      <a:pt x="279" y="397"/>
                      <a:pt x="279" y="397"/>
                      <a:pt x="279" y="397"/>
                    </a:cubicBezTo>
                    <a:cubicBezTo>
                      <a:pt x="293" y="392"/>
                      <a:pt x="306" y="386"/>
                      <a:pt x="318" y="378"/>
                    </a:cubicBezTo>
                    <a:cubicBezTo>
                      <a:pt x="311" y="356"/>
                      <a:pt x="311" y="356"/>
                      <a:pt x="311" y="356"/>
                    </a:cubicBezTo>
                    <a:cubicBezTo>
                      <a:pt x="311" y="356"/>
                      <a:pt x="311" y="356"/>
                      <a:pt x="311" y="356"/>
                    </a:cubicBezTo>
                    <a:cubicBezTo>
                      <a:pt x="313" y="354"/>
                      <a:pt x="315" y="353"/>
                      <a:pt x="317" y="351"/>
                    </a:cubicBezTo>
                    <a:cubicBezTo>
                      <a:pt x="336" y="364"/>
                      <a:pt x="336" y="364"/>
                      <a:pt x="336" y="364"/>
                    </a:cubicBezTo>
                    <a:cubicBezTo>
                      <a:pt x="336" y="364"/>
                      <a:pt x="337" y="364"/>
                      <a:pt x="337" y="364"/>
                    </a:cubicBezTo>
                    <a:cubicBezTo>
                      <a:pt x="337" y="364"/>
                      <a:pt x="337" y="364"/>
                      <a:pt x="337" y="364"/>
                    </a:cubicBezTo>
                    <a:cubicBezTo>
                      <a:pt x="337" y="364"/>
                      <a:pt x="337" y="364"/>
                      <a:pt x="337" y="363"/>
                    </a:cubicBezTo>
                    <a:cubicBezTo>
                      <a:pt x="348" y="355"/>
                      <a:pt x="358" y="345"/>
                      <a:pt x="367" y="334"/>
                    </a:cubicBezTo>
                    <a:cubicBezTo>
                      <a:pt x="366" y="334"/>
                      <a:pt x="366" y="334"/>
                      <a:pt x="366" y="334"/>
                    </a:cubicBezTo>
                    <a:cubicBezTo>
                      <a:pt x="367" y="333"/>
                      <a:pt x="367" y="333"/>
                      <a:pt x="367" y="333"/>
                    </a:cubicBezTo>
                    <a:cubicBezTo>
                      <a:pt x="354" y="314"/>
                      <a:pt x="354" y="314"/>
                      <a:pt x="354" y="314"/>
                    </a:cubicBezTo>
                    <a:cubicBezTo>
                      <a:pt x="355" y="312"/>
                      <a:pt x="357" y="310"/>
                      <a:pt x="359" y="307"/>
                    </a:cubicBezTo>
                    <a:cubicBezTo>
                      <a:pt x="381" y="314"/>
                      <a:pt x="381" y="314"/>
                      <a:pt x="381" y="314"/>
                    </a:cubicBezTo>
                    <a:cubicBezTo>
                      <a:pt x="381" y="313"/>
                      <a:pt x="381" y="313"/>
                      <a:pt x="381" y="313"/>
                    </a:cubicBezTo>
                    <a:cubicBezTo>
                      <a:pt x="381" y="313"/>
                      <a:pt x="381" y="313"/>
                      <a:pt x="381" y="313"/>
                    </a:cubicBezTo>
                    <a:cubicBezTo>
                      <a:pt x="389" y="301"/>
                      <a:pt x="395" y="288"/>
                      <a:pt x="400" y="274"/>
                    </a:cubicBezTo>
                    <a:cubicBezTo>
                      <a:pt x="381" y="261"/>
                      <a:pt x="381" y="261"/>
                      <a:pt x="381" y="261"/>
                    </a:cubicBezTo>
                    <a:cubicBezTo>
                      <a:pt x="382" y="258"/>
                      <a:pt x="383" y="255"/>
                      <a:pt x="383" y="252"/>
                    </a:cubicBezTo>
                    <a:cubicBezTo>
                      <a:pt x="406" y="251"/>
                      <a:pt x="406" y="251"/>
                      <a:pt x="406" y="251"/>
                    </a:cubicBezTo>
                    <a:cubicBezTo>
                      <a:pt x="406" y="251"/>
                      <a:pt x="406" y="251"/>
                      <a:pt x="406" y="251"/>
                    </a:cubicBezTo>
                    <a:cubicBezTo>
                      <a:pt x="406" y="251"/>
                      <a:pt x="406" y="251"/>
                      <a:pt x="406" y="251"/>
                    </a:cubicBezTo>
                    <a:cubicBezTo>
                      <a:pt x="408" y="244"/>
                      <a:pt x="409" y="238"/>
                      <a:pt x="410" y="231"/>
                    </a:cubicBezTo>
                    <a:close/>
                    <a:moveTo>
                      <a:pt x="369" y="219"/>
                    </a:moveTo>
                    <a:cubicBezTo>
                      <a:pt x="369" y="221"/>
                      <a:pt x="369" y="223"/>
                      <a:pt x="369" y="225"/>
                    </a:cubicBezTo>
                    <a:cubicBezTo>
                      <a:pt x="368" y="226"/>
                      <a:pt x="368" y="227"/>
                      <a:pt x="368" y="228"/>
                    </a:cubicBezTo>
                    <a:cubicBezTo>
                      <a:pt x="368" y="229"/>
                      <a:pt x="368" y="231"/>
                      <a:pt x="368" y="232"/>
                    </a:cubicBezTo>
                    <a:cubicBezTo>
                      <a:pt x="367" y="233"/>
                      <a:pt x="367" y="235"/>
                      <a:pt x="367" y="236"/>
                    </a:cubicBezTo>
                    <a:cubicBezTo>
                      <a:pt x="367" y="237"/>
                      <a:pt x="367" y="238"/>
                      <a:pt x="366" y="239"/>
                    </a:cubicBezTo>
                    <a:cubicBezTo>
                      <a:pt x="366" y="241"/>
                      <a:pt x="366" y="243"/>
                      <a:pt x="365" y="244"/>
                    </a:cubicBezTo>
                    <a:cubicBezTo>
                      <a:pt x="365" y="245"/>
                      <a:pt x="365" y="245"/>
                      <a:pt x="365" y="245"/>
                    </a:cubicBezTo>
                    <a:cubicBezTo>
                      <a:pt x="364" y="248"/>
                      <a:pt x="364" y="250"/>
                      <a:pt x="363" y="252"/>
                    </a:cubicBezTo>
                    <a:cubicBezTo>
                      <a:pt x="262" y="217"/>
                      <a:pt x="262" y="217"/>
                      <a:pt x="262" y="217"/>
                    </a:cubicBezTo>
                    <a:cubicBezTo>
                      <a:pt x="262" y="217"/>
                      <a:pt x="262" y="217"/>
                      <a:pt x="262" y="217"/>
                    </a:cubicBezTo>
                    <a:cubicBezTo>
                      <a:pt x="262" y="216"/>
                      <a:pt x="262" y="215"/>
                      <a:pt x="262" y="214"/>
                    </a:cubicBezTo>
                    <a:cubicBezTo>
                      <a:pt x="262" y="213"/>
                      <a:pt x="262" y="213"/>
                      <a:pt x="263" y="212"/>
                    </a:cubicBezTo>
                    <a:cubicBezTo>
                      <a:pt x="263" y="212"/>
                      <a:pt x="263" y="211"/>
                      <a:pt x="263" y="211"/>
                    </a:cubicBezTo>
                    <a:cubicBezTo>
                      <a:pt x="370" y="211"/>
                      <a:pt x="370" y="211"/>
                      <a:pt x="370" y="211"/>
                    </a:cubicBezTo>
                    <a:cubicBezTo>
                      <a:pt x="370" y="213"/>
                      <a:pt x="369" y="216"/>
                      <a:pt x="369" y="218"/>
                    </a:cubicBezTo>
                    <a:cubicBezTo>
                      <a:pt x="369" y="219"/>
                      <a:pt x="369" y="219"/>
                      <a:pt x="369" y="219"/>
                    </a:cubicBezTo>
                    <a:close/>
                    <a:moveTo>
                      <a:pt x="356" y="272"/>
                    </a:moveTo>
                    <a:cubicBezTo>
                      <a:pt x="355" y="273"/>
                      <a:pt x="354" y="275"/>
                      <a:pt x="353" y="277"/>
                    </a:cubicBezTo>
                    <a:cubicBezTo>
                      <a:pt x="353" y="278"/>
                      <a:pt x="353" y="278"/>
                      <a:pt x="352" y="279"/>
                    </a:cubicBezTo>
                    <a:cubicBezTo>
                      <a:pt x="352" y="280"/>
                      <a:pt x="351" y="282"/>
                      <a:pt x="350" y="283"/>
                    </a:cubicBezTo>
                    <a:cubicBezTo>
                      <a:pt x="350" y="284"/>
                      <a:pt x="349" y="285"/>
                      <a:pt x="349" y="286"/>
                    </a:cubicBezTo>
                    <a:cubicBezTo>
                      <a:pt x="348" y="287"/>
                      <a:pt x="347" y="288"/>
                      <a:pt x="347" y="289"/>
                    </a:cubicBezTo>
                    <a:cubicBezTo>
                      <a:pt x="346" y="290"/>
                      <a:pt x="345" y="292"/>
                      <a:pt x="344" y="293"/>
                    </a:cubicBezTo>
                    <a:cubicBezTo>
                      <a:pt x="344" y="293"/>
                      <a:pt x="344" y="294"/>
                      <a:pt x="343" y="295"/>
                    </a:cubicBezTo>
                    <a:cubicBezTo>
                      <a:pt x="342" y="296"/>
                      <a:pt x="341" y="298"/>
                      <a:pt x="340" y="299"/>
                    </a:cubicBezTo>
                    <a:cubicBezTo>
                      <a:pt x="340" y="300"/>
                      <a:pt x="340" y="300"/>
                      <a:pt x="340" y="300"/>
                    </a:cubicBezTo>
                    <a:cubicBezTo>
                      <a:pt x="338" y="302"/>
                      <a:pt x="337" y="304"/>
                      <a:pt x="336" y="305"/>
                    </a:cubicBezTo>
                    <a:cubicBezTo>
                      <a:pt x="336" y="305"/>
                      <a:pt x="336" y="305"/>
                      <a:pt x="336" y="306"/>
                    </a:cubicBezTo>
                    <a:cubicBezTo>
                      <a:pt x="333" y="309"/>
                      <a:pt x="330" y="313"/>
                      <a:pt x="327" y="316"/>
                    </a:cubicBezTo>
                    <a:cubicBezTo>
                      <a:pt x="251" y="241"/>
                      <a:pt x="251" y="241"/>
                      <a:pt x="251" y="241"/>
                    </a:cubicBezTo>
                    <a:cubicBezTo>
                      <a:pt x="251" y="241"/>
                      <a:pt x="251" y="240"/>
                      <a:pt x="251" y="240"/>
                    </a:cubicBezTo>
                    <a:cubicBezTo>
                      <a:pt x="252" y="240"/>
                      <a:pt x="252" y="239"/>
                      <a:pt x="253" y="238"/>
                    </a:cubicBezTo>
                    <a:cubicBezTo>
                      <a:pt x="253" y="238"/>
                      <a:pt x="253" y="237"/>
                      <a:pt x="253" y="237"/>
                    </a:cubicBezTo>
                    <a:cubicBezTo>
                      <a:pt x="254" y="236"/>
                      <a:pt x="254" y="236"/>
                      <a:pt x="255" y="235"/>
                    </a:cubicBezTo>
                    <a:cubicBezTo>
                      <a:pt x="255" y="234"/>
                      <a:pt x="255" y="234"/>
                      <a:pt x="255" y="234"/>
                    </a:cubicBezTo>
                    <a:cubicBezTo>
                      <a:pt x="256" y="233"/>
                      <a:pt x="256" y="232"/>
                      <a:pt x="257" y="232"/>
                    </a:cubicBezTo>
                    <a:cubicBezTo>
                      <a:pt x="257" y="231"/>
                      <a:pt x="257" y="230"/>
                      <a:pt x="257" y="230"/>
                    </a:cubicBezTo>
                    <a:cubicBezTo>
                      <a:pt x="258" y="230"/>
                      <a:pt x="258" y="229"/>
                      <a:pt x="258" y="229"/>
                    </a:cubicBezTo>
                    <a:cubicBezTo>
                      <a:pt x="359" y="264"/>
                      <a:pt x="359" y="264"/>
                      <a:pt x="359" y="264"/>
                    </a:cubicBezTo>
                    <a:cubicBezTo>
                      <a:pt x="358" y="267"/>
                      <a:pt x="357" y="269"/>
                      <a:pt x="356" y="271"/>
                    </a:cubicBezTo>
                    <a:cubicBezTo>
                      <a:pt x="356" y="271"/>
                      <a:pt x="356" y="271"/>
                      <a:pt x="356" y="272"/>
                    </a:cubicBezTo>
                    <a:close/>
                    <a:moveTo>
                      <a:pt x="306" y="335"/>
                    </a:moveTo>
                    <a:cubicBezTo>
                      <a:pt x="304" y="336"/>
                      <a:pt x="303" y="337"/>
                      <a:pt x="301" y="338"/>
                    </a:cubicBezTo>
                    <a:cubicBezTo>
                      <a:pt x="300" y="340"/>
                      <a:pt x="298" y="341"/>
                      <a:pt x="297" y="342"/>
                    </a:cubicBezTo>
                    <a:cubicBezTo>
                      <a:pt x="296" y="342"/>
                      <a:pt x="296" y="342"/>
                      <a:pt x="296" y="342"/>
                    </a:cubicBezTo>
                    <a:cubicBezTo>
                      <a:pt x="292" y="345"/>
                      <a:pt x="288" y="347"/>
                      <a:pt x="284" y="350"/>
                    </a:cubicBezTo>
                    <a:cubicBezTo>
                      <a:pt x="237" y="253"/>
                      <a:pt x="237" y="253"/>
                      <a:pt x="237" y="253"/>
                    </a:cubicBezTo>
                    <a:cubicBezTo>
                      <a:pt x="237" y="253"/>
                      <a:pt x="237" y="253"/>
                      <a:pt x="238" y="253"/>
                    </a:cubicBezTo>
                    <a:cubicBezTo>
                      <a:pt x="238" y="252"/>
                      <a:pt x="239" y="252"/>
                      <a:pt x="240" y="251"/>
                    </a:cubicBezTo>
                    <a:cubicBezTo>
                      <a:pt x="240" y="251"/>
                      <a:pt x="240" y="251"/>
                      <a:pt x="241" y="250"/>
                    </a:cubicBezTo>
                    <a:cubicBezTo>
                      <a:pt x="241" y="250"/>
                      <a:pt x="242" y="250"/>
                      <a:pt x="242" y="250"/>
                    </a:cubicBezTo>
                    <a:cubicBezTo>
                      <a:pt x="318" y="325"/>
                      <a:pt x="318" y="325"/>
                      <a:pt x="318" y="325"/>
                    </a:cubicBezTo>
                    <a:cubicBezTo>
                      <a:pt x="314" y="328"/>
                      <a:pt x="311" y="331"/>
                      <a:pt x="307" y="334"/>
                    </a:cubicBezTo>
                    <a:cubicBezTo>
                      <a:pt x="307" y="335"/>
                      <a:pt x="306" y="335"/>
                      <a:pt x="306" y="335"/>
                    </a:cubicBezTo>
                    <a:close/>
                    <a:moveTo>
                      <a:pt x="259" y="360"/>
                    </a:moveTo>
                    <a:cubicBezTo>
                      <a:pt x="257" y="361"/>
                      <a:pt x="255" y="362"/>
                      <a:pt x="253" y="362"/>
                    </a:cubicBezTo>
                    <a:cubicBezTo>
                      <a:pt x="252" y="362"/>
                      <a:pt x="252" y="362"/>
                      <a:pt x="252" y="363"/>
                    </a:cubicBezTo>
                    <a:cubicBezTo>
                      <a:pt x="250" y="363"/>
                      <a:pt x="248" y="364"/>
                      <a:pt x="246" y="364"/>
                    </a:cubicBezTo>
                    <a:cubicBezTo>
                      <a:pt x="246" y="364"/>
                      <a:pt x="245" y="364"/>
                      <a:pt x="244" y="365"/>
                    </a:cubicBezTo>
                    <a:cubicBezTo>
                      <a:pt x="243" y="365"/>
                      <a:pt x="241" y="365"/>
                      <a:pt x="240" y="366"/>
                    </a:cubicBezTo>
                    <a:cubicBezTo>
                      <a:pt x="239" y="366"/>
                      <a:pt x="238" y="366"/>
                      <a:pt x="237" y="366"/>
                    </a:cubicBezTo>
                    <a:cubicBezTo>
                      <a:pt x="235" y="366"/>
                      <a:pt x="234" y="367"/>
                      <a:pt x="233" y="367"/>
                    </a:cubicBezTo>
                    <a:cubicBezTo>
                      <a:pt x="232" y="367"/>
                      <a:pt x="230" y="367"/>
                      <a:pt x="228" y="368"/>
                    </a:cubicBezTo>
                    <a:cubicBezTo>
                      <a:pt x="228" y="368"/>
                      <a:pt x="227" y="368"/>
                      <a:pt x="227" y="368"/>
                    </a:cubicBezTo>
                    <a:cubicBezTo>
                      <a:pt x="225" y="368"/>
                      <a:pt x="222" y="368"/>
                      <a:pt x="220" y="368"/>
                    </a:cubicBezTo>
                    <a:cubicBezTo>
                      <a:pt x="220" y="368"/>
                      <a:pt x="220" y="368"/>
                      <a:pt x="220" y="369"/>
                    </a:cubicBezTo>
                    <a:cubicBezTo>
                      <a:pt x="217" y="369"/>
                      <a:pt x="215" y="369"/>
                      <a:pt x="212" y="369"/>
                    </a:cubicBezTo>
                    <a:cubicBezTo>
                      <a:pt x="212" y="262"/>
                      <a:pt x="212" y="262"/>
                      <a:pt x="212" y="262"/>
                    </a:cubicBezTo>
                    <a:cubicBezTo>
                      <a:pt x="213" y="262"/>
                      <a:pt x="213" y="262"/>
                      <a:pt x="213" y="262"/>
                    </a:cubicBezTo>
                    <a:cubicBezTo>
                      <a:pt x="214" y="262"/>
                      <a:pt x="215" y="262"/>
                      <a:pt x="215" y="261"/>
                    </a:cubicBezTo>
                    <a:cubicBezTo>
                      <a:pt x="216" y="261"/>
                      <a:pt x="217" y="261"/>
                      <a:pt x="217" y="261"/>
                    </a:cubicBezTo>
                    <a:cubicBezTo>
                      <a:pt x="218" y="261"/>
                      <a:pt x="218" y="261"/>
                      <a:pt x="219" y="261"/>
                    </a:cubicBezTo>
                    <a:cubicBezTo>
                      <a:pt x="220" y="261"/>
                      <a:pt x="221" y="260"/>
                      <a:pt x="221" y="260"/>
                    </a:cubicBezTo>
                    <a:cubicBezTo>
                      <a:pt x="222" y="260"/>
                      <a:pt x="222" y="260"/>
                      <a:pt x="223" y="260"/>
                    </a:cubicBezTo>
                    <a:cubicBezTo>
                      <a:pt x="224" y="259"/>
                      <a:pt x="224" y="259"/>
                      <a:pt x="225" y="259"/>
                    </a:cubicBezTo>
                    <a:cubicBezTo>
                      <a:pt x="225" y="259"/>
                      <a:pt x="225" y="259"/>
                      <a:pt x="226" y="259"/>
                    </a:cubicBezTo>
                    <a:cubicBezTo>
                      <a:pt x="272" y="355"/>
                      <a:pt x="272" y="355"/>
                      <a:pt x="272" y="355"/>
                    </a:cubicBezTo>
                    <a:cubicBezTo>
                      <a:pt x="268" y="357"/>
                      <a:pt x="264" y="359"/>
                      <a:pt x="259" y="360"/>
                    </a:cubicBezTo>
                    <a:cubicBezTo>
                      <a:pt x="259" y="360"/>
                      <a:pt x="259" y="360"/>
                      <a:pt x="259" y="360"/>
                    </a:cubicBezTo>
                    <a:close/>
                    <a:moveTo>
                      <a:pt x="192" y="368"/>
                    </a:moveTo>
                    <a:cubicBezTo>
                      <a:pt x="190" y="368"/>
                      <a:pt x="188" y="368"/>
                      <a:pt x="186" y="368"/>
                    </a:cubicBezTo>
                    <a:cubicBezTo>
                      <a:pt x="185" y="368"/>
                      <a:pt x="184" y="368"/>
                      <a:pt x="183" y="367"/>
                    </a:cubicBezTo>
                    <a:cubicBezTo>
                      <a:pt x="182" y="367"/>
                      <a:pt x="180" y="367"/>
                      <a:pt x="179" y="367"/>
                    </a:cubicBezTo>
                    <a:cubicBezTo>
                      <a:pt x="178" y="367"/>
                      <a:pt x="176" y="366"/>
                      <a:pt x="175" y="366"/>
                    </a:cubicBezTo>
                    <a:cubicBezTo>
                      <a:pt x="174" y="366"/>
                      <a:pt x="173" y="366"/>
                      <a:pt x="172" y="366"/>
                    </a:cubicBezTo>
                    <a:cubicBezTo>
                      <a:pt x="170" y="365"/>
                      <a:pt x="168" y="365"/>
                      <a:pt x="166" y="364"/>
                    </a:cubicBezTo>
                    <a:cubicBezTo>
                      <a:pt x="166" y="364"/>
                      <a:pt x="166" y="364"/>
                      <a:pt x="166" y="364"/>
                    </a:cubicBezTo>
                    <a:cubicBezTo>
                      <a:pt x="163" y="363"/>
                      <a:pt x="161" y="363"/>
                      <a:pt x="158" y="362"/>
                    </a:cubicBezTo>
                    <a:cubicBezTo>
                      <a:pt x="194" y="261"/>
                      <a:pt x="194" y="261"/>
                      <a:pt x="194" y="261"/>
                    </a:cubicBezTo>
                    <a:cubicBezTo>
                      <a:pt x="194" y="261"/>
                      <a:pt x="194" y="261"/>
                      <a:pt x="194" y="261"/>
                    </a:cubicBezTo>
                    <a:cubicBezTo>
                      <a:pt x="195" y="261"/>
                      <a:pt x="196" y="261"/>
                      <a:pt x="197" y="261"/>
                    </a:cubicBezTo>
                    <a:cubicBezTo>
                      <a:pt x="197" y="262"/>
                      <a:pt x="198" y="262"/>
                      <a:pt x="199" y="262"/>
                    </a:cubicBezTo>
                    <a:cubicBezTo>
                      <a:pt x="199" y="262"/>
                      <a:pt x="200" y="262"/>
                      <a:pt x="200" y="262"/>
                    </a:cubicBezTo>
                    <a:cubicBezTo>
                      <a:pt x="200" y="369"/>
                      <a:pt x="200" y="369"/>
                      <a:pt x="200" y="369"/>
                    </a:cubicBezTo>
                    <a:cubicBezTo>
                      <a:pt x="197" y="369"/>
                      <a:pt x="195" y="369"/>
                      <a:pt x="193" y="369"/>
                    </a:cubicBezTo>
                    <a:cubicBezTo>
                      <a:pt x="192" y="368"/>
                      <a:pt x="192" y="368"/>
                      <a:pt x="192" y="368"/>
                    </a:cubicBezTo>
                    <a:close/>
                    <a:moveTo>
                      <a:pt x="139" y="355"/>
                    </a:moveTo>
                    <a:cubicBezTo>
                      <a:pt x="137" y="354"/>
                      <a:pt x="135" y="353"/>
                      <a:pt x="134" y="352"/>
                    </a:cubicBezTo>
                    <a:cubicBezTo>
                      <a:pt x="133" y="352"/>
                      <a:pt x="132" y="352"/>
                      <a:pt x="132" y="351"/>
                    </a:cubicBezTo>
                    <a:cubicBezTo>
                      <a:pt x="130" y="351"/>
                      <a:pt x="129" y="350"/>
                      <a:pt x="127" y="349"/>
                    </a:cubicBezTo>
                    <a:cubicBezTo>
                      <a:pt x="127" y="348"/>
                      <a:pt x="126" y="348"/>
                      <a:pt x="125" y="347"/>
                    </a:cubicBezTo>
                    <a:cubicBezTo>
                      <a:pt x="124" y="347"/>
                      <a:pt x="123" y="346"/>
                      <a:pt x="122" y="346"/>
                    </a:cubicBezTo>
                    <a:cubicBezTo>
                      <a:pt x="120" y="345"/>
                      <a:pt x="119" y="344"/>
                      <a:pt x="118" y="343"/>
                    </a:cubicBezTo>
                    <a:cubicBezTo>
                      <a:pt x="117" y="343"/>
                      <a:pt x="117" y="343"/>
                      <a:pt x="116" y="342"/>
                    </a:cubicBezTo>
                    <a:cubicBezTo>
                      <a:pt x="115" y="341"/>
                      <a:pt x="113" y="340"/>
                      <a:pt x="112" y="339"/>
                    </a:cubicBezTo>
                    <a:cubicBezTo>
                      <a:pt x="111" y="339"/>
                      <a:pt x="111" y="339"/>
                      <a:pt x="111" y="338"/>
                    </a:cubicBezTo>
                    <a:cubicBezTo>
                      <a:pt x="109" y="337"/>
                      <a:pt x="107" y="336"/>
                      <a:pt x="105" y="335"/>
                    </a:cubicBezTo>
                    <a:cubicBezTo>
                      <a:pt x="105" y="334"/>
                      <a:pt x="105" y="334"/>
                      <a:pt x="105" y="334"/>
                    </a:cubicBezTo>
                    <a:cubicBezTo>
                      <a:pt x="102" y="331"/>
                      <a:pt x="98" y="328"/>
                      <a:pt x="95" y="325"/>
                    </a:cubicBezTo>
                    <a:cubicBezTo>
                      <a:pt x="170" y="250"/>
                      <a:pt x="170" y="250"/>
                      <a:pt x="170" y="250"/>
                    </a:cubicBezTo>
                    <a:cubicBezTo>
                      <a:pt x="170" y="250"/>
                      <a:pt x="170" y="250"/>
                      <a:pt x="171" y="250"/>
                    </a:cubicBezTo>
                    <a:cubicBezTo>
                      <a:pt x="171" y="250"/>
                      <a:pt x="172" y="251"/>
                      <a:pt x="172" y="251"/>
                    </a:cubicBezTo>
                    <a:cubicBezTo>
                      <a:pt x="173" y="252"/>
                      <a:pt x="173" y="252"/>
                      <a:pt x="174" y="252"/>
                    </a:cubicBezTo>
                    <a:cubicBezTo>
                      <a:pt x="174" y="253"/>
                      <a:pt x="175" y="253"/>
                      <a:pt x="176" y="253"/>
                    </a:cubicBezTo>
                    <a:cubicBezTo>
                      <a:pt x="176" y="254"/>
                      <a:pt x="177" y="254"/>
                      <a:pt x="177" y="254"/>
                    </a:cubicBezTo>
                    <a:cubicBezTo>
                      <a:pt x="178" y="255"/>
                      <a:pt x="178" y="255"/>
                      <a:pt x="179" y="255"/>
                    </a:cubicBezTo>
                    <a:cubicBezTo>
                      <a:pt x="180" y="256"/>
                      <a:pt x="180" y="256"/>
                      <a:pt x="181" y="257"/>
                    </a:cubicBezTo>
                    <a:cubicBezTo>
                      <a:pt x="181" y="257"/>
                      <a:pt x="182" y="257"/>
                      <a:pt x="182" y="257"/>
                    </a:cubicBezTo>
                    <a:cubicBezTo>
                      <a:pt x="147" y="358"/>
                      <a:pt x="147" y="358"/>
                      <a:pt x="147" y="358"/>
                    </a:cubicBezTo>
                    <a:cubicBezTo>
                      <a:pt x="144" y="357"/>
                      <a:pt x="142" y="356"/>
                      <a:pt x="140" y="355"/>
                    </a:cubicBezTo>
                    <a:cubicBezTo>
                      <a:pt x="140" y="355"/>
                      <a:pt x="140" y="355"/>
                      <a:pt x="139" y="355"/>
                    </a:cubicBezTo>
                    <a:close/>
                    <a:moveTo>
                      <a:pt x="75" y="304"/>
                    </a:moveTo>
                    <a:cubicBezTo>
                      <a:pt x="74" y="303"/>
                      <a:pt x="73" y="301"/>
                      <a:pt x="73" y="300"/>
                    </a:cubicBezTo>
                    <a:cubicBezTo>
                      <a:pt x="71" y="298"/>
                      <a:pt x="70" y="296"/>
                      <a:pt x="69" y="295"/>
                    </a:cubicBezTo>
                    <a:cubicBezTo>
                      <a:pt x="69" y="294"/>
                      <a:pt x="69" y="294"/>
                      <a:pt x="69" y="294"/>
                    </a:cubicBezTo>
                    <a:cubicBezTo>
                      <a:pt x="66" y="290"/>
                      <a:pt x="64" y="286"/>
                      <a:pt x="61" y="282"/>
                    </a:cubicBezTo>
                    <a:cubicBezTo>
                      <a:pt x="158" y="235"/>
                      <a:pt x="158" y="235"/>
                      <a:pt x="158" y="235"/>
                    </a:cubicBezTo>
                    <a:cubicBezTo>
                      <a:pt x="158" y="236"/>
                      <a:pt x="158" y="236"/>
                      <a:pt x="159" y="236"/>
                    </a:cubicBezTo>
                    <a:cubicBezTo>
                      <a:pt x="159" y="237"/>
                      <a:pt x="159" y="237"/>
                      <a:pt x="159" y="238"/>
                    </a:cubicBezTo>
                    <a:cubicBezTo>
                      <a:pt x="160" y="239"/>
                      <a:pt x="160" y="239"/>
                      <a:pt x="161" y="240"/>
                    </a:cubicBezTo>
                    <a:cubicBezTo>
                      <a:pt x="161" y="240"/>
                      <a:pt x="161" y="240"/>
                      <a:pt x="161" y="241"/>
                    </a:cubicBezTo>
                    <a:cubicBezTo>
                      <a:pt x="86" y="316"/>
                      <a:pt x="86" y="316"/>
                      <a:pt x="86" y="316"/>
                    </a:cubicBezTo>
                    <a:cubicBezTo>
                      <a:pt x="83" y="313"/>
                      <a:pt x="79" y="309"/>
                      <a:pt x="77" y="306"/>
                    </a:cubicBezTo>
                    <a:cubicBezTo>
                      <a:pt x="76" y="305"/>
                      <a:pt x="76" y="304"/>
                      <a:pt x="75" y="304"/>
                    </a:cubicBezTo>
                    <a:close/>
                    <a:moveTo>
                      <a:pt x="51" y="257"/>
                    </a:moveTo>
                    <a:cubicBezTo>
                      <a:pt x="50" y="255"/>
                      <a:pt x="50" y="253"/>
                      <a:pt x="49" y="251"/>
                    </a:cubicBezTo>
                    <a:cubicBezTo>
                      <a:pt x="49" y="251"/>
                      <a:pt x="49" y="251"/>
                      <a:pt x="49" y="250"/>
                    </a:cubicBezTo>
                    <a:cubicBezTo>
                      <a:pt x="48" y="248"/>
                      <a:pt x="48" y="247"/>
                      <a:pt x="47" y="245"/>
                    </a:cubicBezTo>
                    <a:cubicBezTo>
                      <a:pt x="47" y="244"/>
                      <a:pt x="47" y="243"/>
                      <a:pt x="47" y="243"/>
                    </a:cubicBezTo>
                    <a:cubicBezTo>
                      <a:pt x="46" y="241"/>
                      <a:pt x="46" y="240"/>
                      <a:pt x="46" y="238"/>
                    </a:cubicBezTo>
                    <a:cubicBezTo>
                      <a:pt x="46" y="237"/>
                      <a:pt x="45" y="236"/>
                      <a:pt x="45" y="235"/>
                    </a:cubicBezTo>
                    <a:cubicBezTo>
                      <a:pt x="45" y="234"/>
                      <a:pt x="45" y="233"/>
                      <a:pt x="45" y="232"/>
                    </a:cubicBezTo>
                    <a:cubicBezTo>
                      <a:pt x="44" y="230"/>
                      <a:pt x="44" y="229"/>
                      <a:pt x="44" y="227"/>
                    </a:cubicBezTo>
                    <a:cubicBezTo>
                      <a:pt x="44" y="226"/>
                      <a:pt x="44" y="226"/>
                      <a:pt x="44" y="225"/>
                    </a:cubicBezTo>
                    <a:cubicBezTo>
                      <a:pt x="43" y="223"/>
                      <a:pt x="43" y="221"/>
                      <a:pt x="43" y="219"/>
                    </a:cubicBezTo>
                    <a:cubicBezTo>
                      <a:pt x="43" y="219"/>
                      <a:pt x="43" y="219"/>
                      <a:pt x="43" y="218"/>
                    </a:cubicBezTo>
                    <a:cubicBezTo>
                      <a:pt x="43" y="216"/>
                      <a:pt x="43" y="213"/>
                      <a:pt x="43" y="211"/>
                    </a:cubicBezTo>
                    <a:cubicBezTo>
                      <a:pt x="150" y="211"/>
                      <a:pt x="150" y="211"/>
                      <a:pt x="150" y="211"/>
                    </a:cubicBezTo>
                    <a:cubicBezTo>
                      <a:pt x="150" y="211"/>
                      <a:pt x="150" y="211"/>
                      <a:pt x="150" y="212"/>
                    </a:cubicBezTo>
                    <a:cubicBezTo>
                      <a:pt x="150" y="212"/>
                      <a:pt x="150" y="213"/>
                      <a:pt x="150" y="214"/>
                    </a:cubicBezTo>
                    <a:cubicBezTo>
                      <a:pt x="150" y="214"/>
                      <a:pt x="150" y="215"/>
                      <a:pt x="150" y="216"/>
                    </a:cubicBezTo>
                    <a:cubicBezTo>
                      <a:pt x="150" y="216"/>
                      <a:pt x="150" y="217"/>
                      <a:pt x="151" y="217"/>
                    </a:cubicBezTo>
                    <a:cubicBezTo>
                      <a:pt x="151" y="218"/>
                      <a:pt x="151" y="219"/>
                      <a:pt x="151" y="220"/>
                    </a:cubicBezTo>
                    <a:cubicBezTo>
                      <a:pt x="151" y="220"/>
                      <a:pt x="151" y="220"/>
                      <a:pt x="151" y="221"/>
                    </a:cubicBezTo>
                    <a:cubicBezTo>
                      <a:pt x="152" y="222"/>
                      <a:pt x="152" y="223"/>
                      <a:pt x="152" y="224"/>
                    </a:cubicBezTo>
                    <a:cubicBezTo>
                      <a:pt x="152" y="224"/>
                      <a:pt x="152" y="224"/>
                      <a:pt x="152" y="224"/>
                    </a:cubicBezTo>
                    <a:cubicBezTo>
                      <a:pt x="56" y="271"/>
                      <a:pt x="56" y="271"/>
                      <a:pt x="56" y="271"/>
                    </a:cubicBezTo>
                    <a:cubicBezTo>
                      <a:pt x="54" y="266"/>
                      <a:pt x="52" y="262"/>
                      <a:pt x="51" y="258"/>
                    </a:cubicBezTo>
                    <a:cubicBezTo>
                      <a:pt x="51" y="258"/>
                      <a:pt x="51" y="257"/>
                      <a:pt x="51" y="257"/>
                    </a:cubicBezTo>
                    <a:close/>
                    <a:moveTo>
                      <a:pt x="43" y="190"/>
                    </a:moveTo>
                    <a:cubicBezTo>
                      <a:pt x="43" y="188"/>
                      <a:pt x="44" y="186"/>
                      <a:pt x="44" y="184"/>
                    </a:cubicBezTo>
                    <a:cubicBezTo>
                      <a:pt x="44" y="184"/>
                      <a:pt x="44" y="183"/>
                      <a:pt x="44" y="182"/>
                    </a:cubicBezTo>
                    <a:cubicBezTo>
                      <a:pt x="44" y="180"/>
                      <a:pt x="45" y="179"/>
                      <a:pt x="45" y="178"/>
                    </a:cubicBezTo>
                    <a:cubicBezTo>
                      <a:pt x="45" y="176"/>
                      <a:pt x="45" y="175"/>
                      <a:pt x="46" y="173"/>
                    </a:cubicBezTo>
                    <a:cubicBezTo>
                      <a:pt x="46" y="173"/>
                      <a:pt x="46" y="172"/>
                      <a:pt x="46" y="171"/>
                    </a:cubicBezTo>
                    <a:cubicBezTo>
                      <a:pt x="47" y="169"/>
                      <a:pt x="47" y="167"/>
                      <a:pt x="48" y="165"/>
                    </a:cubicBezTo>
                    <a:cubicBezTo>
                      <a:pt x="48" y="165"/>
                      <a:pt x="48" y="164"/>
                      <a:pt x="48" y="164"/>
                    </a:cubicBezTo>
                    <a:cubicBezTo>
                      <a:pt x="48" y="162"/>
                      <a:pt x="49" y="160"/>
                      <a:pt x="50" y="157"/>
                    </a:cubicBezTo>
                    <a:cubicBezTo>
                      <a:pt x="151" y="192"/>
                      <a:pt x="151" y="192"/>
                      <a:pt x="151" y="192"/>
                    </a:cubicBezTo>
                    <a:cubicBezTo>
                      <a:pt x="151" y="193"/>
                      <a:pt x="151" y="193"/>
                      <a:pt x="151" y="193"/>
                    </a:cubicBezTo>
                    <a:cubicBezTo>
                      <a:pt x="150" y="194"/>
                      <a:pt x="150" y="195"/>
                      <a:pt x="150" y="195"/>
                    </a:cubicBezTo>
                    <a:cubicBezTo>
                      <a:pt x="150" y="196"/>
                      <a:pt x="150" y="197"/>
                      <a:pt x="150" y="198"/>
                    </a:cubicBezTo>
                    <a:cubicBezTo>
                      <a:pt x="150" y="198"/>
                      <a:pt x="150" y="198"/>
                      <a:pt x="150" y="198"/>
                    </a:cubicBezTo>
                    <a:cubicBezTo>
                      <a:pt x="43" y="198"/>
                      <a:pt x="43" y="198"/>
                      <a:pt x="43" y="198"/>
                    </a:cubicBezTo>
                    <a:cubicBezTo>
                      <a:pt x="43" y="196"/>
                      <a:pt x="43" y="194"/>
                      <a:pt x="43" y="191"/>
                    </a:cubicBezTo>
                    <a:cubicBezTo>
                      <a:pt x="43" y="191"/>
                      <a:pt x="43" y="191"/>
                      <a:pt x="43" y="190"/>
                    </a:cubicBezTo>
                    <a:close/>
                    <a:moveTo>
                      <a:pt x="57" y="138"/>
                    </a:moveTo>
                    <a:cubicBezTo>
                      <a:pt x="58" y="136"/>
                      <a:pt x="59" y="134"/>
                      <a:pt x="60" y="132"/>
                    </a:cubicBezTo>
                    <a:cubicBezTo>
                      <a:pt x="60" y="132"/>
                      <a:pt x="60" y="131"/>
                      <a:pt x="60" y="131"/>
                    </a:cubicBezTo>
                    <a:cubicBezTo>
                      <a:pt x="61" y="129"/>
                      <a:pt x="62" y="128"/>
                      <a:pt x="63" y="127"/>
                    </a:cubicBezTo>
                    <a:cubicBezTo>
                      <a:pt x="63" y="126"/>
                      <a:pt x="64" y="125"/>
                      <a:pt x="64" y="124"/>
                    </a:cubicBezTo>
                    <a:cubicBezTo>
                      <a:pt x="65" y="123"/>
                      <a:pt x="65" y="122"/>
                      <a:pt x="66" y="121"/>
                    </a:cubicBezTo>
                    <a:cubicBezTo>
                      <a:pt x="67" y="120"/>
                      <a:pt x="68" y="118"/>
                      <a:pt x="68" y="117"/>
                    </a:cubicBezTo>
                    <a:cubicBezTo>
                      <a:pt x="69" y="116"/>
                      <a:pt x="69" y="116"/>
                      <a:pt x="69" y="115"/>
                    </a:cubicBezTo>
                    <a:cubicBezTo>
                      <a:pt x="71" y="114"/>
                      <a:pt x="72" y="112"/>
                      <a:pt x="73" y="111"/>
                    </a:cubicBezTo>
                    <a:cubicBezTo>
                      <a:pt x="73" y="110"/>
                      <a:pt x="73" y="110"/>
                      <a:pt x="73" y="110"/>
                    </a:cubicBezTo>
                    <a:cubicBezTo>
                      <a:pt x="74" y="108"/>
                      <a:pt x="76" y="106"/>
                      <a:pt x="77" y="105"/>
                    </a:cubicBezTo>
                    <a:cubicBezTo>
                      <a:pt x="77" y="105"/>
                      <a:pt x="77" y="105"/>
                      <a:pt x="77" y="105"/>
                    </a:cubicBezTo>
                    <a:cubicBezTo>
                      <a:pt x="80" y="101"/>
                      <a:pt x="83" y="97"/>
                      <a:pt x="86" y="94"/>
                    </a:cubicBezTo>
                    <a:cubicBezTo>
                      <a:pt x="162" y="169"/>
                      <a:pt x="162" y="169"/>
                      <a:pt x="162" y="169"/>
                    </a:cubicBezTo>
                    <a:cubicBezTo>
                      <a:pt x="162" y="170"/>
                      <a:pt x="162" y="170"/>
                      <a:pt x="162" y="170"/>
                    </a:cubicBezTo>
                    <a:cubicBezTo>
                      <a:pt x="161" y="170"/>
                      <a:pt x="161" y="171"/>
                      <a:pt x="160" y="171"/>
                    </a:cubicBezTo>
                    <a:cubicBezTo>
                      <a:pt x="160" y="172"/>
                      <a:pt x="160" y="172"/>
                      <a:pt x="159" y="173"/>
                    </a:cubicBezTo>
                    <a:cubicBezTo>
                      <a:pt x="159" y="173"/>
                      <a:pt x="159" y="174"/>
                      <a:pt x="158" y="174"/>
                    </a:cubicBezTo>
                    <a:cubicBezTo>
                      <a:pt x="158" y="175"/>
                      <a:pt x="158" y="176"/>
                      <a:pt x="157" y="176"/>
                    </a:cubicBezTo>
                    <a:cubicBezTo>
                      <a:pt x="157" y="177"/>
                      <a:pt x="157" y="177"/>
                      <a:pt x="157" y="178"/>
                    </a:cubicBezTo>
                    <a:cubicBezTo>
                      <a:pt x="156" y="178"/>
                      <a:pt x="156" y="179"/>
                      <a:pt x="155" y="180"/>
                    </a:cubicBezTo>
                    <a:cubicBezTo>
                      <a:pt x="155" y="180"/>
                      <a:pt x="155" y="180"/>
                      <a:pt x="155" y="180"/>
                    </a:cubicBezTo>
                    <a:cubicBezTo>
                      <a:pt x="54" y="145"/>
                      <a:pt x="54" y="145"/>
                      <a:pt x="54" y="145"/>
                    </a:cubicBezTo>
                    <a:cubicBezTo>
                      <a:pt x="55" y="143"/>
                      <a:pt x="56" y="141"/>
                      <a:pt x="57" y="139"/>
                    </a:cubicBezTo>
                    <a:cubicBezTo>
                      <a:pt x="57" y="138"/>
                      <a:pt x="57" y="138"/>
                      <a:pt x="57" y="138"/>
                    </a:cubicBezTo>
                    <a:close/>
                    <a:moveTo>
                      <a:pt x="107" y="75"/>
                    </a:moveTo>
                    <a:cubicBezTo>
                      <a:pt x="108" y="74"/>
                      <a:pt x="110" y="73"/>
                      <a:pt x="111" y="72"/>
                    </a:cubicBezTo>
                    <a:cubicBezTo>
                      <a:pt x="117" y="68"/>
                      <a:pt x="123" y="64"/>
                      <a:pt x="129" y="61"/>
                    </a:cubicBezTo>
                    <a:cubicBezTo>
                      <a:pt x="176" y="157"/>
                      <a:pt x="176" y="157"/>
                      <a:pt x="176" y="157"/>
                    </a:cubicBezTo>
                    <a:cubicBezTo>
                      <a:pt x="176" y="157"/>
                      <a:pt x="175" y="158"/>
                      <a:pt x="175" y="158"/>
                    </a:cubicBezTo>
                    <a:cubicBezTo>
                      <a:pt x="175" y="158"/>
                      <a:pt x="174" y="158"/>
                      <a:pt x="174" y="159"/>
                    </a:cubicBezTo>
                    <a:cubicBezTo>
                      <a:pt x="173" y="159"/>
                      <a:pt x="172" y="160"/>
                      <a:pt x="172" y="160"/>
                    </a:cubicBezTo>
                    <a:cubicBezTo>
                      <a:pt x="171" y="160"/>
                      <a:pt x="171" y="161"/>
                      <a:pt x="171" y="161"/>
                    </a:cubicBezTo>
                    <a:cubicBezTo>
                      <a:pt x="95" y="85"/>
                      <a:pt x="95" y="85"/>
                      <a:pt x="95" y="85"/>
                    </a:cubicBezTo>
                    <a:cubicBezTo>
                      <a:pt x="99" y="82"/>
                      <a:pt x="102" y="79"/>
                      <a:pt x="106" y="76"/>
                    </a:cubicBezTo>
                    <a:cubicBezTo>
                      <a:pt x="106" y="76"/>
                      <a:pt x="106" y="76"/>
                      <a:pt x="107" y="75"/>
                    </a:cubicBezTo>
                    <a:close/>
                    <a:moveTo>
                      <a:pt x="154" y="50"/>
                    </a:moveTo>
                    <a:cubicBezTo>
                      <a:pt x="156" y="50"/>
                      <a:pt x="158" y="49"/>
                      <a:pt x="160" y="48"/>
                    </a:cubicBezTo>
                    <a:cubicBezTo>
                      <a:pt x="160" y="48"/>
                      <a:pt x="161" y="48"/>
                      <a:pt x="161" y="48"/>
                    </a:cubicBezTo>
                    <a:cubicBezTo>
                      <a:pt x="163" y="48"/>
                      <a:pt x="165" y="47"/>
                      <a:pt x="166" y="47"/>
                    </a:cubicBezTo>
                    <a:cubicBezTo>
                      <a:pt x="167" y="46"/>
                      <a:pt x="168" y="46"/>
                      <a:pt x="169" y="46"/>
                    </a:cubicBezTo>
                    <a:cubicBezTo>
                      <a:pt x="170" y="46"/>
                      <a:pt x="171" y="45"/>
                      <a:pt x="173" y="45"/>
                    </a:cubicBezTo>
                    <a:cubicBezTo>
                      <a:pt x="174" y="45"/>
                      <a:pt x="175" y="45"/>
                      <a:pt x="176" y="44"/>
                    </a:cubicBezTo>
                    <a:cubicBezTo>
                      <a:pt x="177" y="44"/>
                      <a:pt x="178" y="44"/>
                      <a:pt x="179" y="44"/>
                    </a:cubicBezTo>
                    <a:cubicBezTo>
                      <a:pt x="181" y="44"/>
                      <a:pt x="182" y="43"/>
                      <a:pt x="184" y="43"/>
                    </a:cubicBezTo>
                    <a:cubicBezTo>
                      <a:pt x="185" y="43"/>
                      <a:pt x="185" y="43"/>
                      <a:pt x="186" y="43"/>
                    </a:cubicBezTo>
                    <a:cubicBezTo>
                      <a:pt x="188" y="43"/>
                      <a:pt x="190" y="43"/>
                      <a:pt x="192" y="42"/>
                    </a:cubicBezTo>
                    <a:cubicBezTo>
                      <a:pt x="192" y="42"/>
                      <a:pt x="192" y="42"/>
                      <a:pt x="193" y="42"/>
                    </a:cubicBezTo>
                    <a:cubicBezTo>
                      <a:pt x="195" y="42"/>
                      <a:pt x="197" y="42"/>
                      <a:pt x="200" y="42"/>
                    </a:cubicBezTo>
                    <a:cubicBezTo>
                      <a:pt x="200" y="149"/>
                      <a:pt x="200" y="149"/>
                      <a:pt x="200" y="149"/>
                    </a:cubicBezTo>
                    <a:cubicBezTo>
                      <a:pt x="200" y="149"/>
                      <a:pt x="200" y="149"/>
                      <a:pt x="199" y="149"/>
                    </a:cubicBezTo>
                    <a:cubicBezTo>
                      <a:pt x="199" y="149"/>
                      <a:pt x="198" y="149"/>
                      <a:pt x="197" y="149"/>
                    </a:cubicBezTo>
                    <a:cubicBezTo>
                      <a:pt x="197" y="149"/>
                      <a:pt x="196" y="149"/>
                      <a:pt x="195" y="150"/>
                    </a:cubicBezTo>
                    <a:cubicBezTo>
                      <a:pt x="195" y="150"/>
                      <a:pt x="194" y="150"/>
                      <a:pt x="194" y="150"/>
                    </a:cubicBezTo>
                    <a:cubicBezTo>
                      <a:pt x="193" y="150"/>
                      <a:pt x="192" y="150"/>
                      <a:pt x="191" y="150"/>
                    </a:cubicBezTo>
                    <a:cubicBezTo>
                      <a:pt x="191" y="151"/>
                      <a:pt x="191" y="151"/>
                      <a:pt x="191" y="151"/>
                    </a:cubicBezTo>
                    <a:cubicBezTo>
                      <a:pt x="190" y="151"/>
                      <a:pt x="189" y="151"/>
                      <a:pt x="188" y="152"/>
                    </a:cubicBezTo>
                    <a:cubicBezTo>
                      <a:pt x="188" y="152"/>
                      <a:pt x="188" y="152"/>
                      <a:pt x="188" y="152"/>
                    </a:cubicBezTo>
                    <a:cubicBezTo>
                      <a:pt x="141" y="55"/>
                      <a:pt x="141" y="55"/>
                      <a:pt x="141" y="55"/>
                    </a:cubicBezTo>
                    <a:cubicBezTo>
                      <a:pt x="145" y="53"/>
                      <a:pt x="149" y="52"/>
                      <a:pt x="154" y="50"/>
                    </a:cubicBezTo>
                    <a:cubicBezTo>
                      <a:pt x="154" y="50"/>
                      <a:pt x="154" y="50"/>
                      <a:pt x="154" y="50"/>
                    </a:cubicBezTo>
                    <a:close/>
                    <a:moveTo>
                      <a:pt x="220" y="42"/>
                    </a:moveTo>
                    <a:cubicBezTo>
                      <a:pt x="222" y="43"/>
                      <a:pt x="224" y="43"/>
                      <a:pt x="227" y="43"/>
                    </a:cubicBezTo>
                    <a:cubicBezTo>
                      <a:pt x="227" y="43"/>
                      <a:pt x="228" y="43"/>
                      <a:pt x="229" y="43"/>
                    </a:cubicBezTo>
                    <a:cubicBezTo>
                      <a:pt x="230" y="44"/>
                      <a:pt x="232" y="44"/>
                      <a:pt x="233" y="44"/>
                    </a:cubicBezTo>
                    <a:cubicBezTo>
                      <a:pt x="235" y="44"/>
                      <a:pt x="236" y="44"/>
                      <a:pt x="237" y="45"/>
                    </a:cubicBezTo>
                    <a:cubicBezTo>
                      <a:pt x="238" y="45"/>
                      <a:pt x="239" y="45"/>
                      <a:pt x="240" y="45"/>
                    </a:cubicBezTo>
                    <a:cubicBezTo>
                      <a:pt x="242" y="46"/>
                      <a:pt x="244" y="46"/>
                      <a:pt x="246" y="47"/>
                    </a:cubicBezTo>
                    <a:cubicBezTo>
                      <a:pt x="246" y="47"/>
                      <a:pt x="246" y="47"/>
                      <a:pt x="247" y="47"/>
                    </a:cubicBezTo>
                    <a:cubicBezTo>
                      <a:pt x="249" y="47"/>
                      <a:pt x="251" y="48"/>
                      <a:pt x="254" y="49"/>
                    </a:cubicBezTo>
                    <a:cubicBezTo>
                      <a:pt x="219" y="150"/>
                      <a:pt x="219" y="150"/>
                      <a:pt x="219" y="150"/>
                    </a:cubicBezTo>
                    <a:cubicBezTo>
                      <a:pt x="218" y="150"/>
                      <a:pt x="218" y="150"/>
                      <a:pt x="218" y="150"/>
                    </a:cubicBezTo>
                    <a:cubicBezTo>
                      <a:pt x="217" y="150"/>
                      <a:pt x="216" y="149"/>
                      <a:pt x="216" y="149"/>
                    </a:cubicBezTo>
                    <a:cubicBezTo>
                      <a:pt x="215" y="149"/>
                      <a:pt x="214" y="149"/>
                      <a:pt x="213" y="149"/>
                    </a:cubicBezTo>
                    <a:cubicBezTo>
                      <a:pt x="213" y="149"/>
                      <a:pt x="213" y="149"/>
                      <a:pt x="212" y="149"/>
                    </a:cubicBezTo>
                    <a:cubicBezTo>
                      <a:pt x="212" y="42"/>
                      <a:pt x="212" y="42"/>
                      <a:pt x="212" y="42"/>
                    </a:cubicBezTo>
                    <a:cubicBezTo>
                      <a:pt x="215" y="42"/>
                      <a:pt x="217" y="42"/>
                      <a:pt x="220" y="42"/>
                    </a:cubicBezTo>
                    <a:cubicBezTo>
                      <a:pt x="220" y="42"/>
                      <a:pt x="220" y="42"/>
                      <a:pt x="220" y="42"/>
                    </a:cubicBezTo>
                    <a:close/>
                    <a:moveTo>
                      <a:pt x="273" y="56"/>
                    </a:moveTo>
                    <a:cubicBezTo>
                      <a:pt x="275" y="57"/>
                      <a:pt x="277" y="58"/>
                      <a:pt x="279" y="59"/>
                    </a:cubicBezTo>
                    <a:cubicBezTo>
                      <a:pt x="279" y="59"/>
                      <a:pt x="280" y="59"/>
                      <a:pt x="280" y="59"/>
                    </a:cubicBezTo>
                    <a:cubicBezTo>
                      <a:pt x="282" y="60"/>
                      <a:pt x="283" y="61"/>
                      <a:pt x="284" y="62"/>
                    </a:cubicBezTo>
                    <a:cubicBezTo>
                      <a:pt x="285" y="62"/>
                      <a:pt x="286" y="63"/>
                      <a:pt x="287" y="63"/>
                    </a:cubicBezTo>
                    <a:cubicBezTo>
                      <a:pt x="288" y="64"/>
                      <a:pt x="289" y="64"/>
                      <a:pt x="290" y="65"/>
                    </a:cubicBezTo>
                    <a:cubicBezTo>
                      <a:pt x="291" y="66"/>
                      <a:pt x="293" y="66"/>
                      <a:pt x="294" y="67"/>
                    </a:cubicBezTo>
                    <a:cubicBezTo>
                      <a:pt x="294" y="68"/>
                      <a:pt x="295" y="68"/>
                      <a:pt x="296" y="68"/>
                    </a:cubicBezTo>
                    <a:cubicBezTo>
                      <a:pt x="297" y="69"/>
                      <a:pt x="299" y="70"/>
                      <a:pt x="300" y="71"/>
                    </a:cubicBezTo>
                    <a:cubicBezTo>
                      <a:pt x="300" y="72"/>
                      <a:pt x="301" y="72"/>
                      <a:pt x="301" y="72"/>
                    </a:cubicBezTo>
                    <a:cubicBezTo>
                      <a:pt x="303" y="73"/>
                      <a:pt x="304" y="75"/>
                      <a:pt x="306" y="76"/>
                    </a:cubicBezTo>
                    <a:cubicBezTo>
                      <a:pt x="306" y="76"/>
                      <a:pt x="306" y="76"/>
                      <a:pt x="306" y="76"/>
                    </a:cubicBezTo>
                    <a:cubicBezTo>
                      <a:pt x="310" y="79"/>
                      <a:pt x="314" y="82"/>
                      <a:pt x="317" y="85"/>
                    </a:cubicBezTo>
                    <a:cubicBezTo>
                      <a:pt x="241" y="161"/>
                      <a:pt x="241" y="161"/>
                      <a:pt x="241" y="161"/>
                    </a:cubicBezTo>
                    <a:cubicBezTo>
                      <a:pt x="241" y="161"/>
                      <a:pt x="241" y="161"/>
                      <a:pt x="241" y="161"/>
                    </a:cubicBezTo>
                    <a:cubicBezTo>
                      <a:pt x="240" y="160"/>
                      <a:pt x="239" y="159"/>
                      <a:pt x="239" y="159"/>
                    </a:cubicBezTo>
                    <a:cubicBezTo>
                      <a:pt x="238" y="159"/>
                      <a:pt x="238" y="158"/>
                      <a:pt x="238" y="158"/>
                    </a:cubicBezTo>
                    <a:cubicBezTo>
                      <a:pt x="237" y="158"/>
                      <a:pt x="237" y="157"/>
                      <a:pt x="236" y="157"/>
                    </a:cubicBezTo>
                    <a:cubicBezTo>
                      <a:pt x="235" y="157"/>
                      <a:pt x="235" y="156"/>
                      <a:pt x="235" y="156"/>
                    </a:cubicBezTo>
                    <a:cubicBezTo>
                      <a:pt x="234" y="156"/>
                      <a:pt x="233" y="156"/>
                      <a:pt x="233" y="155"/>
                    </a:cubicBezTo>
                    <a:cubicBezTo>
                      <a:pt x="232" y="155"/>
                      <a:pt x="232" y="155"/>
                      <a:pt x="231" y="154"/>
                    </a:cubicBezTo>
                    <a:cubicBezTo>
                      <a:pt x="231" y="154"/>
                      <a:pt x="231" y="154"/>
                      <a:pt x="231" y="154"/>
                    </a:cubicBezTo>
                    <a:cubicBezTo>
                      <a:pt x="266" y="53"/>
                      <a:pt x="266" y="53"/>
                      <a:pt x="266" y="53"/>
                    </a:cubicBezTo>
                    <a:cubicBezTo>
                      <a:pt x="268" y="54"/>
                      <a:pt x="270" y="55"/>
                      <a:pt x="272" y="56"/>
                    </a:cubicBezTo>
                    <a:cubicBezTo>
                      <a:pt x="272" y="56"/>
                      <a:pt x="273" y="56"/>
                      <a:pt x="273" y="56"/>
                    </a:cubicBezTo>
                    <a:close/>
                    <a:moveTo>
                      <a:pt x="343" y="115"/>
                    </a:moveTo>
                    <a:cubicBezTo>
                      <a:pt x="343" y="116"/>
                      <a:pt x="343" y="116"/>
                      <a:pt x="343" y="116"/>
                    </a:cubicBezTo>
                    <a:cubicBezTo>
                      <a:pt x="346" y="120"/>
                      <a:pt x="348" y="124"/>
                      <a:pt x="350" y="128"/>
                    </a:cubicBezTo>
                    <a:cubicBezTo>
                      <a:pt x="254" y="175"/>
                      <a:pt x="254" y="175"/>
                      <a:pt x="254" y="175"/>
                    </a:cubicBezTo>
                    <a:cubicBezTo>
                      <a:pt x="254" y="174"/>
                      <a:pt x="254" y="174"/>
                      <a:pt x="253" y="174"/>
                    </a:cubicBezTo>
                    <a:cubicBezTo>
                      <a:pt x="253" y="173"/>
                      <a:pt x="253" y="173"/>
                      <a:pt x="252" y="172"/>
                    </a:cubicBezTo>
                    <a:cubicBezTo>
                      <a:pt x="252" y="171"/>
                      <a:pt x="251" y="171"/>
                      <a:pt x="251" y="171"/>
                    </a:cubicBezTo>
                    <a:cubicBezTo>
                      <a:pt x="251" y="170"/>
                      <a:pt x="251" y="170"/>
                      <a:pt x="250" y="169"/>
                    </a:cubicBezTo>
                    <a:cubicBezTo>
                      <a:pt x="326" y="94"/>
                      <a:pt x="326" y="94"/>
                      <a:pt x="326" y="94"/>
                    </a:cubicBezTo>
                    <a:cubicBezTo>
                      <a:pt x="331" y="99"/>
                      <a:pt x="335" y="104"/>
                      <a:pt x="339" y="110"/>
                    </a:cubicBezTo>
                    <a:cubicBezTo>
                      <a:pt x="340" y="112"/>
                      <a:pt x="342" y="114"/>
                      <a:pt x="343" y="115"/>
                    </a:cubicBezTo>
                    <a:close/>
                    <a:moveTo>
                      <a:pt x="361" y="152"/>
                    </a:moveTo>
                    <a:cubicBezTo>
                      <a:pt x="362" y="154"/>
                      <a:pt x="362" y="157"/>
                      <a:pt x="363" y="159"/>
                    </a:cubicBezTo>
                    <a:cubicBezTo>
                      <a:pt x="363" y="159"/>
                      <a:pt x="363" y="159"/>
                      <a:pt x="363" y="160"/>
                    </a:cubicBezTo>
                    <a:cubicBezTo>
                      <a:pt x="364" y="161"/>
                      <a:pt x="364" y="163"/>
                      <a:pt x="365" y="165"/>
                    </a:cubicBezTo>
                    <a:cubicBezTo>
                      <a:pt x="365" y="166"/>
                      <a:pt x="365" y="166"/>
                      <a:pt x="365" y="167"/>
                    </a:cubicBezTo>
                    <a:cubicBezTo>
                      <a:pt x="366" y="168"/>
                      <a:pt x="366" y="170"/>
                      <a:pt x="366" y="171"/>
                    </a:cubicBezTo>
                    <a:cubicBezTo>
                      <a:pt x="366" y="172"/>
                      <a:pt x="367" y="173"/>
                      <a:pt x="367" y="175"/>
                    </a:cubicBezTo>
                    <a:cubicBezTo>
                      <a:pt x="367" y="176"/>
                      <a:pt x="367" y="177"/>
                      <a:pt x="367" y="178"/>
                    </a:cubicBezTo>
                    <a:cubicBezTo>
                      <a:pt x="368" y="179"/>
                      <a:pt x="368" y="181"/>
                      <a:pt x="368" y="182"/>
                    </a:cubicBezTo>
                    <a:cubicBezTo>
                      <a:pt x="368" y="183"/>
                      <a:pt x="368" y="184"/>
                      <a:pt x="368" y="184"/>
                    </a:cubicBezTo>
                    <a:cubicBezTo>
                      <a:pt x="369" y="186"/>
                      <a:pt x="369" y="188"/>
                      <a:pt x="369" y="190"/>
                    </a:cubicBezTo>
                    <a:cubicBezTo>
                      <a:pt x="369" y="191"/>
                      <a:pt x="369" y="191"/>
                      <a:pt x="369" y="191"/>
                    </a:cubicBezTo>
                    <a:cubicBezTo>
                      <a:pt x="369" y="194"/>
                      <a:pt x="370" y="196"/>
                      <a:pt x="370" y="198"/>
                    </a:cubicBezTo>
                    <a:cubicBezTo>
                      <a:pt x="263" y="198"/>
                      <a:pt x="263" y="198"/>
                      <a:pt x="263" y="198"/>
                    </a:cubicBezTo>
                    <a:cubicBezTo>
                      <a:pt x="263" y="198"/>
                      <a:pt x="263" y="198"/>
                      <a:pt x="262" y="198"/>
                    </a:cubicBezTo>
                    <a:cubicBezTo>
                      <a:pt x="262" y="197"/>
                      <a:pt x="262" y="196"/>
                      <a:pt x="262" y="195"/>
                    </a:cubicBezTo>
                    <a:cubicBezTo>
                      <a:pt x="262" y="195"/>
                      <a:pt x="262" y="194"/>
                      <a:pt x="262" y="194"/>
                    </a:cubicBezTo>
                    <a:cubicBezTo>
                      <a:pt x="262" y="193"/>
                      <a:pt x="261" y="193"/>
                      <a:pt x="261" y="192"/>
                    </a:cubicBezTo>
                    <a:cubicBezTo>
                      <a:pt x="261" y="191"/>
                      <a:pt x="261" y="191"/>
                      <a:pt x="261" y="190"/>
                    </a:cubicBezTo>
                    <a:cubicBezTo>
                      <a:pt x="261" y="189"/>
                      <a:pt x="261" y="189"/>
                      <a:pt x="260" y="188"/>
                    </a:cubicBezTo>
                    <a:cubicBezTo>
                      <a:pt x="260" y="188"/>
                      <a:pt x="260" y="187"/>
                      <a:pt x="260" y="186"/>
                    </a:cubicBezTo>
                    <a:cubicBezTo>
                      <a:pt x="260" y="186"/>
                      <a:pt x="260" y="186"/>
                      <a:pt x="260" y="186"/>
                    </a:cubicBezTo>
                    <a:cubicBezTo>
                      <a:pt x="356" y="139"/>
                      <a:pt x="356" y="139"/>
                      <a:pt x="356" y="139"/>
                    </a:cubicBezTo>
                    <a:cubicBezTo>
                      <a:pt x="358" y="143"/>
                      <a:pt x="359" y="148"/>
                      <a:pt x="361" y="152"/>
                    </a:cubicBezTo>
                    <a:cubicBezTo>
                      <a:pt x="361" y="152"/>
                      <a:pt x="361" y="152"/>
                      <a:pt x="361" y="152"/>
                    </a:cubicBezTo>
                    <a:close/>
                    <a:moveTo>
                      <a:pt x="224" y="228"/>
                    </a:moveTo>
                    <a:cubicBezTo>
                      <a:pt x="224" y="229"/>
                      <a:pt x="223" y="229"/>
                      <a:pt x="223" y="229"/>
                    </a:cubicBezTo>
                    <a:cubicBezTo>
                      <a:pt x="223" y="229"/>
                      <a:pt x="222" y="230"/>
                      <a:pt x="222" y="230"/>
                    </a:cubicBezTo>
                    <a:cubicBezTo>
                      <a:pt x="221" y="230"/>
                      <a:pt x="221" y="230"/>
                      <a:pt x="221" y="231"/>
                    </a:cubicBezTo>
                    <a:cubicBezTo>
                      <a:pt x="220" y="231"/>
                      <a:pt x="220" y="231"/>
                      <a:pt x="219" y="231"/>
                    </a:cubicBezTo>
                    <a:cubicBezTo>
                      <a:pt x="219" y="232"/>
                      <a:pt x="219" y="232"/>
                      <a:pt x="218" y="232"/>
                    </a:cubicBezTo>
                    <a:cubicBezTo>
                      <a:pt x="218" y="232"/>
                      <a:pt x="217" y="232"/>
                      <a:pt x="217" y="233"/>
                    </a:cubicBezTo>
                    <a:cubicBezTo>
                      <a:pt x="216" y="233"/>
                      <a:pt x="216" y="233"/>
                      <a:pt x="216" y="233"/>
                    </a:cubicBezTo>
                    <a:cubicBezTo>
                      <a:pt x="215" y="233"/>
                      <a:pt x="215" y="233"/>
                      <a:pt x="214" y="233"/>
                    </a:cubicBezTo>
                    <a:cubicBezTo>
                      <a:pt x="214" y="234"/>
                      <a:pt x="213" y="234"/>
                      <a:pt x="213" y="234"/>
                    </a:cubicBezTo>
                    <a:cubicBezTo>
                      <a:pt x="212" y="234"/>
                      <a:pt x="212" y="234"/>
                      <a:pt x="211" y="234"/>
                    </a:cubicBezTo>
                    <a:cubicBezTo>
                      <a:pt x="211" y="234"/>
                      <a:pt x="210" y="234"/>
                      <a:pt x="210" y="234"/>
                    </a:cubicBezTo>
                    <a:cubicBezTo>
                      <a:pt x="209" y="234"/>
                      <a:pt x="209" y="234"/>
                      <a:pt x="209" y="234"/>
                    </a:cubicBezTo>
                    <a:cubicBezTo>
                      <a:pt x="208" y="234"/>
                      <a:pt x="207" y="234"/>
                      <a:pt x="207" y="234"/>
                    </a:cubicBezTo>
                    <a:cubicBezTo>
                      <a:pt x="206" y="235"/>
                      <a:pt x="206" y="235"/>
                      <a:pt x="206" y="235"/>
                    </a:cubicBezTo>
                    <a:cubicBezTo>
                      <a:pt x="205" y="235"/>
                      <a:pt x="205" y="234"/>
                      <a:pt x="204" y="234"/>
                    </a:cubicBezTo>
                    <a:cubicBezTo>
                      <a:pt x="204" y="234"/>
                      <a:pt x="203" y="234"/>
                      <a:pt x="203" y="234"/>
                    </a:cubicBezTo>
                    <a:cubicBezTo>
                      <a:pt x="202" y="234"/>
                      <a:pt x="202" y="234"/>
                      <a:pt x="201" y="234"/>
                    </a:cubicBezTo>
                    <a:cubicBezTo>
                      <a:pt x="201" y="234"/>
                      <a:pt x="200" y="234"/>
                      <a:pt x="200" y="234"/>
                    </a:cubicBezTo>
                    <a:cubicBezTo>
                      <a:pt x="199" y="234"/>
                      <a:pt x="199" y="234"/>
                      <a:pt x="199" y="234"/>
                    </a:cubicBezTo>
                    <a:cubicBezTo>
                      <a:pt x="198" y="233"/>
                      <a:pt x="197" y="233"/>
                      <a:pt x="197" y="233"/>
                    </a:cubicBezTo>
                    <a:cubicBezTo>
                      <a:pt x="197" y="233"/>
                      <a:pt x="196" y="233"/>
                      <a:pt x="196" y="233"/>
                    </a:cubicBezTo>
                    <a:cubicBezTo>
                      <a:pt x="195" y="232"/>
                      <a:pt x="195" y="232"/>
                      <a:pt x="194" y="232"/>
                    </a:cubicBezTo>
                    <a:cubicBezTo>
                      <a:pt x="194" y="232"/>
                      <a:pt x="193" y="232"/>
                      <a:pt x="193" y="231"/>
                    </a:cubicBezTo>
                    <a:cubicBezTo>
                      <a:pt x="193" y="231"/>
                      <a:pt x="192" y="231"/>
                      <a:pt x="192" y="231"/>
                    </a:cubicBezTo>
                    <a:cubicBezTo>
                      <a:pt x="191" y="230"/>
                      <a:pt x="191" y="230"/>
                      <a:pt x="191" y="230"/>
                    </a:cubicBezTo>
                    <a:cubicBezTo>
                      <a:pt x="190" y="230"/>
                      <a:pt x="190" y="229"/>
                      <a:pt x="189" y="229"/>
                    </a:cubicBezTo>
                    <a:cubicBezTo>
                      <a:pt x="189" y="229"/>
                      <a:pt x="189" y="229"/>
                      <a:pt x="188" y="228"/>
                    </a:cubicBezTo>
                    <a:cubicBezTo>
                      <a:pt x="188" y="228"/>
                      <a:pt x="187" y="228"/>
                      <a:pt x="187" y="228"/>
                    </a:cubicBezTo>
                    <a:cubicBezTo>
                      <a:pt x="187" y="227"/>
                      <a:pt x="186" y="227"/>
                      <a:pt x="186" y="226"/>
                    </a:cubicBezTo>
                    <a:cubicBezTo>
                      <a:pt x="186" y="226"/>
                      <a:pt x="185" y="226"/>
                      <a:pt x="185" y="226"/>
                    </a:cubicBezTo>
                    <a:cubicBezTo>
                      <a:pt x="185" y="225"/>
                      <a:pt x="184" y="225"/>
                      <a:pt x="184" y="224"/>
                    </a:cubicBezTo>
                    <a:cubicBezTo>
                      <a:pt x="184" y="224"/>
                      <a:pt x="184" y="224"/>
                      <a:pt x="183" y="223"/>
                    </a:cubicBezTo>
                    <a:cubicBezTo>
                      <a:pt x="183" y="223"/>
                      <a:pt x="183" y="223"/>
                      <a:pt x="182" y="222"/>
                    </a:cubicBezTo>
                    <a:cubicBezTo>
                      <a:pt x="182" y="222"/>
                      <a:pt x="182" y="221"/>
                      <a:pt x="182" y="221"/>
                    </a:cubicBezTo>
                    <a:cubicBezTo>
                      <a:pt x="181" y="221"/>
                      <a:pt x="181" y="220"/>
                      <a:pt x="181" y="220"/>
                    </a:cubicBezTo>
                    <a:cubicBezTo>
                      <a:pt x="181" y="220"/>
                      <a:pt x="180" y="219"/>
                      <a:pt x="180" y="219"/>
                    </a:cubicBezTo>
                    <a:cubicBezTo>
                      <a:pt x="180" y="218"/>
                      <a:pt x="180" y="218"/>
                      <a:pt x="180" y="218"/>
                    </a:cubicBezTo>
                    <a:cubicBezTo>
                      <a:pt x="179" y="217"/>
                      <a:pt x="179" y="217"/>
                      <a:pt x="179" y="216"/>
                    </a:cubicBezTo>
                    <a:cubicBezTo>
                      <a:pt x="179" y="216"/>
                      <a:pt x="179" y="215"/>
                      <a:pt x="179" y="215"/>
                    </a:cubicBezTo>
                    <a:cubicBezTo>
                      <a:pt x="178" y="214"/>
                      <a:pt x="178" y="214"/>
                      <a:pt x="178" y="213"/>
                    </a:cubicBezTo>
                    <a:cubicBezTo>
                      <a:pt x="178" y="213"/>
                      <a:pt x="178" y="213"/>
                      <a:pt x="178" y="212"/>
                    </a:cubicBezTo>
                    <a:cubicBezTo>
                      <a:pt x="178" y="212"/>
                      <a:pt x="178" y="211"/>
                      <a:pt x="177" y="211"/>
                    </a:cubicBezTo>
                    <a:cubicBezTo>
                      <a:pt x="177" y="210"/>
                      <a:pt x="177" y="210"/>
                      <a:pt x="177" y="209"/>
                    </a:cubicBezTo>
                    <a:cubicBezTo>
                      <a:pt x="177" y="209"/>
                      <a:pt x="177" y="208"/>
                      <a:pt x="177" y="208"/>
                    </a:cubicBezTo>
                    <a:cubicBezTo>
                      <a:pt x="177" y="207"/>
                      <a:pt x="177" y="207"/>
                      <a:pt x="177" y="206"/>
                    </a:cubicBezTo>
                    <a:cubicBezTo>
                      <a:pt x="177" y="206"/>
                      <a:pt x="177" y="205"/>
                      <a:pt x="177" y="205"/>
                    </a:cubicBezTo>
                    <a:cubicBezTo>
                      <a:pt x="177" y="204"/>
                      <a:pt x="177" y="204"/>
                      <a:pt x="177" y="203"/>
                    </a:cubicBezTo>
                    <a:cubicBezTo>
                      <a:pt x="177" y="203"/>
                      <a:pt x="177" y="202"/>
                      <a:pt x="177" y="202"/>
                    </a:cubicBezTo>
                    <a:cubicBezTo>
                      <a:pt x="177" y="202"/>
                      <a:pt x="177" y="201"/>
                      <a:pt x="177" y="201"/>
                    </a:cubicBezTo>
                    <a:cubicBezTo>
                      <a:pt x="177" y="200"/>
                      <a:pt x="178" y="200"/>
                      <a:pt x="178" y="199"/>
                    </a:cubicBezTo>
                    <a:cubicBezTo>
                      <a:pt x="178" y="199"/>
                      <a:pt x="178" y="198"/>
                      <a:pt x="178" y="198"/>
                    </a:cubicBezTo>
                    <a:cubicBezTo>
                      <a:pt x="178" y="197"/>
                      <a:pt x="178" y="197"/>
                      <a:pt x="178" y="196"/>
                    </a:cubicBezTo>
                    <a:cubicBezTo>
                      <a:pt x="179" y="196"/>
                      <a:pt x="179" y="196"/>
                      <a:pt x="179" y="195"/>
                    </a:cubicBezTo>
                    <a:cubicBezTo>
                      <a:pt x="179" y="195"/>
                      <a:pt x="179" y="194"/>
                      <a:pt x="180" y="193"/>
                    </a:cubicBezTo>
                    <a:cubicBezTo>
                      <a:pt x="180" y="193"/>
                      <a:pt x="180" y="193"/>
                      <a:pt x="180" y="192"/>
                    </a:cubicBezTo>
                    <a:cubicBezTo>
                      <a:pt x="180" y="192"/>
                      <a:pt x="181" y="191"/>
                      <a:pt x="181" y="191"/>
                    </a:cubicBezTo>
                    <a:cubicBezTo>
                      <a:pt x="181" y="191"/>
                      <a:pt x="181" y="190"/>
                      <a:pt x="182" y="190"/>
                    </a:cubicBezTo>
                    <a:cubicBezTo>
                      <a:pt x="182" y="189"/>
                      <a:pt x="182" y="189"/>
                      <a:pt x="182" y="189"/>
                    </a:cubicBezTo>
                    <a:cubicBezTo>
                      <a:pt x="183" y="188"/>
                      <a:pt x="183" y="188"/>
                      <a:pt x="183" y="187"/>
                    </a:cubicBezTo>
                    <a:cubicBezTo>
                      <a:pt x="183" y="187"/>
                      <a:pt x="184" y="187"/>
                      <a:pt x="184" y="186"/>
                    </a:cubicBezTo>
                    <a:cubicBezTo>
                      <a:pt x="184" y="186"/>
                      <a:pt x="185" y="186"/>
                      <a:pt x="185" y="185"/>
                    </a:cubicBezTo>
                    <a:cubicBezTo>
                      <a:pt x="185" y="185"/>
                      <a:pt x="186" y="185"/>
                      <a:pt x="186" y="184"/>
                    </a:cubicBezTo>
                    <a:cubicBezTo>
                      <a:pt x="186" y="184"/>
                      <a:pt x="187" y="184"/>
                      <a:pt x="187" y="183"/>
                    </a:cubicBezTo>
                    <a:cubicBezTo>
                      <a:pt x="187" y="183"/>
                      <a:pt x="188" y="183"/>
                      <a:pt x="188" y="183"/>
                    </a:cubicBezTo>
                    <a:cubicBezTo>
                      <a:pt x="188" y="182"/>
                      <a:pt x="189" y="182"/>
                      <a:pt x="189" y="182"/>
                    </a:cubicBezTo>
                    <a:cubicBezTo>
                      <a:pt x="190" y="181"/>
                      <a:pt x="190" y="181"/>
                      <a:pt x="190" y="181"/>
                    </a:cubicBezTo>
                    <a:cubicBezTo>
                      <a:pt x="191" y="181"/>
                      <a:pt x="191" y="180"/>
                      <a:pt x="192" y="180"/>
                    </a:cubicBezTo>
                    <a:cubicBezTo>
                      <a:pt x="192" y="180"/>
                      <a:pt x="192" y="180"/>
                      <a:pt x="193" y="179"/>
                    </a:cubicBezTo>
                    <a:cubicBezTo>
                      <a:pt x="193" y="179"/>
                      <a:pt x="194" y="179"/>
                      <a:pt x="194" y="179"/>
                    </a:cubicBezTo>
                    <a:cubicBezTo>
                      <a:pt x="194" y="179"/>
                      <a:pt x="195" y="179"/>
                      <a:pt x="195" y="178"/>
                    </a:cubicBezTo>
                    <a:cubicBezTo>
                      <a:pt x="196" y="178"/>
                      <a:pt x="196" y="178"/>
                      <a:pt x="197" y="178"/>
                    </a:cubicBezTo>
                    <a:cubicBezTo>
                      <a:pt x="197" y="178"/>
                      <a:pt x="198" y="178"/>
                      <a:pt x="198" y="177"/>
                    </a:cubicBezTo>
                    <a:cubicBezTo>
                      <a:pt x="199" y="177"/>
                      <a:pt x="199" y="177"/>
                      <a:pt x="199" y="177"/>
                    </a:cubicBezTo>
                    <a:cubicBezTo>
                      <a:pt x="200" y="177"/>
                      <a:pt x="200" y="177"/>
                      <a:pt x="201" y="177"/>
                    </a:cubicBezTo>
                    <a:cubicBezTo>
                      <a:pt x="201" y="177"/>
                      <a:pt x="202" y="177"/>
                      <a:pt x="202" y="177"/>
                    </a:cubicBezTo>
                    <a:cubicBezTo>
                      <a:pt x="203" y="176"/>
                      <a:pt x="203" y="176"/>
                      <a:pt x="204" y="176"/>
                    </a:cubicBezTo>
                    <a:cubicBezTo>
                      <a:pt x="204" y="176"/>
                      <a:pt x="205" y="176"/>
                      <a:pt x="205" y="176"/>
                    </a:cubicBezTo>
                    <a:cubicBezTo>
                      <a:pt x="206" y="176"/>
                      <a:pt x="206" y="176"/>
                      <a:pt x="206" y="176"/>
                    </a:cubicBezTo>
                    <a:cubicBezTo>
                      <a:pt x="207" y="176"/>
                      <a:pt x="208" y="176"/>
                      <a:pt x="208" y="176"/>
                    </a:cubicBezTo>
                    <a:cubicBezTo>
                      <a:pt x="209" y="176"/>
                      <a:pt x="209" y="176"/>
                      <a:pt x="209" y="176"/>
                    </a:cubicBezTo>
                    <a:cubicBezTo>
                      <a:pt x="210" y="177"/>
                      <a:pt x="210" y="177"/>
                      <a:pt x="211" y="177"/>
                    </a:cubicBezTo>
                    <a:cubicBezTo>
                      <a:pt x="211" y="177"/>
                      <a:pt x="212" y="177"/>
                      <a:pt x="212" y="177"/>
                    </a:cubicBezTo>
                    <a:cubicBezTo>
                      <a:pt x="213" y="177"/>
                      <a:pt x="213" y="177"/>
                      <a:pt x="214" y="177"/>
                    </a:cubicBezTo>
                    <a:cubicBezTo>
                      <a:pt x="214" y="177"/>
                      <a:pt x="215" y="178"/>
                      <a:pt x="215" y="178"/>
                    </a:cubicBezTo>
                    <a:cubicBezTo>
                      <a:pt x="216" y="178"/>
                      <a:pt x="216" y="178"/>
                      <a:pt x="216" y="178"/>
                    </a:cubicBezTo>
                    <a:cubicBezTo>
                      <a:pt x="217" y="178"/>
                      <a:pt x="217" y="179"/>
                      <a:pt x="218" y="179"/>
                    </a:cubicBezTo>
                    <a:cubicBezTo>
                      <a:pt x="218" y="179"/>
                      <a:pt x="219" y="179"/>
                      <a:pt x="219" y="179"/>
                    </a:cubicBezTo>
                    <a:cubicBezTo>
                      <a:pt x="220" y="180"/>
                      <a:pt x="220" y="180"/>
                      <a:pt x="220" y="180"/>
                    </a:cubicBezTo>
                    <a:cubicBezTo>
                      <a:pt x="221" y="180"/>
                      <a:pt x="221" y="181"/>
                      <a:pt x="222" y="181"/>
                    </a:cubicBezTo>
                    <a:cubicBezTo>
                      <a:pt x="222" y="181"/>
                      <a:pt x="222" y="181"/>
                      <a:pt x="223" y="182"/>
                    </a:cubicBezTo>
                    <a:cubicBezTo>
                      <a:pt x="223" y="182"/>
                      <a:pt x="224" y="182"/>
                      <a:pt x="224" y="183"/>
                    </a:cubicBezTo>
                    <a:cubicBezTo>
                      <a:pt x="224" y="183"/>
                      <a:pt x="225" y="183"/>
                      <a:pt x="225" y="183"/>
                    </a:cubicBezTo>
                    <a:cubicBezTo>
                      <a:pt x="225" y="184"/>
                      <a:pt x="226" y="184"/>
                      <a:pt x="226" y="184"/>
                    </a:cubicBezTo>
                    <a:cubicBezTo>
                      <a:pt x="227" y="185"/>
                      <a:pt x="227" y="185"/>
                      <a:pt x="227" y="185"/>
                    </a:cubicBezTo>
                    <a:cubicBezTo>
                      <a:pt x="227" y="186"/>
                      <a:pt x="228" y="186"/>
                      <a:pt x="228" y="186"/>
                    </a:cubicBezTo>
                    <a:cubicBezTo>
                      <a:pt x="228" y="187"/>
                      <a:pt x="229" y="187"/>
                      <a:pt x="229" y="187"/>
                    </a:cubicBezTo>
                    <a:cubicBezTo>
                      <a:pt x="229" y="188"/>
                      <a:pt x="230" y="188"/>
                      <a:pt x="230" y="189"/>
                    </a:cubicBezTo>
                    <a:cubicBezTo>
                      <a:pt x="230" y="189"/>
                      <a:pt x="230" y="189"/>
                      <a:pt x="231" y="190"/>
                    </a:cubicBezTo>
                    <a:cubicBezTo>
                      <a:pt x="231" y="190"/>
                      <a:pt x="231" y="190"/>
                      <a:pt x="231" y="191"/>
                    </a:cubicBezTo>
                    <a:cubicBezTo>
                      <a:pt x="232" y="191"/>
                      <a:pt x="232" y="192"/>
                      <a:pt x="232" y="192"/>
                    </a:cubicBezTo>
                    <a:cubicBezTo>
                      <a:pt x="232" y="193"/>
                      <a:pt x="232" y="193"/>
                      <a:pt x="233" y="193"/>
                    </a:cubicBezTo>
                    <a:cubicBezTo>
                      <a:pt x="233" y="194"/>
                      <a:pt x="233" y="194"/>
                      <a:pt x="233" y="195"/>
                    </a:cubicBezTo>
                    <a:cubicBezTo>
                      <a:pt x="233" y="195"/>
                      <a:pt x="233" y="196"/>
                      <a:pt x="234" y="196"/>
                    </a:cubicBezTo>
                    <a:cubicBezTo>
                      <a:pt x="234" y="196"/>
                      <a:pt x="234" y="197"/>
                      <a:pt x="234" y="197"/>
                    </a:cubicBezTo>
                    <a:cubicBezTo>
                      <a:pt x="234" y="198"/>
                      <a:pt x="234" y="198"/>
                      <a:pt x="234" y="199"/>
                    </a:cubicBezTo>
                    <a:cubicBezTo>
                      <a:pt x="235" y="199"/>
                      <a:pt x="235" y="200"/>
                      <a:pt x="235" y="200"/>
                    </a:cubicBezTo>
                    <a:cubicBezTo>
                      <a:pt x="235" y="201"/>
                      <a:pt x="235" y="201"/>
                      <a:pt x="235" y="202"/>
                    </a:cubicBezTo>
                    <a:cubicBezTo>
                      <a:pt x="235" y="202"/>
                      <a:pt x="235" y="202"/>
                      <a:pt x="235" y="203"/>
                    </a:cubicBezTo>
                    <a:cubicBezTo>
                      <a:pt x="235" y="203"/>
                      <a:pt x="235" y="204"/>
                      <a:pt x="235" y="205"/>
                    </a:cubicBezTo>
                    <a:cubicBezTo>
                      <a:pt x="235" y="205"/>
                      <a:pt x="235" y="205"/>
                      <a:pt x="235" y="206"/>
                    </a:cubicBezTo>
                    <a:cubicBezTo>
                      <a:pt x="235" y="206"/>
                      <a:pt x="235" y="207"/>
                      <a:pt x="235" y="208"/>
                    </a:cubicBezTo>
                    <a:cubicBezTo>
                      <a:pt x="235" y="208"/>
                      <a:pt x="235" y="208"/>
                      <a:pt x="235" y="209"/>
                    </a:cubicBezTo>
                    <a:cubicBezTo>
                      <a:pt x="235" y="209"/>
                      <a:pt x="235" y="210"/>
                      <a:pt x="235" y="210"/>
                    </a:cubicBezTo>
                    <a:cubicBezTo>
                      <a:pt x="235" y="211"/>
                      <a:pt x="235" y="211"/>
                      <a:pt x="235" y="212"/>
                    </a:cubicBezTo>
                    <a:cubicBezTo>
                      <a:pt x="234" y="212"/>
                      <a:pt x="234" y="212"/>
                      <a:pt x="234" y="213"/>
                    </a:cubicBezTo>
                    <a:cubicBezTo>
                      <a:pt x="234" y="213"/>
                      <a:pt x="234" y="214"/>
                      <a:pt x="234" y="215"/>
                    </a:cubicBezTo>
                    <a:cubicBezTo>
                      <a:pt x="234" y="215"/>
                      <a:pt x="233" y="215"/>
                      <a:pt x="233" y="216"/>
                    </a:cubicBezTo>
                    <a:cubicBezTo>
                      <a:pt x="233" y="216"/>
                      <a:pt x="233" y="217"/>
                      <a:pt x="233" y="217"/>
                    </a:cubicBezTo>
                    <a:cubicBezTo>
                      <a:pt x="233" y="218"/>
                      <a:pt x="232" y="218"/>
                      <a:pt x="232" y="218"/>
                    </a:cubicBezTo>
                    <a:cubicBezTo>
                      <a:pt x="232" y="219"/>
                      <a:pt x="232" y="219"/>
                      <a:pt x="231" y="220"/>
                    </a:cubicBezTo>
                    <a:cubicBezTo>
                      <a:pt x="231" y="220"/>
                      <a:pt x="231" y="221"/>
                      <a:pt x="231" y="221"/>
                    </a:cubicBezTo>
                    <a:cubicBezTo>
                      <a:pt x="230" y="221"/>
                      <a:pt x="230" y="222"/>
                      <a:pt x="230" y="222"/>
                    </a:cubicBezTo>
                    <a:cubicBezTo>
                      <a:pt x="230" y="223"/>
                      <a:pt x="229" y="223"/>
                      <a:pt x="229" y="223"/>
                    </a:cubicBezTo>
                    <a:cubicBezTo>
                      <a:pt x="229" y="224"/>
                      <a:pt x="228" y="224"/>
                      <a:pt x="228" y="224"/>
                    </a:cubicBezTo>
                    <a:cubicBezTo>
                      <a:pt x="228" y="225"/>
                      <a:pt x="228" y="225"/>
                      <a:pt x="227" y="226"/>
                    </a:cubicBezTo>
                    <a:cubicBezTo>
                      <a:pt x="227" y="226"/>
                      <a:pt x="227" y="226"/>
                      <a:pt x="226" y="226"/>
                    </a:cubicBezTo>
                    <a:cubicBezTo>
                      <a:pt x="226" y="227"/>
                      <a:pt x="226" y="227"/>
                      <a:pt x="225" y="227"/>
                    </a:cubicBezTo>
                    <a:cubicBezTo>
                      <a:pt x="225" y="228"/>
                      <a:pt x="224" y="228"/>
                      <a:pt x="224" y="22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27"/>
              <p:cNvSpPr>
                <a:spLocks noEditPoints="1"/>
              </p:cNvSpPr>
              <p:nvPr/>
            </p:nvSpPr>
            <p:spPr bwMode="auto">
              <a:xfrm>
                <a:off x="4867275" y="3484563"/>
                <a:ext cx="1196975" cy="1196975"/>
              </a:xfrm>
              <a:custGeom>
                <a:avLst/>
                <a:gdLst>
                  <a:gd name="T0" fmla="*/ 318 w 319"/>
                  <a:gd name="T1" fmla="*/ 143 h 319"/>
                  <a:gd name="T2" fmla="*/ 288 w 319"/>
                  <a:gd name="T3" fmla="*/ 65 h 319"/>
                  <a:gd name="T4" fmla="*/ 267 w 319"/>
                  <a:gd name="T5" fmla="*/ 42 h 319"/>
                  <a:gd name="T6" fmla="*/ 228 w 319"/>
                  <a:gd name="T7" fmla="*/ 35 h 319"/>
                  <a:gd name="T8" fmla="*/ 181 w 319"/>
                  <a:gd name="T9" fmla="*/ 2 h 319"/>
                  <a:gd name="T10" fmla="*/ 97 w 319"/>
                  <a:gd name="T11" fmla="*/ 13 h 319"/>
                  <a:gd name="T12" fmla="*/ 72 w 319"/>
                  <a:gd name="T13" fmla="*/ 27 h 319"/>
                  <a:gd name="T14" fmla="*/ 33 w 319"/>
                  <a:gd name="T15" fmla="*/ 96 h 319"/>
                  <a:gd name="T16" fmla="*/ 3 w 319"/>
                  <a:gd name="T17" fmla="*/ 133 h 319"/>
                  <a:gd name="T18" fmla="*/ 21 w 319"/>
                  <a:gd name="T19" fmla="*/ 192 h 319"/>
                  <a:gd name="T20" fmla="*/ 30 w 319"/>
                  <a:gd name="T21" fmla="*/ 252 h 319"/>
                  <a:gd name="T22" fmla="*/ 82 w 319"/>
                  <a:gd name="T23" fmla="*/ 298 h 319"/>
                  <a:gd name="T24" fmla="*/ 114 w 319"/>
                  <a:gd name="T25" fmla="*/ 312 h 319"/>
                  <a:gd name="T26" fmla="*/ 156 w 319"/>
                  <a:gd name="T27" fmla="*/ 302 h 319"/>
                  <a:gd name="T28" fmla="*/ 216 w 319"/>
                  <a:gd name="T29" fmla="*/ 309 h 319"/>
                  <a:gd name="T30" fmla="*/ 262 w 319"/>
                  <a:gd name="T31" fmla="*/ 282 h 319"/>
                  <a:gd name="T32" fmla="*/ 296 w 319"/>
                  <a:gd name="T33" fmla="*/ 203 h 319"/>
                  <a:gd name="T34" fmla="*/ 285 w 319"/>
                  <a:gd name="T35" fmla="*/ 183 h 319"/>
                  <a:gd name="T36" fmla="*/ 287 w 319"/>
                  <a:gd name="T37" fmla="*/ 164 h 319"/>
                  <a:gd name="T38" fmla="*/ 266 w 319"/>
                  <a:gd name="T39" fmla="*/ 229 h 319"/>
                  <a:gd name="T40" fmla="*/ 198 w 319"/>
                  <a:gd name="T41" fmla="*/ 182 h 319"/>
                  <a:gd name="T42" fmla="*/ 230 w 319"/>
                  <a:gd name="T43" fmla="*/ 265 h 319"/>
                  <a:gd name="T44" fmla="*/ 237 w 319"/>
                  <a:gd name="T45" fmla="*/ 260 h 319"/>
                  <a:gd name="T46" fmla="*/ 176 w 319"/>
                  <a:gd name="T47" fmla="*/ 286 h 319"/>
                  <a:gd name="T48" fmla="*/ 173 w 319"/>
                  <a:gd name="T49" fmla="*/ 202 h 319"/>
                  <a:gd name="T50" fmla="*/ 136 w 319"/>
                  <a:gd name="T51" fmla="*/ 284 h 319"/>
                  <a:gd name="T52" fmla="*/ 155 w 319"/>
                  <a:gd name="T53" fmla="*/ 287 h 319"/>
                  <a:gd name="T54" fmla="*/ 90 w 319"/>
                  <a:gd name="T55" fmla="*/ 266 h 319"/>
                  <a:gd name="T56" fmla="*/ 136 w 319"/>
                  <a:gd name="T57" fmla="*/ 197 h 319"/>
                  <a:gd name="T58" fmla="*/ 53 w 319"/>
                  <a:gd name="T59" fmla="*/ 229 h 319"/>
                  <a:gd name="T60" fmla="*/ 59 w 319"/>
                  <a:gd name="T61" fmla="*/ 236 h 319"/>
                  <a:gd name="T62" fmla="*/ 34 w 319"/>
                  <a:gd name="T63" fmla="*/ 175 h 319"/>
                  <a:gd name="T64" fmla="*/ 117 w 319"/>
                  <a:gd name="T65" fmla="*/ 172 h 319"/>
                  <a:gd name="T66" fmla="*/ 35 w 319"/>
                  <a:gd name="T67" fmla="*/ 135 h 319"/>
                  <a:gd name="T68" fmla="*/ 33 w 319"/>
                  <a:gd name="T69" fmla="*/ 154 h 319"/>
                  <a:gd name="T70" fmla="*/ 54 w 319"/>
                  <a:gd name="T71" fmla="*/ 90 h 319"/>
                  <a:gd name="T72" fmla="*/ 123 w 319"/>
                  <a:gd name="T73" fmla="*/ 136 h 319"/>
                  <a:gd name="T74" fmla="*/ 100 w 319"/>
                  <a:gd name="T75" fmla="*/ 47 h 319"/>
                  <a:gd name="T76" fmla="*/ 124 w 319"/>
                  <a:gd name="T77" fmla="*/ 38 h 319"/>
                  <a:gd name="T78" fmla="*/ 149 w 319"/>
                  <a:gd name="T79" fmla="*/ 33 h 319"/>
                  <a:gd name="T80" fmla="*/ 146 w 319"/>
                  <a:gd name="T81" fmla="*/ 118 h 319"/>
                  <a:gd name="T82" fmla="*/ 191 w 319"/>
                  <a:gd name="T83" fmla="*/ 36 h 319"/>
                  <a:gd name="T84" fmla="*/ 171 w 319"/>
                  <a:gd name="T85" fmla="*/ 33 h 319"/>
                  <a:gd name="T86" fmla="*/ 234 w 319"/>
                  <a:gd name="T87" fmla="*/ 56 h 319"/>
                  <a:gd name="T88" fmla="*/ 181 w 319"/>
                  <a:gd name="T89" fmla="*/ 121 h 319"/>
                  <a:gd name="T90" fmla="*/ 197 w 319"/>
                  <a:gd name="T91" fmla="*/ 135 h 319"/>
                  <a:gd name="T92" fmla="*/ 283 w 319"/>
                  <a:gd name="T93" fmla="*/ 128 h 319"/>
                  <a:gd name="T94" fmla="*/ 204 w 319"/>
                  <a:gd name="T95" fmla="*/ 154 h 319"/>
                  <a:gd name="T96" fmla="*/ 280 w 319"/>
                  <a:gd name="T97" fmla="*/ 118 h 319"/>
                  <a:gd name="T98" fmla="*/ 166 w 319"/>
                  <a:gd name="T99" fmla="*/ 181 h 319"/>
                  <a:gd name="T100" fmla="*/ 155 w 319"/>
                  <a:gd name="T101" fmla="*/ 182 h 319"/>
                  <a:gd name="T102" fmla="*/ 145 w 319"/>
                  <a:gd name="T103" fmla="*/ 177 h 319"/>
                  <a:gd name="T104" fmla="*/ 139 w 319"/>
                  <a:gd name="T105" fmla="*/ 168 h 319"/>
                  <a:gd name="T106" fmla="*/ 138 w 319"/>
                  <a:gd name="T107" fmla="*/ 157 h 319"/>
                  <a:gd name="T108" fmla="*/ 141 w 319"/>
                  <a:gd name="T109" fmla="*/ 147 h 319"/>
                  <a:gd name="T110" fmla="*/ 150 w 319"/>
                  <a:gd name="T111" fmla="*/ 140 h 319"/>
                  <a:gd name="T112" fmla="*/ 160 w 319"/>
                  <a:gd name="T113" fmla="*/ 137 h 319"/>
                  <a:gd name="T114" fmla="*/ 171 w 319"/>
                  <a:gd name="T115" fmla="*/ 140 h 319"/>
                  <a:gd name="T116" fmla="*/ 179 w 319"/>
                  <a:gd name="T117" fmla="*/ 147 h 319"/>
                  <a:gd name="T118" fmla="*/ 182 w 319"/>
                  <a:gd name="T119" fmla="*/ 158 h 319"/>
                  <a:gd name="T120" fmla="*/ 181 w 319"/>
                  <a:gd name="T121" fmla="*/ 169 h 319"/>
                  <a:gd name="T122" fmla="*/ 174 w 319"/>
                  <a:gd name="T123" fmla="*/ 17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319">
                    <a:moveTo>
                      <a:pt x="318" y="180"/>
                    </a:moveTo>
                    <a:cubicBezTo>
                      <a:pt x="318" y="179"/>
                      <a:pt x="318" y="179"/>
                      <a:pt x="318" y="179"/>
                    </a:cubicBezTo>
                    <a:cubicBezTo>
                      <a:pt x="318" y="178"/>
                      <a:pt x="318" y="178"/>
                      <a:pt x="318" y="178"/>
                    </a:cubicBezTo>
                    <a:cubicBezTo>
                      <a:pt x="319" y="173"/>
                      <a:pt x="319" y="167"/>
                      <a:pt x="319" y="162"/>
                    </a:cubicBezTo>
                    <a:cubicBezTo>
                      <a:pt x="319" y="162"/>
                      <a:pt x="319" y="162"/>
                      <a:pt x="319" y="162"/>
                    </a:cubicBezTo>
                    <a:cubicBezTo>
                      <a:pt x="319" y="162"/>
                      <a:pt x="319" y="162"/>
                      <a:pt x="319" y="162"/>
                    </a:cubicBezTo>
                    <a:cubicBezTo>
                      <a:pt x="302" y="157"/>
                      <a:pt x="302" y="157"/>
                      <a:pt x="302" y="157"/>
                    </a:cubicBezTo>
                    <a:cubicBezTo>
                      <a:pt x="302" y="154"/>
                      <a:pt x="302" y="152"/>
                      <a:pt x="302" y="149"/>
                    </a:cubicBezTo>
                    <a:cubicBezTo>
                      <a:pt x="318" y="143"/>
                      <a:pt x="318" y="143"/>
                      <a:pt x="318" y="143"/>
                    </a:cubicBezTo>
                    <a:cubicBezTo>
                      <a:pt x="318" y="143"/>
                      <a:pt x="318" y="143"/>
                      <a:pt x="318" y="143"/>
                    </a:cubicBezTo>
                    <a:cubicBezTo>
                      <a:pt x="318" y="143"/>
                      <a:pt x="318" y="143"/>
                      <a:pt x="318" y="143"/>
                    </a:cubicBezTo>
                    <a:cubicBezTo>
                      <a:pt x="318" y="141"/>
                      <a:pt x="318" y="140"/>
                      <a:pt x="318" y="139"/>
                    </a:cubicBezTo>
                    <a:cubicBezTo>
                      <a:pt x="318" y="139"/>
                      <a:pt x="318" y="139"/>
                      <a:pt x="318" y="139"/>
                    </a:cubicBezTo>
                    <a:cubicBezTo>
                      <a:pt x="317" y="129"/>
                      <a:pt x="314" y="119"/>
                      <a:pt x="311" y="110"/>
                    </a:cubicBezTo>
                    <a:cubicBezTo>
                      <a:pt x="294" y="111"/>
                      <a:pt x="294" y="111"/>
                      <a:pt x="294" y="111"/>
                    </a:cubicBezTo>
                    <a:cubicBezTo>
                      <a:pt x="293" y="109"/>
                      <a:pt x="292" y="106"/>
                      <a:pt x="291" y="104"/>
                    </a:cubicBezTo>
                    <a:cubicBezTo>
                      <a:pt x="304" y="92"/>
                      <a:pt x="304" y="92"/>
                      <a:pt x="304" y="92"/>
                    </a:cubicBezTo>
                    <a:cubicBezTo>
                      <a:pt x="304" y="92"/>
                      <a:pt x="304" y="92"/>
                      <a:pt x="304" y="92"/>
                    </a:cubicBezTo>
                    <a:cubicBezTo>
                      <a:pt x="304" y="92"/>
                      <a:pt x="304" y="92"/>
                      <a:pt x="304" y="92"/>
                    </a:cubicBezTo>
                    <a:cubicBezTo>
                      <a:pt x="300" y="82"/>
                      <a:pt x="294" y="73"/>
                      <a:pt x="288" y="65"/>
                    </a:cubicBezTo>
                    <a:cubicBezTo>
                      <a:pt x="288" y="64"/>
                      <a:pt x="287" y="64"/>
                      <a:pt x="287" y="64"/>
                    </a:cubicBezTo>
                    <a:cubicBezTo>
                      <a:pt x="287" y="64"/>
                      <a:pt x="287" y="64"/>
                      <a:pt x="287" y="64"/>
                    </a:cubicBezTo>
                    <a:cubicBezTo>
                      <a:pt x="287" y="64"/>
                      <a:pt x="287" y="64"/>
                      <a:pt x="287" y="64"/>
                    </a:cubicBezTo>
                    <a:cubicBezTo>
                      <a:pt x="271" y="70"/>
                      <a:pt x="271" y="70"/>
                      <a:pt x="271" y="70"/>
                    </a:cubicBezTo>
                    <a:cubicBezTo>
                      <a:pt x="269" y="69"/>
                      <a:pt x="268" y="67"/>
                      <a:pt x="266" y="65"/>
                    </a:cubicBezTo>
                    <a:cubicBezTo>
                      <a:pt x="266" y="65"/>
                      <a:pt x="266" y="64"/>
                      <a:pt x="265" y="64"/>
                    </a:cubicBezTo>
                    <a:cubicBezTo>
                      <a:pt x="274" y="49"/>
                      <a:pt x="274" y="49"/>
                      <a:pt x="274" y="49"/>
                    </a:cubicBezTo>
                    <a:cubicBezTo>
                      <a:pt x="274" y="48"/>
                      <a:pt x="273" y="48"/>
                      <a:pt x="273" y="47"/>
                    </a:cubicBezTo>
                    <a:cubicBezTo>
                      <a:pt x="272" y="46"/>
                      <a:pt x="271" y="45"/>
                      <a:pt x="270" y="45"/>
                    </a:cubicBezTo>
                    <a:cubicBezTo>
                      <a:pt x="269" y="44"/>
                      <a:pt x="268" y="43"/>
                      <a:pt x="267" y="42"/>
                    </a:cubicBezTo>
                    <a:cubicBezTo>
                      <a:pt x="266" y="41"/>
                      <a:pt x="265" y="40"/>
                      <a:pt x="264" y="39"/>
                    </a:cubicBezTo>
                    <a:cubicBezTo>
                      <a:pt x="263" y="38"/>
                      <a:pt x="262" y="37"/>
                      <a:pt x="261" y="37"/>
                    </a:cubicBezTo>
                    <a:cubicBezTo>
                      <a:pt x="260" y="36"/>
                      <a:pt x="258" y="34"/>
                      <a:pt x="257" y="33"/>
                    </a:cubicBezTo>
                    <a:cubicBezTo>
                      <a:pt x="256" y="33"/>
                      <a:pt x="256" y="32"/>
                      <a:pt x="255" y="32"/>
                    </a:cubicBezTo>
                    <a:cubicBezTo>
                      <a:pt x="253" y="31"/>
                      <a:pt x="251" y="29"/>
                      <a:pt x="250" y="28"/>
                    </a:cubicBezTo>
                    <a:cubicBezTo>
                      <a:pt x="249" y="28"/>
                      <a:pt x="249" y="28"/>
                      <a:pt x="249" y="28"/>
                    </a:cubicBezTo>
                    <a:cubicBezTo>
                      <a:pt x="249" y="28"/>
                      <a:pt x="249" y="28"/>
                      <a:pt x="249" y="28"/>
                    </a:cubicBezTo>
                    <a:cubicBezTo>
                      <a:pt x="249" y="28"/>
                      <a:pt x="249" y="28"/>
                      <a:pt x="249" y="28"/>
                    </a:cubicBezTo>
                    <a:cubicBezTo>
                      <a:pt x="236" y="39"/>
                      <a:pt x="236" y="39"/>
                      <a:pt x="236" y="39"/>
                    </a:cubicBezTo>
                    <a:cubicBezTo>
                      <a:pt x="233" y="38"/>
                      <a:pt x="231" y="36"/>
                      <a:pt x="228" y="35"/>
                    </a:cubicBezTo>
                    <a:cubicBezTo>
                      <a:pt x="231" y="23"/>
                      <a:pt x="231" y="23"/>
                      <a:pt x="231" y="23"/>
                    </a:cubicBezTo>
                    <a:cubicBezTo>
                      <a:pt x="232" y="17"/>
                      <a:pt x="232" y="17"/>
                      <a:pt x="232" y="17"/>
                    </a:cubicBezTo>
                    <a:cubicBezTo>
                      <a:pt x="232" y="17"/>
                      <a:pt x="232" y="17"/>
                      <a:pt x="232" y="17"/>
                    </a:cubicBezTo>
                    <a:cubicBezTo>
                      <a:pt x="232" y="17"/>
                      <a:pt x="232" y="17"/>
                      <a:pt x="232" y="17"/>
                    </a:cubicBezTo>
                    <a:cubicBezTo>
                      <a:pt x="222" y="13"/>
                      <a:pt x="212" y="9"/>
                      <a:pt x="201" y="6"/>
                    </a:cubicBezTo>
                    <a:cubicBezTo>
                      <a:pt x="192" y="21"/>
                      <a:pt x="192" y="21"/>
                      <a:pt x="192" y="21"/>
                    </a:cubicBezTo>
                    <a:cubicBezTo>
                      <a:pt x="190" y="21"/>
                      <a:pt x="188" y="20"/>
                      <a:pt x="186" y="20"/>
                    </a:cubicBezTo>
                    <a:cubicBezTo>
                      <a:pt x="185" y="20"/>
                      <a:pt x="184" y="20"/>
                      <a:pt x="184" y="19"/>
                    </a:cubicBezTo>
                    <a:cubicBezTo>
                      <a:pt x="181" y="2"/>
                      <a:pt x="181" y="2"/>
                      <a:pt x="181" y="2"/>
                    </a:cubicBezTo>
                    <a:cubicBezTo>
                      <a:pt x="181" y="2"/>
                      <a:pt x="181" y="2"/>
                      <a:pt x="181" y="2"/>
                    </a:cubicBezTo>
                    <a:cubicBezTo>
                      <a:pt x="181" y="2"/>
                      <a:pt x="181" y="2"/>
                      <a:pt x="181" y="2"/>
                    </a:cubicBezTo>
                    <a:cubicBezTo>
                      <a:pt x="170" y="0"/>
                      <a:pt x="159" y="0"/>
                      <a:pt x="149" y="1"/>
                    </a:cubicBezTo>
                    <a:cubicBezTo>
                      <a:pt x="149" y="1"/>
                      <a:pt x="149" y="1"/>
                      <a:pt x="149" y="1"/>
                    </a:cubicBezTo>
                    <a:cubicBezTo>
                      <a:pt x="149" y="1"/>
                      <a:pt x="149" y="1"/>
                      <a:pt x="149" y="1"/>
                    </a:cubicBezTo>
                    <a:cubicBezTo>
                      <a:pt x="148" y="6"/>
                      <a:pt x="148" y="6"/>
                      <a:pt x="148" y="6"/>
                    </a:cubicBezTo>
                    <a:cubicBezTo>
                      <a:pt x="145" y="18"/>
                      <a:pt x="145" y="18"/>
                      <a:pt x="145" y="18"/>
                    </a:cubicBezTo>
                    <a:cubicBezTo>
                      <a:pt x="145" y="18"/>
                      <a:pt x="145" y="18"/>
                      <a:pt x="145" y="18"/>
                    </a:cubicBezTo>
                    <a:cubicBezTo>
                      <a:pt x="142" y="19"/>
                      <a:pt x="139" y="19"/>
                      <a:pt x="136" y="19"/>
                    </a:cubicBezTo>
                    <a:cubicBezTo>
                      <a:pt x="128" y="4"/>
                      <a:pt x="128" y="4"/>
                      <a:pt x="128" y="4"/>
                    </a:cubicBezTo>
                    <a:cubicBezTo>
                      <a:pt x="118" y="6"/>
                      <a:pt x="107" y="9"/>
                      <a:pt x="97" y="13"/>
                    </a:cubicBezTo>
                    <a:cubicBezTo>
                      <a:pt x="97" y="13"/>
                      <a:pt x="97" y="13"/>
                      <a:pt x="97" y="13"/>
                    </a:cubicBezTo>
                    <a:cubicBezTo>
                      <a:pt x="97" y="13"/>
                      <a:pt x="97" y="13"/>
                      <a:pt x="97" y="13"/>
                    </a:cubicBezTo>
                    <a:cubicBezTo>
                      <a:pt x="100" y="31"/>
                      <a:pt x="100" y="31"/>
                      <a:pt x="100" y="31"/>
                    </a:cubicBezTo>
                    <a:cubicBezTo>
                      <a:pt x="97" y="32"/>
                      <a:pt x="94" y="33"/>
                      <a:pt x="92" y="35"/>
                    </a:cubicBezTo>
                    <a:cubicBezTo>
                      <a:pt x="85" y="29"/>
                      <a:pt x="85" y="29"/>
                      <a:pt x="85" y="29"/>
                    </a:cubicBezTo>
                    <a:cubicBezTo>
                      <a:pt x="79" y="22"/>
                      <a:pt x="79" y="22"/>
                      <a:pt x="79" y="22"/>
                    </a:cubicBezTo>
                    <a:cubicBezTo>
                      <a:pt x="79" y="22"/>
                      <a:pt x="79" y="22"/>
                      <a:pt x="79" y="22"/>
                    </a:cubicBezTo>
                    <a:cubicBezTo>
                      <a:pt x="79" y="22"/>
                      <a:pt x="79" y="22"/>
                      <a:pt x="79" y="22"/>
                    </a:cubicBezTo>
                    <a:cubicBezTo>
                      <a:pt x="77" y="24"/>
                      <a:pt x="75" y="25"/>
                      <a:pt x="72" y="27"/>
                    </a:cubicBezTo>
                    <a:cubicBezTo>
                      <a:pt x="72" y="27"/>
                      <a:pt x="72" y="27"/>
                      <a:pt x="72" y="27"/>
                    </a:cubicBezTo>
                    <a:cubicBezTo>
                      <a:pt x="72" y="27"/>
                      <a:pt x="72" y="27"/>
                      <a:pt x="72" y="27"/>
                    </a:cubicBezTo>
                    <a:cubicBezTo>
                      <a:pt x="65" y="31"/>
                      <a:pt x="59" y="36"/>
                      <a:pt x="53" y="42"/>
                    </a:cubicBezTo>
                    <a:cubicBezTo>
                      <a:pt x="61" y="58"/>
                      <a:pt x="61" y="58"/>
                      <a:pt x="61" y="58"/>
                    </a:cubicBezTo>
                    <a:cubicBezTo>
                      <a:pt x="59" y="60"/>
                      <a:pt x="57" y="62"/>
                      <a:pt x="55" y="64"/>
                    </a:cubicBezTo>
                    <a:cubicBezTo>
                      <a:pt x="39" y="56"/>
                      <a:pt x="39" y="56"/>
                      <a:pt x="39" y="56"/>
                    </a:cubicBezTo>
                    <a:cubicBezTo>
                      <a:pt x="32" y="65"/>
                      <a:pt x="25" y="74"/>
                      <a:pt x="20" y="83"/>
                    </a:cubicBezTo>
                    <a:cubicBezTo>
                      <a:pt x="20" y="83"/>
                      <a:pt x="20" y="83"/>
                      <a:pt x="20" y="83"/>
                    </a:cubicBezTo>
                    <a:cubicBezTo>
                      <a:pt x="20" y="83"/>
                      <a:pt x="20" y="83"/>
                      <a:pt x="20" y="83"/>
                    </a:cubicBezTo>
                    <a:cubicBezTo>
                      <a:pt x="26" y="89"/>
                      <a:pt x="26" y="89"/>
                      <a:pt x="26" y="89"/>
                    </a:cubicBezTo>
                    <a:cubicBezTo>
                      <a:pt x="33" y="96"/>
                      <a:pt x="33" y="96"/>
                      <a:pt x="33" y="96"/>
                    </a:cubicBezTo>
                    <a:cubicBezTo>
                      <a:pt x="32" y="98"/>
                      <a:pt x="30" y="101"/>
                      <a:pt x="29" y="104"/>
                    </a:cubicBezTo>
                    <a:cubicBezTo>
                      <a:pt x="12" y="102"/>
                      <a:pt x="12" y="102"/>
                      <a:pt x="12" y="102"/>
                    </a:cubicBezTo>
                    <a:cubicBezTo>
                      <a:pt x="12" y="102"/>
                      <a:pt x="12" y="102"/>
                      <a:pt x="12" y="102"/>
                    </a:cubicBezTo>
                    <a:cubicBezTo>
                      <a:pt x="12" y="102"/>
                      <a:pt x="12" y="102"/>
                      <a:pt x="12" y="102"/>
                    </a:cubicBezTo>
                    <a:cubicBezTo>
                      <a:pt x="9" y="108"/>
                      <a:pt x="7" y="114"/>
                      <a:pt x="6" y="120"/>
                    </a:cubicBezTo>
                    <a:cubicBezTo>
                      <a:pt x="6" y="120"/>
                      <a:pt x="6" y="120"/>
                      <a:pt x="6" y="120"/>
                    </a:cubicBezTo>
                    <a:cubicBezTo>
                      <a:pt x="5" y="122"/>
                      <a:pt x="5" y="124"/>
                      <a:pt x="4" y="126"/>
                    </a:cubicBezTo>
                    <a:cubicBezTo>
                      <a:pt x="4" y="127"/>
                      <a:pt x="4" y="127"/>
                      <a:pt x="4" y="128"/>
                    </a:cubicBezTo>
                    <a:cubicBezTo>
                      <a:pt x="4" y="129"/>
                      <a:pt x="3" y="130"/>
                      <a:pt x="3" y="131"/>
                    </a:cubicBezTo>
                    <a:cubicBezTo>
                      <a:pt x="3" y="132"/>
                      <a:pt x="3" y="133"/>
                      <a:pt x="3" y="133"/>
                    </a:cubicBezTo>
                    <a:cubicBezTo>
                      <a:pt x="3" y="133"/>
                      <a:pt x="3" y="133"/>
                      <a:pt x="3" y="133"/>
                    </a:cubicBezTo>
                    <a:cubicBezTo>
                      <a:pt x="3" y="133"/>
                      <a:pt x="3" y="133"/>
                      <a:pt x="3" y="133"/>
                    </a:cubicBezTo>
                    <a:cubicBezTo>
                      <a:pt x="19" y="141"/>
                      <a:pt x="19" y="141"/>
                      <a:pt x="19" y="141"/>
                    </a:cubicBezTo>
                    <a:cubicBezTo>
                      <a:pt x="19" y="144"/>
                      <a:pt x="18" y="146"/>
                      <a:pt x="18" y="149"/>
                    </a:cubicBezTo>
                    <a:cubicBezTo>
                      <a:pt x="1" y="153"/>
                      <a:pt x="1" y="153"/>
                      <a:pt x="1" y="153"/>
                    </a:cubicBezTo>
                    <a:cubicBezTo>
                      <a:pt x="0" y="164"/>
                      <a:pt x="1" y="175"/>
                      <a:pt x="3" y="186"/>
                    </a:cubicBezTo>
                    <a:cubicBezTo>
                      <a:pt x="3" y="186"/>
                      <a:pt x="3" y="186"/>
                      <a:pt x="3" y="186"/>
                    </a:cubicBezTo>
                    <a:cubicBezTo>
                      <a:pt x="3" y="186"/>
                      <a:pt x="3" y="186"/>
                      <a:pt x="3" y="186"/>
                    </a:cubicBezTo>
                    <a:cubicBezTo>
                      <a:pt x="21" y="188"/>
                      <a:pt x="21" y="188"/>
                      <a:pt x="21" y="188"/>
                    </a:cubicBezTo>
                    <a:cubicBezTo>
                      <a:pt x="21" y="189"/>
                      <a:pt x="21" y="190"/>
                      <a:pt x="21" y="192"/>
                    </a:cubicBezTo>
                    <a:cubicBezTo>
                      <a:pt x="21" y="192"/>
                      <a:pt x="21" y="192"/>
                      <a:pt x="21" y="192"/>
                    </a:cubicBezTo>
                    <a:cubicBezTo>
                      <a:pt x="21" y="192"/>
                      <a:pt x="22" y="193"/>
                      <a:pt x="22" y="194"/>
                    </a:cubicBezTo>
                    <a:cubicBezTo>
                      <a:pt x="22" y="194"/>
                      <a:pt x="22" y="195"/>
                      <a:pt x="22" y="196"/>
                    </a:cubicBezTo>
                    <a:cubicBezTo>
                      <a:pt x="7" y="205"/>
                      <a:pt x="7" y="205"/>
                      <a:pt x="7" y="205"/>
                    </a:cubicBezTo>
                    <a:cubicBezTo>
                      <a:pt x="7" y="205"/>
                      <a:pt x="7" y="205"/>
                      <a:pt x="7" y="205"/>
                    </a:cubicBezTo>
                    <a:cubicBezTo>
                      <a:pt x="7" y="205"/>
                      <a:pt x="7" y="205"/>
                      <a:pt x="7" y="205"/>
                    </a:cubicBezTo>
                    <a:cubicBezTo>
                      <a:pt x="11" y="216"/>
                      <a:pt x="15" y="226"/>
                      <a:pt x="20" y="236"/>
                    </a:cubicBezTo>
                    <a:cubicBezTo>
                      <a:pt x="37" y="232"/>
                      <a:pt x="37" y="232"/>
                      <a:pt x="37" y="232"/>
                    </a:cubicBezTo>
                    <a:cubicBezTo>
                      <a:pt x="39" y="234"/>
                      <a:pt x="40" y="236"/>
                      <a:pt x="41" y="238"/>
                    </a:cubicBezTo>
                    <a:cubicBezTo>
                      <a:pt x="30" y="252"/>
                      <a:pt x="30" y="252"/>
                      <a:pt x="30" y="252"/>
                    </a:cubicBezTo>
                    <a:cubicBezTo>
                      <a:pt x="36" y="261"/>
                      <a:pt x="44" y="269"/>
                      <a:pt x="52" y="277"/>
                    </a:cubicBezTo>
                    <a:cubicBezTo>
                      <a:pt x="52" y="277"/>
                      <a:pt x="52" y="277"/>
                      <a:pt x="52" y="277"/>
                    </a:cubicBezTo>
                    <a:cubicBezTo>
                      <a:pt x="52" y="277"/>
                      <a:pt x="52" y="277"/>
                      <a:pt x="52" y="277"/>
                    </a:cubicBezTo>
                    <a:cubicBezTo>
                      <a:pt x="67" y="268"/>
                      <a:pt x="67" y="268"/>
                      <a:pt x="67" y="268"/>
                    </a:cubicBezTo>
                    <a:cubicBezTo>
                      <a:pt x="68" y="268"/>
                      <a:pt x="69" y="269"/>
                      <a:pt x="70" y="270"/>
                    </a:cubicBezTo>
                    <a:cubicBezTo>
                      <a:pt x="70" y="270"/>
                      <a:pt x="71" y="270"/>
                      <a:pt x="71" y="271"/>
                    </a:cubicBezTo>
                    <a:cubicBezTo>
                      <a:pt x="72" y="271"/>
                      <a:pt x="72" y="272"/>
                      <a:pt x="73" y="272"/>
                    </a:cubicBezTo>
                    <a:cubicBezTo>
                      <a:pt x="67" y="289"/>
                      <a:pt x="67" y="289"/>
                      <a:pt x="67" y="289"/>
                    </a:cubicBezTo>
                    <a:cubicBezTo>
                      <a:pt x="71" y="292"/>
                      <a:pt x="76" y="295"/>
                      <a:pt x="81" y="298"/>
                    </a:cubicBezTo>
                    <a:cubicBezTo>
                      <a:pt x="81" y="298"/>
                      <a:pt x="81" y="298"/>
                      <a:pt x="82" y="298"/>
                    </a:cubicBezTo>
                    <a:cubicBezTo>
                      <a:pt x="83" y="299"/>
                      <a:pt x="84" y="300"/>
                      <a:pt x="85" y="300"/>
                    </a:cubicBezTo>
                    <a:cubicBezTo>
                      <a:pt x="85" y="301"/>
                      <a:pt x="86" y="301"/>
                      <a:pt x="87" y="301"/>
                    </a:cubicBezTo>
                    <a:cubicBezTo>
                      <a:pt x="88" y="302"/>
                      <a:pt x="88" y="302"/>
                      <a:pt x="88" y="302"/>
                    </a:cubicBezTo>
                    <a:cubicBezTo>
                      <a:pt x="91" y="303"/>
                      <a:pt x="93" y="305"/>
                      <a:pt x="96" y="306"/>
                    </a:cubicBezTo>
                    <a:cubicBezTo>
                      <a:pt x="108" y="292"/>
                      <a:pt x="108" y="292"/>
                      <a:pt x="108" y="292"/>
                    </a:cubicBezTo>
                    <a:cubicBezTo>
                      <a:pt x="109" y="293"/>
                      <a:pt x="111" y="293"/>
                      <a:pt x="113" y="294"/>
                    </a:cubicBezTo>
                    <a:cubicBezTo>
                      <a:pt x="113" y="294"/>
                      <a:pt x="113" y="294"/>
                      <a:pt x="113" y="294"/>
                    </a:cubicBezTo>
                    <a:cubicBezTo>
                      <a:pt x="114" y="294"/>
                      <a:pt x="114" y="294"/>
                      <a:pt x="114" y="294"/>
                    </a:cubicBezTo>
                    <a:cubicBezTo>
                      <a:pt x="113" y="312"/>
                      <a:pt x="113" y="312"/>
                      <a:pt x="113" y="312"/>
                    </a:cubicBezTo>
                    <a:cubicBezTo>
                      <a:pt x="113" y="312"/>
                      <a:pt x="114" y="312"/>
                      <a:pt x="114" y="312"/>
                    </a:cubicBezTo>
                    <a:cubicBezTo>
                      <a:pt x="114" y="312"/>
                      <a:pt x="114" y="312"/>
                      <a:pt x="114" y="312"/>
                    </a:cubicBezTo>
                    <a:cubicBezTo>
                      <a:pt x="119" y="314"/>
                      <a:pt x="124" y="315"/>
                      <a:pt x="129" y="316"/>
                    </a:cubicBezTo>
                    <a:cubicBezTo>
                      <a:pt x="129" y="316"/>
                      <a:pt x="130" y="316"/>
                      <a:pt x="130" y="316"/>
                    </a:cubicBezTo>
                    <a:cubicBezTo>
                      <a:pt x="130" y="316"/>
                      <a:pt x="131" y="316"/>
                      <a:pt x="132" y="316"/>
                    </a:cubicBezTo>
                    <a:cubicBezTo>
                      <a:pt x="136" y="317"/>
                      <a:pt x="141" y="318"/>
                      <a:pt x="146" y="318"/>
                    </a:cubicBezTo>
                    <a:cubicBezTo>
                      <a:pt x="146" y="318"/>
                      <a:pt x="146" y="318"/>
                      <a:pt x="146" y="318"/>
                    </a:cubicBezTo>
                    <a:cubicBezTo>
                      <a:pt x="146" y="318"/>
                      <a:pt x="147" y="318"/>
                      <a:pt x="147" y="318"/>
                    </a:cubicBezTo>
                    <a:cubicBezTo>
                      <a:pt x="153" y="302"/>
                      <a:pt x="153" y="302"/>
                      <a:pt x="153" y="302"/>
                    </a:cubicBezTo>
                    <a:cubicBezTo>
                      <a:pt x="153" y="302"/>
                      <a:pt x="154" y="302"/>
                      <a:pt x="154" y="302"/>
                    </a:cubicBezTo>
                    <a:cubicBezTo>
                      <a:pt x="155" y="302"/>
                      <a:pt x="156" y="302"/>
                      <a:pt x="156" y="302"/>
                    </a:cubicBezTo>
                    <a:cubicBezTo>
                      <a:pt x="157" y="302"/>
                      <a:pt x="157" y="302"/>
                      <a:pt x="158" y="302"/>
                    </a:cubicBezTo>
                    <a:cubicBezTo>
                      <a:pt x="159" y="302"/>
                      <a:pt x="159" y="302"/>
                      <a:pt x="160" y="302"/>
                    </a:cubicBezTo>
                    <a:cubicBezTo>
                      <a:pt x="165" y="319"/>
                      <a:pt x="165" y="319"/>
                      <a:pt x="165" y="319"/>
                    </a:cubicBezTo>
                    <a:cubicBezTo>
                      <a:pt x="172" y="319"/>
                      <a:pt x="179" y="318"/>
                      <a:pt x="186" y="317"/>
                    </a:cubicBezTo>
                    <a:cubicBezTo>
                      <a:pt x="187" y="317"/>
                      <a:pt x="188" y="317"/>
                      <a:pt x="188" y="316"/>
                    </a:cubicBezTo>
                    <a:cubicBezTo>
                      <a:pt x="189" y="316"/>
                      <a:pt x="189" y="316"/>
                      <a:pt x="190" y="316"/>
                    </a:cubicBezTo>
                    <a:cubicBezTo>
                      <a:pt x="193" y="316"/>
                      <a:pt x="196" y="315"/>
                      <a:pt x="199" y="314"/>
                    </a:cubicBezTo>
                    <a:cubicBezTo>
                      <a:pt x="199" y="296"/>
                      <a:pt x="199" y="296"/>
                      <a:pt x="199" y="296"/>
                    </a:cubicBezTo>
                    <a:cubicBezTo>
                      <a:pt x="201" y="296"/>
                      <a:pt x="203" y="295"/>
                      <a:pt x="205" y="295"/>
                    </a:cubicBezTo>
                    <a:cubicBezTo>
                      <a:pt x="216" y="309"/>
                      <a:pt x="216" y="309"/>
                      <a:pt x="216" y="309"/>
                    </a:cubicBezTo>
                    <a:cubicBezTo>
                      <a:pt x="216" y="309"/>
                      <a:pt x="216" y="309"/>
                      <a:pt x="217" y="309"/>
                    </a:cubicBezTo>
                    <a:cubicBezTo>
                      <a:pt x="217" y="309"/>
                      <a:pt x="217" y="309"/>
                      <a:pt x="217" y="309"/>
                    </a:cubicBezTo>
                    <a:cubicBezTo>
                      <a:pt x="227" y="305"/>
                      <a:pt x="237" y="300"/>
                      <a:pt x="247" y="293"/>
                    </a:cubicBezTo>
                    <a:cubicBezTo>
                      <a:pt x="241" y="277"/>
                      <a:pt x="241" y="277"/>
                      <a:pt x="241" y="277"/>
                    </a:cubicBezTo>
                    <a:cubicBezTo>
                      <a:pt x="241" y="276"/>
                      <a:pt x="241" y="276"/>
                      <a:pt x="241" y="276"/>
                    </a:cubicBezTo>
                    <a:cubicBezTo>
                      <a:pt x="243" y="275"/>
                      <a:pt x="245" y="274"/>
                      <a:pt x="246" y="273"/>
                    </a:cubicBezTo>
                    <a:cubicBezTo>
                      <a:pt x="261" y="283"/>
                      <a:pt x="261" y="283"/>
                      <a:pt x="261" y="283"/>
                    </a:cubicBezTo>
                    <a:cubicBezTo>
                      <a:pt x="261" y="283"/>
                      <a:pt x="261" y="283"/>
                      <a:pt x="262" y="282"/>
                    </a:cubicBezTo>
                    <a:cubicBezTo>
                      <a:pt x="262" y="282"/>
                      <a:pt x="262" y="282"/>
                      <a:pt x="262" y="282"/>
                    </a:cubicBezTo>
                    <a:cubicBezTo>
                      <a:pt x="262" y="282"/>
                      <a:pt x="262" y="282"/>
                      <a:pt x="262" y="282"/>
                    </a:cubicBezTo>
                    <a:cubicBezTo>
                      <a:pt x="270" y="275"/>
                      <a:pt x="278" y="268"/>
                      <a:pt x="284" y="259"/>
                    </a:cubicBezTo>
                    <a:cubicBezTo>
                      <a:pt x="284" y="259"/>
                      <a:pt x="284" y="259"/>
                      <a:pt x="284" y="259"/>
                    </a:cubicBezTo>
                    <a:cubicBezTo>
                      <a:pt x="285" y="259"/>
                      <a:pt x="285" y="259"/>
                      <a:pt x="285" y="258"/>
                    </a:cubicBezTo>
                    <a:cubicBezTo>
                      <a:pt x="274" y="244"/>
                      <a:pt x="274" y="244"/>
                      <a:pt x="274" y="244"/>
                    </a:cubicBezTo>
                    <a:cubicBezTo>
                      <a:pt x="276" y="242"/>
                      <a:pt x="277" y="241"/>
                      <a:pt x="278" y="239"/>
                    </a:cubicBezTo>
                    <a:cubicBezTo>
                      <a:pt x="295" y="244"/>
                      <a:pt x="295" y="244"/>
                      <a:pt x="295" y="244"/>
                    </a:cubicBezTo>
                    <a:cubicBezTo>
                      <a:pt x="295" y="244"/>
                      <a:pt x="296" y="243"/>
                      <a:pt x="296" y="243"/>
                    </a:cubicBezTo>
                    <a:cubicBezTo>
                      <a:pt x="296" y="243"/>
                      <a:pt x="296" y="243"/>
                      <a:pt x="296" y="243"/>
                    </a:cubicBezTo>
                    <a:cubicBezTo>
                      <a:pt x="302" y="234"/>
                      <a:pt x="306" y="224"/>
                      <a:pt x="310" y="213"/>
                    </a:cubicBezTo>
                    <a:cubicBezTo>
                      <a:pt x="296" y="203"/>
                      <a:pt x="296" y="203"/>
                      <a:pt x="296" y="203"/>
                    </a:cubicBezTo>
                    <a:cubicBezTo>
                      <a:pt x="296" y="201"/>
                      <a:pt x="297" y="198"/>
                      <a:pt x="298" y="196"/>
                    </a:cubicBezTo>
                    <a:cubicBezTo>
                      <a:pt x="315" y="195"/>
                      <a:pt x="315" y="195"/>
                      <a:pt x="315" y="195"/>
                    </a:cubicBezTo>
                    <a:cubicBezTo>
                      <a:pt x="315" y="195"/>
                      <a:pt x="315" y="195"/>
                      <a:pt x="315" y="195"/>
                    </a:cubicBezTo>
                    <a:cubicBezTo>
                      <a:pt x="315" y="195"/>
                      <a:pt x="315" y="195"/>
                      <a:pt x="315" y="195"/>
                    </a:cubicBezTo>
                    <a:cubicBezTo>
                      <a:pt x="317" y="190"/>
                      <a:pt x="317" y="185"/>
                      <a:pt x="318" y="180"/>
                    </a:cubicBezTo>
                    <a:close/>
                    <a:moveTo>
                      <a:pt x="287" y="170"/>
                    </a:moveTo>
                    <a:cubicBezTo>
                      <a:pt x="286" y="172"/>
                      <a:pt x="286" y="173"/>
                      <a:pt x="286" y="175"/>
                    </a:cubicBezTo>
                    <a:cubicBezTo>
                      <a:pt x="286" y="176"/>
                      <a:pt x="286" y="176"/>
                      <a:pt x="286" y="177"/>
                    </a:cubicBezTo>
                    <a:cubicBezTo>
                      <a:pt x="286" y="178"/>
                      <a:pt x="285" y="179"/>
                      <a:pt x="285" y="180"/>
                    </a:cubicBezTo>
                    <a:cubicBezTo>
                      <a:pt x="285" y="181"/>
                      <a:pt x="285" y="182"/>
                      <a:pt x="285" y="183"/>
                    </a:cubicBezTo>
                    <a:cubicBezTo>
                      <a:pt x="285" y="184"/>
                      <a:pt x="284" y="185"/>
                      <a:pt x="284" y="185"/>
                    </a:cubicBezTo>
                    <a:cubicBezTo>
                      <a:pt x="284" y="187"/>
                      <a:pt x="284" y="188"/>
                      <a:pt x="283" y="190"/>
                    </a:cubicBezTo>
                    <a:cubicBezTo>
                      <a:pt x="283" y="190"/>
                      <a:pt x="283" y="190"/>
                      <a:pt x="283" y="191"/>
                    </a:cubicBezTo>
                    <a:cubicBezTo>
                      <a:pt x="283" y="193"/>
                      <a:pt x="282" y="194"/>
                      <a:pt x="282" y="196"/>
                    </a:cubicBezTo>
                    <a:cubicBezTo>
                      <a:pt x="203" y="169"/>
                      <a:pt x="203" y="169"/>
                      <a:pt x="203" y="169"/>
                    </a:cubicBezTo>
                    <a:cubicBezTo>
                      <a:pt x="203" y="169"/>
                      <a:pt x="203" y="169"/>
                      <a:pt x="203" y="168"/>
                    </a:cubicBezTo>
                    <a:cubicBezTo>
                      <a:pt x="203" y="168"/>
                      <a:pt x="203" y="167"/>
                      <a:pt x="204" y="166"/>
                    </a:cubicBezTo>
                    <a:cubicBezTo>
                      <a:pt x="204" y="166"/>
                      <a:pt x="204" y="165"/>
                      <a:pt x="204" y="165"/>
                    </a:cubicBezTo>
                    <a:cubicBezTo>
                      <a:pt x="204" y="165"/>
                      <a:pt x="204" y="164"/>
                      <a:pt x="204" y="164"/>
                    </a:cubicBezTo>
                    <a:cubicBezTo>
                      <a:pt x="287" y="164"/>
                      <a:pt x="287" y="164"/>
                      <a:pt x="287" y="164"/>
                    </a:cubicBezTo>
                    <a:cubicBezTo>
                      <a:pt x="287" y="166"/>
                      <a:pt x="287" y="168"/>
                      <a:pt x="287" y="170"/>
                    </a:cubicBezTo>
                    <a:cubicBezTo>
                      <a:pt x="287" y="170"/>
                      <a:pt x="287" y="170"/>
                      <a:pt x="287" y="170"/>
                    </a:cubicBezTo>
                    <a:close/>
                    <a:moveTo>
                      <a:pt x="276" y="211"/>
                    </a:moveTo>
                    <a:cubicBezTo>
                      <a:pt x="275" y="212"/>
                      <a:pt x="275" y="214"/>
                      <a:pt x="274" y="215"/>
                    </a:cubicBezTo>
                    <a:cubicBezTo>
                      <a:pt x="274" y="216"/>
                      <a:pt x="274" y="216"/>
                      <a:pt x="273" y="217"/>
                    </a:cubicBezTo>
                    <a:cubicBezTo>
                      <a:pt x="273" y="218"/>
                      <a:pt x="272" y="219"/>
                      <a:pt x="272" y="220"/>
                    </a:cubicBezTo>
                    <a:cubicBezTo>
                      <a:pt x="271" y="221"/>
                      <a:pt x="271" y="222"/>
                      <a:pt x="270" y="222"/>
                    </a:cubicBezTo>
                    <a:cubicBezTo>
                      <a:pt x="270" y="223"/>
                      <a:pt x="270" y="224"/>
                      <a:pt x="269" y="225"/>
                    </a:cubicBezTo>
                    <a:cubicBezTo>
                      <a:pt x="268" y="226"/>
                      <a:pt x="268" y="227"/>
                      <a:pt x="267" y="227"/>
                    </a:cubicBezTo>
                    <a:cubicBezTo>
                      <a:pt x="267" y="228"/>
                      <a:pt x="267" y="228"/>
                      <a:pt x="266" y="229"/>
                    </a:cubicBezTo>
                    <a:cubicBezTo>
                      <a:pt x="266" y="230"/>
                      <a:pt x="265" y="231"/>
                      <a:pt x="264" y="232"/>
                    </a:cubicBezTo>
                    <a:cubicBezTo>
                      <a:pt x="264" y="233"/>
                      <a:pt x="264" y="233"/>
                      <a:pt x="263" y="233"/>
                    </a:cubicBezTo>
                    <a:cubicBezTo>
                      <a:pt x="263" y="235"/>
                      <a:pt x="262" y="236"/>
                      <a:pt x="261" y="237"/>
                    </a:cubicBezTo>
                    <a:cubicBezTo>
                      <a:pt x="261" y="237"/>
                      <a:pt x="260" y="237"/>
                      <a:pt x="260" y="237"/>
                    </a:cubicBezTo>
                    <a:cubicBezTo>
                      <a:pt x="258" y="240"/>
                      <a:pt x="256" y="243"/>
                      <a:pt x="253" y="246"/>
                    </a:cubicBezTo>
                    <a:cubicBezTo>
                      <a:pt x="195" y="187"/>
                      <a:pt x="195" y="187"/>
                      <a:pt x="195" y="187"/>
                    </a:cubicBezTo>
                    <a:cubicBezTo>
                      <a:pt x="195" y="187"/>
                      <a:pt x="195" y="187"/>
                      <a:pt x="195" y="187"/>
                    </a:cubicBezTo>
                    <a:cubicBezTo>
                      <a:pt x="195" y="186"/>
                      <a:pt x="196" y="185"/>
                      <a:pt x="196" y="185"/>
                    </a:cubicBezTo>
                    <a:cubicBezTo>
                      <a:pt x="196" y="185"/>
                      <a:pt x="196" y="184"/>
                      <a:pt x="197" y="184"/>
                    </a:cubicBezTo>
                    <a:cubicBezTo>
                      <a:pt x="197" y="184"/>
                      <a:pt x="197" y="183"/>
                      <a:pt x="198" y="182"/>
                    </a:cubicBezTo>
                    <a:cubicBezTo>
                      <a:pt x="198" y="182"/>
                      <a:pt x="198" y="182"/>
                      <a:pt x="198" y="182"/>
                    </a:cubicBezTo>
                    <a:cubicBezTo>
                      <a:pt x="199" y="181"/>
                      <a:pt x="199" y="180"/>
                      <a:pt x="199" y="180"/>
                    </a:cubicBezTo>
                    <a:cubicBezTo>
                      <a:pt x="199" y="180"/>
                      <a:pt x="200" y="179"/>
                      <a:pt x="200" y="179"/>
                    </a:cubicBezTo>
                    <a:cubicBezTo>
                      <a:pt x="200" y="178"/>
                      <a:pt x="200" y="178"/>
                      <a:pt x="200" y="178"/>
                    </a:cubicBezTo>
                    <a:cubicBezTo>
                      <a:pt x="278" y="205"/>
                      <a:pt x="278" y="205"/>
                      <a:pt x="278" y="205"/>
                    </a:cubicBezTo>
                    <a:cubicBezTo>
                      <a:pt x="278" y="207"/>
                      <a:pt x="277" y="209"/>
                      <a:pt x="276" y="211"/>
                    </a:cubicBezTo>
                    <a:cubicBezTo>
                      <a:pt x="276" y="211"/>
                      <a:pt x="276" y="211"/>
                      <a:pt x="276" y="211"/>
                    </a:cubicBezTo>
                    <a:close/>
                    <a:moveTo>
                      <a:pt x="237" y="260"/>
                    </a:moveTo>
                    <a:cubicBezTo>
                      <a:pt x="236" y="261"/>
                      <a:pt x="235" y="262"/>
                      <a:pt x="234" y="263"/>
                    </a:cubicBezTo>
                    <a:cubicBezTo>
                      <a:pt x="233" y="264"/>
                      <a:pt x="231" y="265"/>
                      <a:pt x="230" y="265"/>
                    </a:cubicBezTo>
                    <a:cubicBezTo>
                      <a:pt x="230" y="266"/>
                      <a:pt x="230" y="266"/>
                      <a:pt x="230" y="266"/>
                    </a:cubicBezTo>
                    <a:cubicBezTo>
                      <a:pt x="226" y="268"/>
                      <a:pt x="223" y="270"/>
                      <a:pt x="220" y="272"/>
                    </a:cubicBezTo>
                    <a:cubicBezTo>
                      <a:pt x="184" y="197"/>
                      <a:pt x="184" y="197"/>
                      <a:pt x="184" y="197"/>
                    </a:cubicBezTo>
                    <a:cubicBezTo>
                      <a:pt x="184" y="197"/>
                      <a:pt x="184" y="197"/>
                      <a:pt x="184" y="196"/>
                    </a:cubicBezTo>
                    <a:cubicBezTo>
                      <a:pt x="185" y="196"/>
                      <a:pt x="185" y="196"/>
                      <a:pt x="186" y="195"/>
                    </a:cubicBezTo>
                    <a:cubicBezTo>
                      <a:pt x="186" y="195"/>
                      <a:pt x="187" y="195"/>
                      <a:pt x="187" y="194"/>
                    </a:cubicBezTo>
                    <a:cubicBezTo>
                      <a:pt x="187" y="194"/>
                      <a:pt x="188" y="194"/>
                      <a:pt x="188" y="194"/>
                    </a:cubicBezTo>
                    <a:cubicBezTo>
                      <a:pt x="247" y="253"/>
                      <a:pt x="247" y="253"/>
                      <a:pt x="247" y="253"/>
                    </a:cubicBezTo>
                    <a:cubicBezTo>
                      <a:pt x="244" y="255"/>
                      <a:pt x="241" y="257"/>
                      <a:pt x="238" y="260"/>
                    </a:cubicBezTo>
                    <a:cubicBezTo>
                      <a:pt x="238" y="260"/>
                      <a:pt x="238" y="260"/>
                      <a:pt x="237" y="260"/>
                    </a:cubicBezTo>
                    <a:close/>
                    <a:moveTo>
                      <a:pt x="201" y="280"/>
                    </a:moveTo>
                    <a:cubicBezTo>
                      <a:pt x="199" y="280"/>
                      <a:pt x="198" y="281"/>
                      <a:pt x="196" y="281"/>
                    </a:cubicBezTo>
                    <a:cubicBezTo>
                      <a:pt x="196" y="281"/>
                      <a:pt x="196" y="282"/>
                      <a:pt x="195" y="282"/>
                    </a:cubicBezTo>
                    <a:cubicBezTo>
                      <a:pt x="194" y="282"/>
                      <a:pt x="193" y="282"/>
                      <a:pt x="191" y="283"/>
                    </a:cubicBezTo>
                    <a:cubicBezTo>
                      <a:pt x="191" y="283"/>
                      <a:pt x="190" y="283"/>
                      <a:pt x="190" y="283"/>
                    </a:cubicBezTo>
                    <a:cubicBezTo>
                      <a:pt x="188" y="283"/>
                      <a:pt x="187" y="284"/>
                      <a:pt x="186" y="284"/>
                    </a:cubicBezTo>
                    <a:cubicBezTo>
                      <a:pt x="185" y="284"/>
                      <a:pt x="184" y="284"/>
                      <a:pt x="184" y="284"/>
                    </a:cubicBezTo>
                    <a:cubicBezTo>
                      <a:pt x="183" y="285"/>
                      <a:pt x="182" y="285"/>
                      <a:pt x="181" y="285"/>
                    </a:cubicBezTo>
                    <a:cubicBezTo>
                      <a:pt x="180" y="285"/>
                      <a:pt x="179" y="285"/>
                      <a:pt x="177" y="285"/>
                    </a:cubicBezTo>
                    <a:cubicBezTo>
                      <a:pt x="177" y="286"/>
                      <a:pt x="176" y="286"/>
                      <a:pt x="176" y="286"/>
                    </a:cubicBezTo>
                    <a:cubicBezTo>
                      <a:pt x="174" y="286"/>
                      <a:pt x="173" y="286"/>
                      <a:pt x="171" y="286"/>
                    </a:cubicBezTo>
                    <a:cubicBezTo>
                      <a:pt x="171" y="286"/>
                      <a:pt x="171" y="286"/>
                      <a:pt x="171" y="286"/>
                    </a:cubicBezTo>
                    <a:cubicBezTo>
                      <a:pt x="169" y="286"/>
                      <a:pt x="167" y="286"/>
                      <a:pt x="165" y="287"/>
                    </a:cubicBezTo>
                    <a:cubicBezTo>
                      <a:pt x="165" y="203"/>
                      <a:pt x="165" y="203"/>
                      <a:pt x="165" y="203"/>
                    </a:cubicBezTo>
                    <a:cubicBezTo>
                      <a:pt x="165" y="203"/>
                      <a:pt x="165" y="203"/>
                      <a:pt x="165" y="203"/>
                    </a:cubicBezTo>
                    <a:cubicBezTo>
                      <a:pt x="166" y="203"/>
                      <a:pt x="167" y="203"/>
                      <a:pt x="167" y="203"/>
                    </a:cubicBezTo>
                    <a:cubicBezTo>
                      <a:pt x="168" y="203"/>
                      <a:pt x="168" y="203"/>
                      <a:pt x="169" y="203"/>
                    </a:cubicBezTo>
                    <a:cubicBezTo>
                      <a:pt x="169" y="203"/>
                      <a:pt x="170" y="203"/>
                      <a:pt x="170" y="203"/>
                    </a:cubicBezTo>
                    <a:cubicBezTo>
                      <a:pt x="171" y="202"/>
                      <a:pt x="171" y="202"/>
                      <a:pt x="172" y="202"/>
                    </a:cubicBezTo>
                    <a:cubicBezTo>
                      <a:pt x="172" y="202"/>
                      <a:pt x="173" y="202"/>
                      <a:pt x="173" y="202"/>
                    </a:cubicBezTo>
                    <a:cubicBezTo>
                      <a:pt x="174" y="202"/>
                      <a:pt x="174" y="201"/>
                      <a:pt x="175" y="201"/>
                    </a:cubicBezTo>
                    <a:cubicBezTo>
                      <a:pt x="175" y="201"/>
                      <a:pt x="175" y="201"/>
                      <a:pt x="175" y="201"/>
                    </a:cubicBezTo>
                    <a:cubicBezTo>
                      <a:pt x="211" y="276"/>
                      <a:pt x="211" y="276"/>
                      <a:pt x="211" y="276"/>
                    </a:cubicBezTo>
                    <a:cubicBezTo>
                      <a:pt x="208" y="277"/>
                      <a:pt x="205" y="279"/>
                      <a:pt x="201" y="280"/>
                    </a:cubicBezTo>
                    <a:cubicBezTo>
                      <a:pt x="201" y="280"/>
                      <a:pt x="201" y="280"/>
                      <a:pt x="201" y="280"/>
                    </a:cubicBezTo>
                    <a:close/>
                    <a:moveTo>
                      <a:pt x="149" y="286"/>
                    </a:moveTo>
                    <a:cubicBezTo>
                      <a:pt x="147" y="286"/>
                      <a:pt x="146" y="286"/>
                      <a:pt x="144" y="286"/>
                    </a:cubicBezTo>
                    <a:cubicBezTo>
                      <a:pt x="143" y="286"/>
                      <a:pt x="143" y="285"/>
                      <a:pt x="142" y="285"/>
                    </a:cubicBezTo>
                    <a:cubicBezTo>
                      <a:pt x="141" y="285"/>
                      <a:pt x="140" y="285"/>
                      <a:pt x="139" y="285"/>
                    </a:cubicBezTo>
                    <a:cubicBezTo>
                      <a:pt x="138" y="285"/>
                      <a:pt x="137" y="284"/>
                      <a:pt x="136" y="284"/>
                    </a:cubicBezTo>
                    <a:cubicBezTo>
                      <a:pt x="135" y="284"/>
                      <a:pt x="134" y="284"/>
                      <a:pt x="134" y="284"/>
                    </a:cubicBezTo>
                    <a:cubicBezTo>
                      <a:pt x="132" y="284"/>
                      <a:pt x="131" y="283"/>
                      <a:pt x="129" y="283"/>
                    </a:cubicBezTo>
                    <a:cubicBezTo>
                      <a:pt x="129" y="283"/>
                      <a:pt x="129" y="283"/>
                      <a:pt x="129" y="283"/>
                    </a:cubicBezTo>
                    <a:cubicBezTo>
                      <a:pt x="127" y="282"/>
                      <a:pt x="125" y="282"/>
                      <a:pt x="123" y="281"/>
                    </a:cubicBezTo>
                    <a:cubicBezTo>
                      <a:pt x="150" y="203"/>
                      <a:pt x="150" y="203"/>
                      <a:pt x="150" y="203"/>
                    </a:cubicBezTo>
                    <a:cubicBezTo>
                      <a:pt x="150" y="203"/>
                      <a:pt x="151" y="203"/>
                      <a:pt x="151" y="203"/>
                    </a:cubicBezTo>
                    <a:cubicBezTo>
                      <a:pt x="151" y="203"/>
                      <a:pt x="152" y="203"/>
                      <a:pt x="153" y="203"/>
                    </a:cubicBezTo>
                    <a:cubicBezTo>
                      <a:pt x="153" y="203"/>
                      <a:pt x="154" y="203"/>
                      <a:pt x="154" y="203"/>
                    </a:cubicBezTo>
                    <a:cubicBezTo>
                      <a:pt x="155" y="203"/>
                      <a:pt x="155" y="203"/>
                      <a:pt x="155" y="203"/>
                    </a:cubicBezTo>
                    <a:cubicBezTo>
                      <a:pt x="155" y="287"/>
                      <a:pt x="155" y="287"/>
                      <a:pt x="155" y="287"/>
                    </a:cubicBezTo>
                    <a:cubicBezTo>
                      <a:pt x="153" y="286"/>
                      <a:pt x="151" y="286"/>
                      <a:pt x="149" y="286"/>
                    </a:cubicBezTo>
                    <a:cubicBezTo>
                      <a:pt x="149" y="286"/>
                      <a:pt x="149" y="286"/>
                      <a:pt x="149" y="286"/>
                    </a:cubicBezTo>
                    <a:close/>
                    <a:moveTo>
                      <a:pt x="108" y="276"/>
                    </a:moveTo>
                    <a:cubicBezTo>
                      <a:pt x="107" y="275"/>
                      <a:pt x="105" y="274"/>
                      <a:pt x="104" y="273"/>
                    </a:cubicBezTo>
                    <a:cubicBezTo>
                      <a:pt x="103" y="273"/>
                      <a:pt x="103" y="273"/>
                      <a:pt x="102" y="273"/>
                    </a:cubicBezTo>
                    <a:cubicBezTo>
                      <a:pt x="101" y="272"/>
                      <a:pt x="100" y="272"/>
                      <a:pt x="99" y="271"/>
                    </a:cubicBezTo>
                    <a:cubicBezTo>
                      <a:pt x="98" y="271"/>
                      <a:pt x="98" y="270"/>
                      <a:pt x="97" y="270"/>
                    </a:cubicBezTo>
                    <a:cubicBezTo>
                      <a:pt x="96" y="269"/>
                      <a:pt x="95" y="269"/>
                      <a:pt x="94" y="268"/>
                    </a:cubicBezTo>
                    <a:cubicBezTo>
                      <a:pt x="93" y="268"/>
                      <a:pt x="93" y="267"/>
                      <a:pt x="92" y="267"/>
                    </a:cubicBezTo>
                    <a:cubicBezTo>
                      <a:pt x="91" y="266"/>
                      <a:pt x="91" y="266"/>
                      <a:pt x="90" y="266"/>
                    </a:cubicBezTo>
                    <a:cubicBezTo>
                      <a:pt x="89" y="265"/>
                      <a:pt x="88" y="264"/>
                      <a:pt x="87" y="263"/>
                    </a:cubicBezTo>
                    <a:cubicBezTo>
                      <a:pt x="86" y="263"/>
                      <a:pt x="86" y="263"/>
                      <a:pt x="86" y="263"/>
                    </a:cubicBezTo>
                    <a:cubicBezTo>
                      <a:pt x="85" y="262"/>
                      <a:pt x="83" y="261"/>
                      <a:pt x="82" y="260"/>
                    </a:cubicBezTo>
                    <a:cubicBezTo>
                      <a:pt x="82" y="260"/>
                      <a:pt x="82" y="260"/>
                      <a:pt x="82" y="260"/>
                    </a:cubicBezTo>
                    <a:cubicBezTo>
                      <a:pt x="79" y="257"/>
                      <a:pt x="76" y="255"/>
                      <a:pt x="73" y="253"/>
                    </a:cubicBezTo>
                    <a:cubicBezTo>
                      <a:pt x="132" y="194"/>
                      <a:pt x="132" y="194"/>
                      <a:pt x="132" y="194"/>
                    </a:cubicBezTo>
                    <a:cubicBezTo>
                      <a:pt x="132" y="194"/>
                      <a:pt x="132" y="194"/>
                      <a:pt x="132" y="194"/>
                    </a:cubicBezTo>
                    <a:cubicBezTo>
                      <a:pt x="133" y="194"/>
                      <a:pt x="133" y="195"/>
                      <a:pt x="134" y="195"/>
                    </a:cubicBezTo>
                    <a:cubicBezTo>
                      <a:pt x="134" y="195"/>
                      <a:pt x="135" y="196"/>
                      <a:pt x="135" y="196"/>
                    </a:cubicBezTo>
                    <a:cubicBezTo>
                      <a:pt x="135" y="196"/>
                      <a:pt x="136" y="197"/>
                      <a:pt x="136" y="197"/>
                    </a:cubicBezTo>
                    <a:cubicBezTo>
                      <a:pt x="137" y="197"/>
                      <a:pt x="137" y="197"/>
                      <a:pt x="138" y="198"/>
                    </a:cubicBezTo>
                    <a:cubicBezTo>
                      <a:pt x="138" y="198"/>
                      <a:pt x="138" y="198"/>
                      <a:pt x="139" y="198"/>
                    </a:cubicBezTo>
                    <a:cubicBezTo>
                      <a:pt x="139" y="199"/>
                      <a:pt x="140" y="199"/>
                      <a:pt x="141" y="199"/>
                    </a:cubicBezTo>
                    <a:cubicBezTo>
                      <a:pt x="141" y="199"/>
                      <a:pt x="141" y="199"/>
                      <a:pt x="141" y="199"/>
                    </a:cubicBezTo>
                    <a:cubicBezTo>
                      <a:pt x="114" y="278"/>
                      <a:pt x="114" y="278"/>
                      <a:pt x="114" y="278"/>
                    </a:cubicBezTo>
                    <a:cubicBezTo>
                      <a:pt x="112" y="277"/>
                      <a:pt x="110" y="277"/>
                      <a:pt x="109" y="276"/>
                    </a:cubicBezTo>
                    <a:cubicBezTo>
                      <a:pt x="108" y="276"/>
                      <a:pt x="108" y="276"/>
                      <a:pt x="108" y="276"/>
                    </a:cubicBezTo>
                    <a:close/>
                    <a:moveTo>
                      <a:pt x="59" y="236"/>
                    </a:moveTo>
                    <a:cubicBezTo>
                      <a:pt x="58" y="235"/>
                      <a:pt x="57" y="234"/>
                      <a:pt x="56" y="233"/>
                    </a:cubicBezTo>
                    <a:cubicBezTo>
                      <a:pt x="55" y="232"/>
                      <a:pt x="54" y="230"/>
                      <a:pt x="53" y="229"/>
                    </a:cubicBezTo>
                    <a:cubicBezTo>
                      <a:pt x="53" y="229"/>
                      <a:pt x="53" y="229"/>
                      <a:pt x="53" y="229"/>
                    </a:cubicBezTo>
                    <a:cubicBezTo>
                      <a:pt x="51" y="226"/>
                      <a:pt x="49" y="222"/>
                      <a:pt x="48" y="219"/>
                    </a:cubicBezTo>
                    <a:cubicBezTo>
                      <a:pt x="122" y="183"/>
                      <a:pt x="122" y="183"/>
                      <a:pt x="122" y="183"/>
                    </a:cubicBezTo>
                    <a:cubicBezTo>
                      <a:pt x="123" y="183"/>
                      <a:pt x="123" y="183"/>
                      <a:pt x="123" y="184"/>
                    </a:cubicBezTo>
                    <a:cubicBezTo>
                      <a:pt x="123" y="184"/>
                      <a:pt x="124" y="184"/>
                      <a:pt x="124" y="185"/>
                    </a:cubicBezTo>
                    <a:cubicBezTo>
                      <a:pt x="124" y="185"/>
                      <a:pt x="125" y="186"/>
                      <a:pt x="125" y="186"/>
                    </a:cubicBezTo>
                    <a:cubicBezTo>
                      <a:pt x="125" y="187"/>
                      <a:pt x="125" y="187"/>
                      <a:pt x="125" y="187"/>
                    </a:cubicBezTo>
                    <a:cubicBezTo>
                      <a:pt x="67" y="246"/>
                      <a:pt x="67" y="246"/>
                      <a:pt x="67" y="246"/>
                    </a:cubicBezTo>
                    <a:cubicBezTo>
                      <a:pt x="64" y="243"/>
                      <a:pt x="62" y="240"/>
                      <a:pt x="59" y="237"/>
                    </a:cubicBezTo>
                    <a:cubicBezTo>
                      <a:pt x="59" y="237"/>
                      <a:pt x="59" y="237"/>
                      <a:pt x="59" y="236"/>
                    </a:cubicBezTo>
                    <a:close/>
                    <a:moveTo>
                      <a:pt x="40" y="200"/>
                    </a:moveTo>
                    <a:cubicBezTo>
                      <a:pt x="39" y="198"/>
                      <a:pt x="39" y="197"/>
                      <a:pt x="38" y="195"/>
                    </a:cubicBezTo>
                    <a:cubicBezTo>
                      <a:pt x="38" y="195"/>
                      <a:pt x="38" y="195"/>
                      <a:pt x="38" y="194"/>
                    </a:cubicBezTo>
                    <a:cubicBezTo>
                      <a:pt x="37" y="193"/>
                      <a:pt x="37" y="192"/>
                      <a:pt x="37" y="190"/>
                    </a:cubicBezTo>
                    <a:cubicBezTo>
                      <a:pt x="37" y="190"/>
                      <a:pt x="36" y="189"/>
                      <a:pt x="36" y="189"/>
                    </a:cubicBezTo>
                    <a:cubicBezTo>
                      <a:pt x="36" y="188"/>
                      <a:pt x="36" y="186"/>
                      <a:pt x="36" y="185"/>
                    </a:cubicBezTo>
                    <a:cubicBezTo>
                      <a:pt x="35" y="184"/>
                      <a:pt x="35" y="184"/>
                      <a:pt x="35" y="183"/>
                    </a:cubicBezTo>
                    <a:cubicBezTo>
                      <a:pt x="35" y="182"/>
                      <a:pt x="35" y="181"/>
                      <a:pt x="35" y="180"/>
                    </a:cubicBezTo>
                    <a:cubicBezTo>
                      <a:pt x="34" y="179"/>
                      <a:pt x="34" y="178"/>
                      <a:pt x="34" y="176"/>
                    </a:cubicBezTo>
                    <a:cubicBezTo>
                      <a:pt x="34" y="176"/>
                      <a:pt x="34" y="176"/>
                      <a:pt x="34" y="175"/>
                    </a:cubicBezTo>
                    <a:cubicBezTo>
                      <a:pt x="34" y="173"/>
                      <a:pt x="34" y="172"/>
                      <a:pt x="33" y="170"/>
                    </a:cubicBezTo>
                    <a:cubicBezTo>
                      <a:pt x="33" y="170"/>
                      <a:pt x="33" y="170"/>
                      <a:pt x="33" y="170"/>
                    </a:cubicBezTo>
                    <a:cubicBezTo>
                      <a:pt x="33" y="168"/>
                      <a:pt x="33" y="166"/>
                      <a:pt x="33" y="164"/>
                    </a:cubicBezTo>
                    <a:cubicBezTo>
                      <a:pt x="116" y="164"/>
                      <a:pt x="116" y="164"/>
                      <a:pt x="116" y="164"/>
                    </a:cubicBezTo>
                    <a:cubicBezTo>
                      <a:pt x="116" y="164"/>
                      <a:pt x="116" y="164"/>
                      <a:pt x="116" y="164"/>
                    </a:cubicBezTo>
                    <a:cubicBezTo>
                      <a:pt x="116" y="165"/>
                      <a:pt x="116" y="166"/>
                      <a:pt x="116" y="166"/>
                    </a:cubicBezTo>
                    <a:cubicBezTo>
                      <a:pt x="116" y="167"/>
                      <a:pt x="117" y="167"/>
                      <a:pt x="117" y="168"/>
                    </a:cubicBezTo>
                    <a:cubicBezTo>
                      <a:pt x="117" y="168"/>
                      <a:pt x="117" y="168"/>
                      <a:pt x="117" y="169"/>
                    </a:cubicBezTo>
                    <a:cubicBezTo>
                      <a:pt x="117" y="170"/>
                      <a:pt x="117" y="170"/>
                      <a:pt x="117" y="171"/>
                    </a:cubicBezTo>
                    <a:cubicBezTo>
                      <a:pt x="117" y="171"/>
                      <a:pt x="117" y="171"/>
                      <a:pt x="117" y="172"/>
                    </a:cubicBezTo>
                    <a:cubicBezTo>
                      <a:pt x="118" y="172"/>
                      <a:pt x="118" y="173"/>
                      <a:pt x="118" y="174"/>
                    </a:cubicBezTo>
                    <a:cubicBezTo>
                      <a:pt x="118" y="174"/>
                      <a:pt x="118" y="174"/>
                      <a:pt x="118" y="174"/>
                    </a:cubicBezTo>
                    <a:cubicBezTo>
                      <a:pt x="44" y="210"/>
                      <a:pt x="44" y="210"/>
                      <a:pt x="44" y="210"/>
                    </a:cubicBezTo>
                    <a:cubicBezTo>
                      <a:pt x="42" y="207"/>
                      <a:pt x="41" y="204"/>
                      <a:pt x="40" y="200"/>
                    </a:cubicBezTo>
                    <a:cubicBezTo>
                      <a:pt x="40" y="200"/>
                      <a:pt x="40" y="200"/>
                      <a:pt x="40" y="200"/>
                    </a:cubicBezTo>
                    <a:close/>
                    <a:moveTo>
                      <a:pt x="34" y="148"/>
                    </a:moveTo>
                    <a:cubicBezTo>
                      <a:pt x="34" y="146"/>
                      <a:pt x="34" y="145"/>
                      <a:pt x="34" y="143"/>
                    </a:cubicBezTo>
                    <a:cubicBezTo>
                      <a:pt x="34" y="143"/>
                      <a:pt x="34" y="142"/>
                      <a:pt x="34" y="141"/>
                    </a:cubicBezTo>
                    <a:cubicBezTo>
                      <a:pt x="34" y="140"/>
                      <a:pt x="35" y="139"/>
                      <a:pt x="35" y="138"/>
                    </a:cubicBezTo>
                    <a:cubicBezTo>
                      <a:pt x="35" y="137"/>
                      <a:pt x="35" y="136"/>
                      <a:pt x="35" y="135"/>
                    </a:cubicBezTo>
                    <a:cubicBezTo>
                      <a:pt x="36" y="134"/>
                      <a:pt x="36" y="134"/>
                      <a:pt x="36" y="133"/>
                    </a:cubicBezTo>
                    <a:cubicBezTo>
                      <a:pt x="36" y="131"/>
                      <a:pt x="37" y="130"/>
                      <a:pt x="37" y="128"/>
                    </a:cubicBezTo>
                    <a:cubicBezTo>
                      <a:pt x="37" y="128"/>
                      <a:pt x="37" y="128"/>
                      <a:pt x="37" y="128"/>
                    </a:cubicBezTo>
                    <a:cubicBezTo>
                      <a:pt x="38" y="126"/>
                      <a:pt x="38" y="124"/>
                      <a:pt x="39" y="122"/>
                    </a:cubicBezTo>
                    <a:cubicBezTo>
                      <a:pt x="117" y="149"/>
                      <a:pt x="117" y="149"/>
                      <a:pt x="117" y="149"/>
                    </a:cubicBezTo>
                    <a:cubicBezTo>
                      <a:pt x="117" y="150"/>
                      <a:pt x="117" y="150"/>
                      <a:pt x="117" y="150"/>
                    </a:cubicBezTo>
                    <a:cubicBezTo>
                      <a:pt x="117" y="151"/>
                      <a:pt x="117" y="151"/>
                      <a:pt x="117" y="152"/>
                    </a:cubicBezTo>
                    <a:cubicBezTo>
                      <a:pt x="116" y="152"/>
                      <a:pt x="116" y="153"/>
                      <a:pt x="116" y="154"/>
                    </a:cubicBezTo>
                    <a:cubicBezTo>
                      <a:pt x="116" y="154"/>
                      <a:pt x="116" y="154"/>
                      <a:pt x="116" y="154"/>
                    </a:cubicBezTo>
                    <a:cubicBezTo>
                      <a:pt x="33" y="154"/>
                      <a:pt x="33" y="154"/>
                      <a:pt x="33" y="154"/>
                    </a:cubicBezTo>
                    <a:cubicBezTo>
                      <a:pt x="33" y="152"/>
                      <a:pt x="33" y="151"/>
                      <a:pt x="33" y="149"/>
                    </a:cubicBezTo>
                    <a:cubicBezTo>
                      <a:pt x="33" y="148"/>
                      <a:pt x="33" y="148"/>
                      <a:pt x="34" y="148"/>
                    </a:cubicBezTo>
                    <a:close/>
                    <a:moveTo>
                      <a:pt x="44" y="107"/>
                    </a:moveTo>
                    <a:cubicBezTo>
                      <a:pt x="45" y="106"/>
                      <a:pt x="46" y="104"/>
                      <a:pt x="46" y="103"/>
                    </a:cubicBezTo>
                    <a:cubicBezTo>
                      <a:pt x="47" y="103"/>
                      <a:pt x="47" y="102"/>
                      <a:pt x="47" y="102"/>
                    </a:cubicBezTo>
                    <a:cubicBezTo>
                      <a:pt x="48" y="101"/>
                      <a:pt x="48" y="99"/>
                      <a:pt x="49" y="98"/>
                    </a:cubicBezTo>
                    <a:cubicBezTo>
                      <a:pt x="49" y="98"/>
                      <a:pt x="50" y="97"/>
                      <a:pt x="50" y="96"/>
                    </a:cubicBezTo>
                    <a:cubicBezTo>
                      <a:pt x="50" y="95"/>
                      <a:pt x="51" y="95"/>
                      <a:pt x="51" y="94"/>
                    </a:cubicBezTo>
                    <a:cubicBezTo>
                      <a:pt x="52" y="93"/>
                      <a:pt x="52" y="92"/>
                      <a:pt x="53" y="91"/>
                    </a:cubicBezTo>
                    <a:cubicBezTo>
                      <a:pt x="53" y="91"/>
                      <a:pt x="54" y="90"/>
                      <a:pt x="54" y="90"/>
                    </a:cubicBezTo>
                    <a:cubicBezTo>
                      <a:pt x="55" y="89"/>
                      <a:pt x="56" y="87"/>
                      <a:pt x="56" y="86"/>
                    </a:cubicBezTo>
                    <a:cubicBezTo>
                      <a:pt x="57" y="86"/>
                      <a:pt x="57" y="86"/>
                      <a:pt x="57" y="86"/>
                    </a:cubicBezTo>
                    <a:cubicBezTo>
                      <a:pt x="58" y="84"/>
                      <a:pt x="59" y="83"/>
                      <a:pt x="60" y="81"/>
                    </a:cubicBezTo>
                    <a:cubicBezTo>
                      <a:pt x="60" y="81"/>
                      <a:pt x="60" y="81"/>
                      <a:pt x="60" y="81"/>
                    </a:cubicBezTo>
                    <a:cubicBezTo>
                      <a:pt x="62" y="79"/>
                      <a:pt x="65" y="76"/>
                      <a:pt x="67" y="73"/>
                    </a:cubicBezTo>
                    <a:cubicBezTo>
                      <a:pt x="126" y="132"/>
                      <a:pt x="126" y="132"/>
                      <a:pt x="126" y="132"/>
                    </a:cubicBezTo>
                    <a:cubicBezTo>
                      <a:pt x="126" y="132"/>
                      <a:pt x="126" y="132"/>
                      <a:pt x="126" y="132"/>
                    </a:cubicBezTo>
                    <a:cubicBezTo>
                      <a:pt x="125" y="132"/>
                      <a:pt x="125" y="133"/>
                      <a:pt x="125" y="133"/>
                    </a:cubicBezTo>
                    <a:cubicBezTo>
                      <a:pt x="124" y="134"/>
                      <a:pt x="124" y="134"/>
                      <a:pt x="124" y="134"/>
                    </a:cubicBezTo>
                    <a:cubicBezTo>
                      <a:pt x="123" y="135"/>
                      <a:pt x="123" y="135"/>
                      <a:pt x="123" y="136"/>
                    </a:cubicBezTo>
                    <a:cubicBezTo>
                      <a:pt x="123" y="136"/>
                      <a:pt x="122" y="137"/>
                      <a:pt x="122" y="137"/>
                    </a:cubicBezTo>
                    <a:cubicBezTo>
                      <a:pt x="122" y="137"/>
                      <a:pt x="122" y="138"/>
                      <a:pt x="122" y="138"/>
                    </a:cubicBezTo>
                    <a:cubicBezTo>
                      <a:pt x="121" y="139"/>
                      <a:pt x="121" y="139"/>
                      <a:pt x="120" y="140"/>
                    </a:cubicBezTo>
                    <a:cubicBezTo>
                      <a:pt x="120" y="140"/>
                      <a:pt x="120" y="140"/>
                      <a:pt x="120" y="140"/>
                    </a:cubicBezTo>
                    <a:cubicBezTo>
                      <a:pt x="42" y="113"/>
                      <a:pt x="42" y="113"/>
                      <a:pt x="42" y="113"/>
                    </a:cubicBezTo>
                    <a:cubicBezTo>
                      <a:pt x="43" y="111"/>
                      <a:pt x="43" y="110"/>
                      <a:pt x="44" y="108"/>
                    </a:cubicBezTo>
                    <a:cubicBezTo>
                      <a:pt x="44" y="108"/>
                      <a:pt x="44" y="108"/>
                      <a:pt x="44" y="107"/>
                    </a:cubicBezTo>
                    <a:close/>
                    <a:moveTo>
                      <a:pt x="83" y="59"/>
                    </a:moveTo>
                    <a:cubicBezTo>
                      <a:pt x="84" y="58"/>
                      <a:pt x="85" y="57"/>
                      <a:pt x="87" y="56"/>
                    </a:cubicBezTo>
                    <a:cubicBezTo>
                      <a:pt x="91" y="53"/>
                      <a:pt x="96" y="50"/>
                      <a:pt x="100" y="47"/>
                    </a:cubicBezTo>
                    <a:cubicBezTo>
                      <a:pt x="137" y="122"/>
                      <a:pt x="137" y="122"/>
                      <a:pt x="137" y="122"/>
                    </a:cubicBezTo>
                    <a:cubicBezTo>
                      <a:pt x="136" y="122"/>
                      <a:pt x="136" y="123"/>
                      <a:pt x="136" y="123"/>
                    </a:cubicBezTo>
                    <a:cubicBezTo>
                      <a:pt x="135" y="123"/>
                      <a:pt x="135" y="123"/>
                      <a:pt x="135" y="123"/>
                    </a:cubicBezTo>
                    <a:cubicBezTo>
                      <a:pt x="134" y="124"/>
                      <a:pt x="134" y="124"/>
                      <a:pt x="133" y="125"/>
                    </a:cubicBezTo>
                    <a:cubicBezTo>
                      <a:pt x="133" y="125"/>
                      <a:pt x="133" y="125"/>
                      <a:pt x="133" y="125"/>
                    </a:cubicBezTo>
                    <a:cubicBezTo>
                      <a:pt x="74" y="66"/>
                      <a:pt x="74" y="66"/>
                      <a:pt x="74" y="66"/>
                    </a:cubicBezTo>
                    <a:cubicBezTo>
                      <a:pt x="77" y="64"/>
                      <a:pt x="79" y="61"/>
                      <a:pt x="82" y="59"/>
                    </a:cubicBezTo>
                    <a:cubicBezTo>
                      <a:pt x="82" y="59"/>
                      <a:pt x="83" y="59"/>
                      <a:pt x="83" y="59"/>
                    </a:cubicBezTo>
                    <a:close/>
                    <a:moveTo>
                      <a:pt x="120" y="39"/>
                    </a:moveTo>
                    <a:cubicBezTo>
                      <a:pt x="121" y="39"/>
                      <a:pt x="123" y="38"/>
                      <a:pt x="124" y="38"/>
                    </a:cubicBezTo>
                    <a:cubicBezTo>
                      <a:pt x="125" y="38"/>
                      <a:pt x="125" y="38"/>
                      <a:pt x="125" y="38"/>
                    </a:cubicBezTo>
                    <a:cubicBezTo>
                      <a:pt x="126" y="37"/>
                      <a:pt x="128" y="37"/>
                      <a:pt x="129" y="36"/>
                    </a:cubicBezTo>
                    <a:cubicBezTo>
                      <a:pt x="130" y="36"/>
                      <a:pt x="130" y="36"/>
                      <a:pt x="131" y="36"/>
                    </a:cubicBezTo>
                    <a:cubicBezTo>
                      <a:pt x="132" y="36"/>
                      <a:pt x="133" y="36"/>
                      <a:pt x="134" y="35"/>
                    </a:cubicBezTo>
                    <a:cubicBezTo>
                      <a:pt x="135" y="35"/>
                      <a:pt x="136" y="35"/>
                      <a:pt x="137" y="35"/>
                    </a:cubicBezTo>
                    <a:cubicBezTo>
                      <a:pt x="137" y="35"/>
                      <a:pt x="138" y="35"/>
                      <a:pt x="139" y="34"/>
                    </a:cubicBezTo>
                    <a:cubicBezTo>
                      <a:pt x="140" y="34"/>
                      <a:pt x="142" y="34"/>
                      <a:pt x="143" y="34"/>
                    </a:cubicBezTo>
                    <a:cubicBezTo>
                      <a:pt x="143" y="34"/>
                      <a:pt x="144" y="34"/>
                      <a:pt x="144" y="34"/>
                    </a:cubicBezTo>
                    <a:cubicBezTo>
                      <a:pt x="146" y="33"/>
                      <a:pt x="147" y="33"/>
                      <a:pt x="149" y="33"/>
                    </a:cubicBezTo>
                    <a:cubicBezTo>
                      <a:pt x="149" y="33"/>
                      <a:pt x="149" y="33"/>
                      <a:pt x="149" y="33"/>
                    </a:cubicBezTo>
                    <a:cubicBezTo>
                      <a:pt x="151" y="33"/>
                      <a:pt x="153" y="33"/>
                      <a:pt x="155" y="33"/>
                    </a:cubicBezTo>
                    <a:cubicBezTo>
                      <a:pt x="155" y="116"/>
                      <a:pt x="155" y="116"/>
                      <a:pt x="155" y="116"/>
                    </a:cubicBezTo>
                    <a:cubicBezTo>
                      <a:pt x="155" y="116"/>
                      <a:pt x="155" y="116"/>
                      <a:pt x="155" y="116"/>
                    </a:cubicBezTo>
                    <a:cubicBezTo>
                      <a:pt x="154" y="116"/>
                      <a:pt x="154" y="116"/>
                      <a:pt x="153" y="116"/>
                    </a:cubicBezTo>
                    <a:cubicBezTo>
                      <a:pt x="153" y="116"/>
                      <a:pt x="152" y="116"/>
                      <a:pt x="152" y="116"/>
                    </a:cubicBezTo>
                    <a:cubicBezTo>
                      <a:pt x="151" y="116"/>
                      <a:pt x="151" y="116"/>
                      <a:pt x="151" y="117"/>
                    </a:cubicBezTo>
                    <a:cubicBezTo>
                      <a:pt x="150" y="117"/>
                      <a:pt x="149" y="117"/>
                      <a:pt x="148" y="117"/>
                    </a:cubicBezTo>
                    <a:cubicBezTo>
                      <a:pt x="148" y="117"/>
                      <a:pt x="148" y="117"/>
                      <a:pt x="148" y="117"/>
                    </a:cubicBezTo>
                    <a:cubicBezTo>
                      <a:pt x="147" y="117"/>
                      <a:pt x="146" y="118"/>
                      <a:pt x="146" y="118"/>
                    </a:cubicBezTo>
                    <a:cubicBezTo>
                      <a:pt x="146" y="118"/>
                      <a:pt x="146" y="118"/>
                      <a:pt x="146" y="118"/>
                    </a:cubicBezTo>
                    <a:cubicBezTo>
                      <a:pt x="109" y="43"/>
                      <a:pt x="109" y="43"/>
                      <a:pt x="109" y="43"/>
                    </a:cubicBezTo>
                    <a:cubicBezTo>
                      <a:pt x="113" y="42"/>
                      <a:pt x="116" y="40"/>
                      <a:pt x="119" y="39"/>
                    </a:cubicBezTo>
                    <a:cubicBezTo>
                      <a:pt x="119" y="39"/>
                      <a:pt x="119" y="39"/>
                      <a:pt x="120" y="39"/>
                    </a:cubicBezTo>
                    <a:close/>
                    <a:moveTo>
                      <a:pt x="171" y="33"/>
                    </a:moveTo>
                    <a:cubicBezTo>
                      <a:pt x="173" y="33"/>
                      <a:pt x="174" y="33"/>
                      <a:pt x="176" y="34"/>
                    </a:cubicBezTo>
                    <a:cubicBezTo>
                      <a:pt x="176" y="34"/>
                      <a:pt x="177" y="34"/>
                      <a:pt x="178" y="34"/>
                    </a:cubicBezTo>
                    <a:cubicBezTo>
                      <a:pt x="179" y="34"/>
                      <a:pt x="180" y="34"/>
                      <a:pt x="181" y="34"/>
                    </a:cubicBezTo>
                    <a:cubicBezTo>
                      <a:pt x="182" y="35"/>
                      <a:pt x="183" y="35"/>
                      <a:pt x="184" y="35"/>
                    </a:cubicBezTo>
                    <a:cubicBezTo>
                      <a:pt x="185" y="35"/>
                      <a:pt x="186" y="35"/>
                      <a:pt x="186" y="35"/>
                    </a:cubicBezTo>
                    <a:cubicBezTo>
                      <a:pt x="188" y="36"/>
                      <a:pt x="189" y="36"/>
                      <a:pt x="191" y="36"/>
                    </a:cubicBezTo>
                    <a:cubicBezTo>
                      <a:pt x="191" y="37"/>
                      <a:pt x="191" y="37"/>
                      <a:pt x="191" y="37"/>
                    </a:cubicBezTo>
                    <a:cubicBezTo>
                      <a:pt x="193" y="37"/>
                      <a:pt x="195" y="38"/>
                      <a:pt x="197" y="38"/>
                    </a:cubicBezTo>
                    <a:cubicBezTo>
                      <a:pt x="170" y="117"/>
                      <a:pt x="170" y="117"/>
                      <a:pt x="170" y="117"/>
                    </a:cubicBezTo>
                    <a:cubicBezTo>
                      <a:pt x="169" y="117"/>
                      <a:pt x="169" y="117"/>
                      <a:pt x="169" y="116"/>
                    </a:cubicBezTo>
                    <a:cubicBezTo>
                      <a:pt x="168" y="116"/>
                      <a:pt x="168" y="116"/>
                      <a:pt x="167" y="116"/>
                    </a:cubicBezTo>
                    <a:cubicBezTo>
                      <a:pt x="167" y="116"/>
                      <a:pt x="166" y="116"/>
                      <a:pt x="166" y="116"/>
                    </a:cubicBezTo>
                    <a:cubicBezTo>
                      <a:pt x="165" y="116"/>
                      <a:pt x="165" y="116"/>
                      <a:pt x="165" y="116"/>
                    </a:cubicBezTo>
                    <a:cubicBezTo>
                      <a:pt x="165" y="33"/>
                      <a:pt x="165" y="33"/>
                      <a:pt x="165" y="33"/>
                    </a:cubicBezTo>
                    <a:cubicBezTo>
                      <a:pt x="167" y="33"/>
                      <a:pt x="169" y="33"/>
                      <a:pt x="171" y="33"/>
                    </a:cubicBezTo>
                    <a:cubicBezTo>
                      <a:pt x="171" y="33"/>
                      <a:pt x="171" y="33"/>
                      <a:pt x="171" y="33"/>
                    </a:cubicBezTo>
                    <a:close/>
                    <a:moveTo>
                      <a:pt x="212" y="44"/>
                    </a:moveTo>
                    <a:cubicBezTo>
                      <a:pt x="213" y="44"/>
                      <a:pt x="215" y="45"/>
                      <a:pt x="216" y="46"/>
                    </a:cubicBezTo>
                    <a:cubicBezTo>
                      <a:pt x="217" y="46"/>
                      <a:pt x="217" y="46"/>
                      <a:pt x="217" y="46"/>
                    </a:cubicBezTo>
                    <a:cubicBezTo>
                      <a:pt x="218" y="47"/>
                      <a:pt x="220" y="48"/>
                      <a:pt x="221" y="48"/>
                    </a:cubicBezTo>
                    <a:cubicBezTo>
                      <a:pt x="221" y="49"/>
                      <a:pt x="222" y="49"/>
                      <a:pt x="223" y="49"/>
                    </a:cubicBezTo>
                    <a:cubicBezTo>
                      <a:pt x="224" y="50"/>
                      <a:pt x="224" y="50"/>
                      <a:pt x="225" y="51"/>
                    </a:cubicBezTo>
                    <a:cubicBezTo>
                      <a:pt x="226" y="51"/>
                      <a:pt x="227" y="52"/>
                      <a:pt x="228" y="52"/>
                    </a:cubicBezTo>
                    <a:cubicBezTo>
                      <a:pt x="228" y="53"/>
                      <a:pt x="229" y="53"/>
                      <a:pt x="229" y="53"/>
                    </a:cubicBezTo>
                    <a:cubicBezTo>
                      <a:pt x="231" y="54"/>
                      <a:pt x="232" y="55"/>
                      <a:pt x="233" y="56"/>
                    </a:cubicBezTo>
                    <a:cubicBezTo>
                      <a:pt x="233" y="56"/>
                      <a:pt x="233" y="56"/>
                      <a:pt x="234" y="56"/>
                    </a:cubicBezTo>
                    <a:cubicBezTo>
                      <a:pt x="235" y="57"/>
                      <a:pt x="236" y="58"/>
                      <a:pt x="238" y="59"/>
                    </a:cubicBezTo>
                    <a:cubicBezTo>
                      <a:pt x="238" y="59"/>
                      <a:pt x="238" y="59"/>
                      <a:pt x="238" y="59"/>
                    </a:cubicBezTo>
                    <a:cubicBezTo>
                      <a:pt x="241" y="61"/>
                      <a:pt x="243" y="64"/>
                      <a:pt x="246" y="66"/>
                    </a:cubicBezTo>
                    <a:cubicBezTo>
                      <a:pt x="187" y="125"/>
                      <a:pt x="187" y="125"/>
                      <a:pt x="187" y="125"/>
                    </a:cubicBezTo>
                    <a:cubicBezTo>
                      <a:pt x="187" y="125"/>
                      <a:pt x="187" y="125"/>
                      <a:pt x="187" y="125"/>
                    </a:cubicBezTo>
                    <a:cubicBezTo>
                      <a:pt x="187" y="124"/>
                      <a:pt x="186" y="124"/>
                      <a:pt x="185" y="123"/>
                    </a:cubicBezTo>
                    <a:cubicBezTo>
                      <a:pt x="185" y="123"/>
                      <a:pt x="185" y="123"/>
                      <a:pt x="185" y="123"/>
                    </a:cubicBezTo>
                    <a:cubicBezTo>
                      <a:pt x="184" y="123"/>
                      <a:pt x="184" y="122"/>
                      <a:pt x="183" y="122"/>
                    </a:cubicBezTo>
                    <a:cubicBezTo>
                      <a:pt x="183" y="122"/>
                      <a:pt x="182" y="122"/>
                      <a:pt x="182" y="121"/>
                    </a:cubicBezTo>
                    <a:cubicBezTo>
                      <a:pt x="182" y="121"/>
                      <a:pt x="181" y="121"/>
                      <a:pt x="181" y="121"/>
                    </a:cubicBezTo>
                    <a:cubicBezTo>
                      <a:pt x="180" y="120"/>
                      <a:pt x="180" y="120"/>
                      <a:pt x="179" y="120"/>
                    </a:cubicBezTo>
                    <a:cubicBezTo>
                      <a:pt x="179" y="120"/>
                      <a:pt x="179" y="120"/>
                      <a:pt x="179" y="120"/>
                    </a:cubicBezTo>
                    <a:cubicBezTo>
                      <a:pt x="206" y="41"/>
                      <a:pt x="206" y="41"/>
                      <a:pt x="206" y="41"/>
                    </a:cubicBezTo>
                    <a:cubicBezTo>
                      <a:pt x="208" y="42"/>
                      <a:pt x="210" y="43"/>
                      <a:pt x="211" y="43"/>
                    </a:cubicBezTo>
                    <a:cubicBezTo>
                      <a:pt x="211" y="44"/>
                      <a:pt x="212" y="44"/>
                      <a:pt x="212" y="44"/>
                    </a:cubicBezTo>
                    <a:close/>
                    <a:moveTo>
                      <a:pt x="266" y="90"/>
                    </a:moveTo>
                    <a:cubicBezTo>
                      <a:pt x="266" y="90"/>
                      <a:pt x="266" y="90"/>
                      <a:pt x="266" y="90"/>
                    </a:cubicBezTo>
                    <a:cubicBezTo>
                      <a:pt x="268" y="93"/>
                      <a:pt x="270" y="96"/>
                      <a:pt x="272" y="100"/>
                    </a:cubicBezTo>
                    <a:cubicBezTo>
                      <a:pt x="197" y="136"/>
                      <a:pt x="197" y="136"/>
                      <a:pt x="197" y="136"/>
                    </a:cubicBezTo>
                    <a:cubicBezTo>
                      <a:pt x="197" y="136"/>
                      <a:pt x="197" y="135"/>
                      <a:pt x="197" y="135"/>
                    </a:cubicBezTo>
                    <a:cubicBezTo>
                      <a:pt x="196" y="135"/>
                      <a:pt x="196" y="134"/>
                      <a:pt x="196" y="134"/>
                    </a:cubicBezTo>
                    <a:cubicBezTo>
                      <a:pt x="195" y="133"/>
                      <a:pt x="195" y="133"/>
                      <a:pt x="195" y="133"/>
                    </a:cubicBezTo>
                    <a:cubicBezTo>
                      <a:pt x="195" y="132"/>
                      <a:pt x="194" y="132"/>
                      <a:pt x="194" y="132"/>
                    </a:cubicBezTo>
                    <a:cubicBezTo>
                      <a:pt x="253" y="73"/>
                      <a:pt x="253" y="73"/>
                      <a:pt x="253" y="73"/>
                    </a:cubicBezTo>
                    <a:cubicBezTo>
                      <a:pt x="257" y="77"/>
                      <a:pt x="260" y="81"/>
                      <a:pt x="263" y="86"/>
                    </a:cubicBezTo>
                    <a:cubicBezTo>
                      <a:pt x="264" y="87"/>
                      <a:pt x="265" y="88"/>
                      <a:pt x="266" y="90"/>
                    </a:cubicBezTo>
                    <a:close/>
                    <a:moveTo>
                      <a:pt x="280" y="119"/>
                    </a:moveTo>
                    <a:cubicBezTo>
                      <a:pt x="281" y="120"/>
                      <a:pt x="281" y="122"/>
                      <a:pt x="282" y="123"/>
                    </a:cubicBezTo>
                    <a:cubicBezTo>
                      <a:pt x="282" y="124"/>
                      <a:pt x="282" y="124"/>
                      <a:pt x="282" y="124"/>
                    </a:cubicBezTo>
                    <a:cubicBezTo>
                      <a:pt x="282" y="125"/>
                      <a:pt x="283" y="127"/>
                      <a:pt x="283" y="128"/>
                    </a:cubicBezTo>
                    <a:cubicBezTo>
                      <a:pt x="283" y="129"/>
                      <a:pt x="283" y="129"/>
                      <a:pt x="283" y="130"/>
                    </a:cubicBezTo>
                    <a:cubicBezTo>
                      <a:pt x="284" y="131"/>
                      <a:pt x="284" y="132"/>
                      <a:pt x="284" y="133"/>
                    </a:cubicBezTo>
                    <a:cubicBezTo>
                      <a:pt x="284" y="134"/>
                      <a:pt x="285" y="135"/>
                      <a:pt x="285" y="136"/>
                    </a:cubicBezTo>
                    <a:cubicBezTo>
                      <a:pt x="285" y="137"/>
                      <a:pt x="285" y="137"/>
                      <a:pt x="285" y="138"/>
                    </a:cubicBezTo>
                    <a:cubicBezTo>
                      <a:pt x="285" y="139"/>
                      <a:pt x="286" y="141"/>
                      <a:pt x="286" y="142"/>
                    </a:cubicBezTo>
                    <a:cubicBezTo>
                      <a:pt x="286" y="142"/>
                      <a:pt x="286" y="143"/>
                      <a:pt x="286" y="143"/>
                    </a:cubicBezTo>
                    <a:cubicBezTo>
                      <a:pt x="286" y="145"/>
                      <a:pt x="286" y="146"/>
                      <a:pt x="286" y="148"/>
                    </a:cubicBezTo>
                    <a:cubicBezTo>
                      <a:pt x="286" y="148"/>
                      <a:pt x="286" y="148"/>
                      <a:pt x="286" y="149"/>
                    </a:cubicBezTo>
                    <a:cubicBezTo>
                      <a:pt x="287" y="151"/>
                      <a:pt x="287" y="152"/>
                      <a:pt x="287" y="154"/>
                    </a:cubicBezTo>
                    <a:cubicBezTo>
                      <a:pt x="204" y="154"/>
                      <a:pt x="204" y="154"/>
                      <a:pt x="204" y="154"/>
                    </a:cubicBezTo>
                    <a:cubicBezTo>
                      <a:pt x="204" y="154"/>
                      <a:pt x="204" y="154"/>
                      <a:pt x="204" y="154"/>
                    </a:cubicBezTo>
                    <a:cubicBezTo>
                      <a:pt x="204" y="153"/>
                      <a:pt x="204" y="153"/>
                      <a:pt x="203" y="152"/>
                    </a:cubicBezTo>
                    <a:cubicBezTo>
                      <a:pt x="203" y="152"/>
                      <a:pt x="203" y="151"/>
                      <a:pt x="203" y="151"/>
                    </a:cubicBezTo>
                    <a:cubicBezTo>
                      <a:pt x="203" y="150"/>
                      <a:pt x="203" y="150"/>
                      <a:pt x="203" y="149"/>
                    </a:cubicBezTo>
                    <a:cubicBezTo>
                      <a:pt x="203" y="149"/>
                      <a:pt x="203" y="148"/>
                      <a:pt x="202" y="148"/>
                    </a:cubicBezTo>
                    <a:cubicBezTo>
                      <a:pt x="202" y="147"/>
                      <a:pt x="202" y="147"/>
                      <a:pt x="202" y="146"/>
                    </a:cubicBezTo>
                    <a:cubicBezTo>
                      <a:pt x="202" y="146"/>
                      <a:pt x="202" y="145"/>
                      <a:pt x="201" y="145"/>
                    </a:cubicBezTo>
                    <a:cubicBezTo>
                      <a:pt x="201" y="145"/>
                      <a:pt x="201" y="145"/>
                      <a:pt x="201" y="145"/>
                    </a:cubicBezTo>
                    <a:cubicBezTo>
                      <a:pt x="276" y="108"/>
                      <a:pt x="276" y="108"/>
                      <a:pt x="276" y="108"/>
                    </a:cubicBezTo>
                    <a:cubicBezTo>
                      <a:pt x="278" y="112"/>
                      <a:pt x="279" y="115"/>
                      <a:pt x="280" y="118"/>
                    </a:cubicBezTo>
                    <a:cubicBezTo>
                      <a:pt x="280" y="118"/>
                      <a:pt x="280" y="119"/>
                      <a:pt x="280" y="119"/>
                    </a:cubicBezTo>
                    <a:close/>
                    <a:moveTo>
                      <a:pt x="174" y="177"/>
                    </a:moveTo>
                    <a:cubicBezTo>
                      <a:pt x="174" y="178"/>
                      <a:pt x="173" y="178"/>
                      <a:pt x="173" y="178"/>
                    </a:cubicBezTo>
                    <a:cubicBezTo>
                      <a:pt x="173" y="178"/>
                      <a:pt x="172" y="178"/>
                      <a:pt x="172" y="179"/>
                    </a:cubicBezTo>
                    <a:cubicBezTo>
                      <a:pt x="172" y="179"/>
                      <a:pt x="172" y="179"/>
                      <a:pt x="171" y="179"/>
                    </a:cubicBezTo>
                    <a:cubicBezTo>
                      <a:pt x="171" y="179"/>
                      <a:pt x="171" y="180"/>
                      <a:pt x="170" y="180"/>
                    </a:cubicBezTo>
                    <a:cubicBezTo>
                      <a:pt x="170" y="180"/>
                      <a:pt x="170" y="180"/>
                      <a:pt x="169" y="180"/>
                    </a:cubicBezTo>
                    <a:cubicBezTo>
                      <a:pt x="169" y="180"/>
                      <a:pt x="169" y="181"/>
                      <a:pt x="168" y="181"/>
                    </a:cubicBezTo>
                    <a:cubicBezTo>
                      <a:pt x="168" y="181"/>
                      <a:pt x="168" y="181"/>
                      <a:pt x="167" y="181"/>
                    </a:cubicBezTo>
                    <a:cubicBezTo>
                      <a:pt x="167" y="181"/>
                      <a:pt x="167" y="181"/>
                      <a:pt x="166" y="181"/>
                    </a:cubicBezTo>
                    <a:cubicBezTo>
                      <a:pt x="166" y="181"/>
                      <a:pt x="166" y="182"/>
                      <a:pt x="165" y="182"/>
                    </a:cubicBezTo>
                    <a:cubicBezTo>
                      <a:pt x="165" y="182"/>
                      <a:pt x="164" y="182"/>
                      <a:pt x="164" y="182"/>
                    </a:cubicBezTo>
                    <a:cubicBezTo>
                      <a:pt x="164" y="182"/>
                      <a:pt x="163" y="182"/>
                      <a:pt x="163" y="182"/>
                    </a:cubicBezTo>
                    <a:cubicBezTo>
                      <a:pt x="163" y="182"/>
                      <a:pt x="162" y="182"/>
                      <a:pt x="162" y="182"/>
                    </a:cubicBezTo>
                    <a:cubicBezTo>
                      <a:pt x="161" y="182"/>
                      <a:pt x="161" y="182"/>
                      <a:pt x="161" y="182"/>
                    </a:cubicBezTo>
                    <a:cubicBezTo>
                      <a:pt x="160" y="182"/>
                      <a:pt x="160" y="182"/>
                      <a:pt x="160" y="182"/>
                    </a:cubicBezTo>
                    <a:cubicBezTo>
                      <a:pt x="159" y="182"/>
                      <a:pt x="159" y="182"/>
                      <a:pt x="158" y="182"/>
                    </a:cubicBezTo>
                    <a:cubicBezTo>
                      <a:pt x="158" y="182"/>
                      <a:pt x="158" y="182"/>
                      <a:pt x="157" y="182"/>
                    </a:cubicBezTo>
                    <a:cubicBezTo>
                      <a:pt x="157" y="182"/>
                      <a:pt x="157" y="182"/>
                      <a:pt x="156" y="182"/>
                    </a:cubicBezTo>
                    <a:cubicBezTo>
                      <a:pt x="156" y="182"/>
                      <a:pt x="155" y="182"/>
                      <a:pt x="155" y="182"/>
                    </a:cubicBezTo>
                    <a:cubicBezTo>
                      <a:pt x="155" y="182"/>
                      <a:pt x="154" y="182"/>
                      <a:pt x="154" y="181"/>
                    </a:cubicBezTo>
                    <a:cubicBezTo>
                      <a:pt x="154" y="181"/>
                      <a:pt x="153" y="181"/>
                      <a:pt x="153" y="181"/>
                    </a:cubicBezTo>
                    <a:cubicBezTo>
                      <a:pt x="153" y="181"/>
                      <a:pt x="152" y="181"/>
                      <a:pt x="152" y="181"/>
                    </a:cubicBezTo>
                    <a:cubicBezTo>
                      <a:pt x="152" y="181"/>
                      <a:pt x="151" y="180"/>
                      <a:pt x="151" y="180"/>
                    </a:cubicBezTo>
                    <a:cubicBezTo>
                      <a:pt x="150" y="180"/>
                      <a:pt x="150" y="180"/>
                      <a:pt x="150" y="180"/>
                    </a:cubicBezTo>
                    <a:cubicBezTo>
                      <a:pt x="150" y="180"/>
                      <a:pt x="149" y="179"/>
                      <a:pt x="149" y="179"/>
                    </a:cubicBezTo>
                    <a:cubicBezTo>
                      <a:pt x="148" y="179"/>
                      <a:pt x="148" y="179"/>
                      <a:pt x="148" y="179"/>
                    </a:cubicBezTo>
                    <a:cubicBezTo>
                      <a:pt x="148" y="179"/>
                      <a:pt x="147" y="178"/>
                      <a:pt x="147" y="178"/>
                    </a:cubicBezTo>
                    <a:cubicBezTo>
                      <a:pt x="147" y="178"/>
                      <a:pt x="146" y="178"/>
                      <a:pt x="146" y="177"/>
                    </a:cubicBezTo>
                    <a:cubicBezTo>
                      <a:pt x="146" y="177"/>
                      <a:pt x="146" y="177"/>
                      <a:pt x="145" y="177"/>
                    </a:cubicBezTo>
                    <a:cubicBezTo>
                      <a:pt x="145" y="177"/>
                      <a:pt x="145" y="176"/>
                      <a:pt x="144" y="176"/>
                    </a:cubicBezTo>
                    <a:cubicBezTo>
                      <a:pt x="144" y="176"/>
                      <a:pt x="144" y="176"/>
                      <a:pt x="144" y="175"/>
                    </a:cubicBezTo>
                    <a:cubicBezTo>
                      <a:pt x="143" y="175"/>
                      <a:pt x="143" y="175"/>
                      <a:pt x="143" y="174"/>
                    </a:cubicBezTo>
                    <a:cubicBezTo>
                      <a:pt x="143" y="174"/>
                      <a:pt x="142" y="174"/>
                      <a:pt x="142" y="174"/>
                    </a:cubicBezTo>
                    <a:cubicBezTo>
                      <a:pt x="142" y="173"/>
                      <a:pt x="142" y="173"/>
                      <a:pt x="142" y="173"/>
                    </a:cubicBezTo>
                    <a:cubicBezTo>
                      <a:pt x="141" y="172"/>
                      <a:pt x="141" y="172"/>
                      <a:pt x="141" y="172"/>
                    </a:cubicBezTo>
                    <a:cubicBezTo>
                      <a:pt x="141" y="172"/>
                      <a:pt x="141" y="171"/>
                      <a:pt x="140" y="171"/>
                    </a:cubicBezTo>
                    <a:cubicBezTo>
                      <a:pt x="140" y="171"/>
                      <a:pt x="140" y="170"/>
                      <a:pt x="140" y="170"/>
                    </a:cubicBezTo>
                    <a:cubicBezTo>
                      <a:pt x="140" y="170"/>
                      <a:pt x="140" y="169"/>
                      <a:pt x="139" y="169"/>
                    </a:cubicBezTo>
                    <a:cubicBezTo>
                      <a:pt x="139" y="169"/>
                      <a:pt x="139" y="168"/>
                      <a:pt x="139" y="168"/>
                    </a:cubicBezTo>
                    <a:cubicBezTo>
                      <a:pt x="139" y="168"/>
                      <a:pt x="139" y="167"/>
                      <a:pt x="139" y="167"/>
                    </a:cubicBezTo>
                    <a:cubicBezTo>
                      <a:pt x="138" y="167"/>
                      <a:pt x="138" y="166"/>
                      <a:pt x="138" y="166"/>
                    </a:cubicBezTo>
                    <a:cubicBezTo>
                      <a:pt x="138" y="166"/>
                      <a:pt x="138" y="165"/>
                      <a:pt x="138" y="165"/>
                    </a:cubicBezTo>
                    <a:cubicBezTo>
                      <a:pt x="138" y="164"/>
                      <a:pt x="138" y="164"/>
                      <a:pt x="138" y="164"/>
                    </a:cubicBezTo>
                    <a:cubicBezTo>
                      <a:pt x="138" y="163"/>
                      <a:pt x="138" y="163"/>
                      <a:pt x="138" y="163"/>
                    </a:cubicBezTo>
                    <a:cubicBezTo>
                      <a:pt x="138" y="162"/>
                      <a:pt x="137" y="162"/>
                      <a:pt x="137" y="162"/>
                    </a:cubicBezTo>
                    <a:cubicBezTo>
                      <a:pt x="137" y="161"/>
                      <a:pt x="137" y="161"/>
                      <a:pt x="137" y="160"/>
                    </a:cubicBezTo>
                    <a:cubicBezTo>
                      <a:pt x="137" y="160"/>
                      <a:pt x="137" y="160"/>
                      <a:pt x="137" y="159"/>
                    </a:cubicBezTo>
                    <a:cubicBezTo>
                      <a:pt x="137" y="159"/>
                      <a:pt x="137" y="158"/>
                      <a:pt x="137" y="158"/>
                    </a:cubicBezTo>
                    <a:cubicBezTo>
                      <a:pt x="137" y="158"/>
                      <a:pt x="137" y="157"/>
                      <a:pt x="138" y="157"/>
                    </a:cubicBezTo>
                    <a:cubicBezTo>
                      <a:pt x="138" y="157"/>
                      <a:pt x="138" y="156"/>
                      <a:pt x="138" y="156"/>
                    </a:cubicBezTo>
                    <a:cubicBezTo>
                      <a:pt x="138" y="156"/>
                      <a:pt x="138" y="155"/>
                      <a:pt x="138" y="155"/>
                    </a:cubicBezTo>
                    <a:cubicBezTo>
                      <a:pt x="138" y="154"/>
                      <a:pt x="138" y="154"/>
                      <a:pt x="138" y="154"/>
                    </a:cubicBezTo>
                    <a:cubicBezTo>
                      <a:pt x="138" y="153"/>
                      <a:pt x="138" y="153"/>
                      <a:pt x="139" y="152"/>
                    </a:cubicBezTo>
                    <a:cubicBezTo>
                      <a:pt x="139" y="152"/>
                      <a:pt x="139" y="152"/>
                      <a:pt x="139" y="152"/>
                    </a:cubicBezTo>
                    <a:cubicBezTo>
                      <a:pt x="139" y="151"/>
                      <a:pt x="139" y="151"/>
                      <a:pt x="139" y="150"/>
                    </a:cubicBezTo>
                    <a:cubicBezTo>
                      <a:pt x="139" y="150"/>
                      <a:pt x="140" y="150"/>
                      <a:pt x="140" y="150"/>
                    </a:cubicBezTo>
                    <a:cubicBezTo>
                      <a:pt x="140" y="149"/>
                      <a:pt x="140" y="149"/>
                      <a:pt x="140" y="148"/>
                    </a:cubicBezTo>
                    <a:cubicBezTo>
                      <a:pt x="141" y="148"/>
                      <a:pt x="141" y="148"/>
                      <a:pt x="141" y="148"/>
                    </a:cubicBezTo>
                    <a:cubicBezTo>
                      <a:pt x="141" y="147"/>
                      <a:pt x="141" y="147"/>
                      <a:pt x="141" y="147"/>
                    </a:cubicBezTo>
                    <a:cubicBezTo>
                      <a:pt x="142" y="146"/>
                      <a:pt x="142" y="146"/>
                      <a:pt x="142" y="146"/>
                    </a:cubicBezTo>
                    <a:cubicBezTo>
                      <a:pt x="142" y="145"/>
                      <a:pt x="143" y="145"/>
                      <a:pt x="143" y="145"/>
                    </a:cubicBezTo>
                    <a:cubicBezTo>
                      <a:pt x="143" y="145"/>
                      <a:pt x="143" y="144"/>
                      <a:pt x="144" y="144"/>
                    </a:cubicBezTo>
                    <a:cubicBezTo>
                      <a:pt x="144" y="144"/>
                      <a:pt x="144" y="144"/>
                      <a:pt x="144" y="143"/>
                    </a:cubicBezTo>
                    <a:cubicBezTo>
                      <a:pt x="145" y="143"/>
                      <a:pt x="145" y="143"/>
                      <a:pt x="145" y="143"/>
                    </a:cubicBezTo>
                    <a:cubicBezTo>
                      <a:pt x="145" y="142"/>
                      <a:pt x="146" y="142"/>
                      <a:pt x="146" y="142"/>
                    </a:cubicBezTo>
                    <a:cubicBezTo>
                      <a:pt x="146" y="142"/>
                      <a:pt x="147" y="141"/>
                      <a:pt x="147" y="141"/>
                    </a:cubicBezTo>
                    <a:cubicBezTo>
                      <a:pt x="147" y="141"/>
                      <a:pt x="147" y="141"/>
                      <a:pt x="148" y="141"/>
                    </a:cubicBezTo>
                    <a:cubicBezTo>
                      <a:pt x="148" y="140"/>
                      <a:pt x="148" y="140"/>
                      <a:pt x="149" y="140"/>
                    </a:cubicBezTo>
                    <a:cubicBezTo>
                      <a:pt x="149" y="140"/>
                      <a:pt x="149" y="140"/>
                      <a:pt x="150" y="140"/>
                    </a:cubicBezTo>
                    <a:cubicBezTo>
                      <a:pt x="150" y="139"/>
                      <a:pt x="150" y="139"/>
                      <a:pt x="151" y="139"/>
                    </a:cubicBezTo>
                    <a:cubicBezTo>
                      <a:pt x="151" y="139"/>
                      <a:pt x="151" y="139"/>
                      <a:pt x="152" y="139"/>
                    </a:cubicBezTo>
                    <a:cubicBezTo>
                      <a:pt x="152" y="139"/>
                      <a:pt x="152" y="138"/>
                      <a:pt x="153" y="138"/>
                    </a:cubicBezTo>
                    <a:cubicBezTo>
                      <a:pt x="153" y="138"/>
                      <a:pt x="153" y="138"/>
                      <a:pt x="154" y="138"/>
                    </a:cubicBezTo>
                    <a:cubicBezTo>
                      <a:pt x="154" y="138"/>
                      <a:pt x="154" y="138"/>
                      <a:pt x="155" y="138"/>
                    </a:cubicBezTo>
                    <a:cubicBezTo>
                      <a:pt x="155" y="138"/>
                      <a:pt x="155" y="138"/>
                      <a:pt x="156" y="137"/>
                    </a:cubicBezTo>
                    <a:cubicBezTo>
                      <a:pt x="156" y="137"/>
                      <a:pt x="157" y="137"/>
                      <a:pt x="157" y="137"/>
                    </a:cubicBezTo>
                    <a:cubicBezTo>
                      <a:pt x="157" y="137"/>
                      <a:pt x="158" y="137"/>
                      <a:pt x="158" y="137"/>
                    </a:cubicBezTo>
                    <a:cubicBezTo>
                      <a:pt x="158" y="137"/>
                      <a:pt x="159" y="137"/>
                      <a:pt x="159" y="137"/>
                    </a:cubicBezTo>
                    <a:cubicBezTo>
                      <a:pt x="160" y="137"/>
                      <a:pt x="160" y="137"/>
                      <a:pt x="160" y="137"/>
                    </a:cubicBezTo>
                    <a:cubicBezTo>
                      <a:pt x="161" y="137"/>
                      <a:pt x="161" y="137"/>
                      <a:pt x="162" y="137"/>
                    </a:cubicBezTo>
                    <a:cubicBezTo>
                      <a:pt x="162" y="137"/>
                      <a:pt x="162" y="137"/>
                      <a:pt x="163" y="137"/>
                    </a:cubicBezTo>
                    <a:cubicBezTo>
                      <a:pt x="163" y="137"/>
                      <a:pt x="163" y="137"/>
                      <a:pt x="164" y="137"/>
                    </a:cubicBezTo>
                    <a:cubicBezTo>
                      <a:pt x="164" y="137"/>
                      <a:pt x="164" y="138"/>
                      <a:pt x="165" y="138"/>
                    </a:cubicBezTo>
                    <a:cubicBezTo>
                      <a:pt x="165" y="138"/>
                      <a:pt x="165" y="138"/>
                      <a:pt x="166" y="138"/>
                    </a:cubicBezTo>
                    <a:cubicBezTo>
                      <a:pt x="166" y="138"/>
                      <a:pt x="167" y="138"/>
                      <a:pt x="167" y="138"/>
                    </a:cubicBezTo>
                    <a:cubicBezTo>
                      <a:pt x="167" y="138"/>
                      <a:pt x="168" y="138"/>
                      <a:pt x="168" y="138"/>
                    </a:cubicBezTo>
                    <a:cubicBezTo>
                      <a:pt x="168" y="139"/>
                      <a:pt x="169" y="139"/>
                      <a:pt x="169" y="139"/>
                    </a:cubicBezTo>
                    <a:cubicBezTo>
                      <a:pt x="169" y="139"/>
                      <a:pt x="170" y="139"/>
                      <a:pt x="170" y="139"/>
                    </a:cubicBezTo>
                    <a:cubicBezTo>
                      <a:pt x="170" y="140"/>
                      <a:pt x="171" y="140"/>
                      <a:pt x="171" y="140"/>
                    </a:cubicBezTo>
                    <a:cubicBezTo>
                      <a:pt x="171" y="140"/>
                      <a:pt x="172" y="140"/>
                      <a:pt x="172" y="141"/>
                    </a:cubicBezTo>
                    <a:cubicBezTo>
                      <a:pt x="172" y="141"/>
                      <a:pt x="173" y="141"/>
                      <a:pt x="173" y="141"/>
                    </a:cubicBezTo>
                    <a:cubicBezTo>
                      <a:pt x="173" y="141"/>
                      <a:pt x="174" y="142"/>
                      <a:pt x="174" y="142"/>
                    </a:cubicBezTo>
                    <a:cubicBezTo>
                      <a:pt x="174" y="142"/>
                      <a:pt x="174" y="142"/>
                      <a:pt x="175" y="142"/>
                    </a:cubicBezTo>
                    <a:cubicBezTo>
                      <a:pt x="175" y="143"/>
                      <a:pt x="175" y="143"/>
                      <a:pt x="176" y="143"/>
                    </a:cubicBezTo>
                    <a:cubicBezTo>
                      <a:pt x="176" y="144"/>
                      <a:pt x="176" y="144"/>
                      <a:pt x="176" y="144"/>
                    </a:cubicBezTo>
                    <a:cubicBezTo>
                      <a:pt x="177" y="144"/>
                      <a:pt x="177" y="145"/>
                      <a:pt x="177" y="145"/>
                    </a:cubicBezTo>
                    <a:cubicBezTo>
                      <a:pt x="177" y="145"/>
                      <a:pt x="177" y="145"/>
                      <a:pt x="178" y="146"/>
                    </a:cubicBezTo>
                    <a:cubicBezTo>
                      <a:pt x="178" y="146"/>
                      <a:pt x="178" y="146"/>
                      <a:pt x="178" y="147"/>
                    </a:cubicBezTo>
                    <a:cubicBezTo>
                      <a:pt x="179" y="147"/>
                      <a:pt x="179" y="147"/>
                      <a:pt x="179" y="147"/>
                    </a:cubicBezTo>
                    <a:cubicBezTo>
                      <a:pt x="179" y="148"/>
                      <a:pt x="179" y="148"/>
                      <a:pt x="179" y="148"/>
                    </a:cubicBezTo>
                    <a:cubicBezTo>
                      <a:pt x="180" y="149"/>
                      <a:pt x="180" y="149"/>
                      <a:pt x="180" y="149"/>
                    </a:cubicBezTo>
                    <a:cubicBezTo>
                      <a:pt x="180" y="150"/>
                      <a:pt x="180" y="150"/>
                      <a:pt x="180" y="150"/>
                    </a:cubicBezTo>
                    <a:cubicBezTo>
                      <a:pt x="181" y="151"/>
                      <a:pt x="181" y="151"/>
                      <a:pt x="181" y="151"/>
                    </a:cubicBezTo>
                    <a:cubicBezTo>
                      <a:pt x="181" y="152"/>
                      <a:pt x="181" y="152"/>
                      <a:pt x="181" y="152"/>
                    </a:cubicBezTo>
                    <a:cubicBezTo>
                      <a:pt x="181" y="153"/>
                      <a:pt x="182" y="153"/>
                      <a:pt x="182" y="153"/>
                    </a:cubicBezTo>
                    <a:cubicBezTo>
                      <a:pt x="182" y="154"/>
                      <a:pt x="182" y="154"/>
                      <a:pt x="182" y="154"/>
                    </a:cubicBezTo>
                    <a:cubicBezTo>
                      <a:pt x="182" y="155"/>
                      <a:pt x="182" y="155"/>
                      <a:pt x="182" y="156"/>
                    </a:cubicBezTo>
                    <a:cubicBezTo>
                      <a:pt x="182" y="156"/>
                      <a:pt x="182" y="156"/>
                      <a:pt x="182" y="157"/>
                    </a:cubicBezTo>
                    <a:cubicBezTo>
                      <a:pt x="182" y="157"/>
                      <a:pt x="182" y="157"/>
                      <a:pt x="182" y="158"/>
                    </a:cubicBezTo>
                    <a:cubicBezTo>
                      <a:pt x="183" y="158"/>
                      <a:pt x="183" y="159"/>
                      <a:pt x="183" y="159"/>
                    </a:cubicBezTo>
                    <a:cubicBezTo>
                      <a:pt x="183" y="159"/>
                      <a:pt x="183" y="160"/>
                      <a:pt x="183" y="160"/>
                    </a:cubicBezTo>
                    <a:cubicBezTo>
                      <a:pt x="183" y="160"/>
                      <a:pt x="183" y="161"/>
                      <a:pt x="182" y="161"/>
                    </a:cubicBezTo>
                    <a:cubicBezTo>
                      <a:pt x="182" y="162"/>
                      <a:pt x="182" y="162"/>
                      <a:pt x="182" y="162"/>
                    </a:cubicBezTo>
                    <a:cubicBezTo>
                      <a:pt x="182" y="163"/>
                      <a:pt x="182" y="163"/>
                      <a:pt x="182" y="163"/>
                    </a:cubicBezTo>
                    <a:cubicBezTo>
                      <a:pt x="182" y="164"/>
                      <a:pt x="182" y="164"/>
                      <a:pt x="182" y="165"/>
                    </a:cubicBezTo>
                    <a:cubicBezTo>
                      <a:pt x="182" y="165"/>
                      <a:pt x="182" y="165"/>
                      <a:pt x="182" y="165"/>
                    </a:cubicBezTo>
                    <a:cubicBezTo>
                      <a:pt x="182" y="166"/>
                      <a:pt x="182" y="166"/>
                      <a:pt x="181" y="167"/>
                    </a:cubicBezTo>
                    <a:cubicBezTo>
                      <a:pt x="181" y="167"/>
                      <a:pt x="181" y="167"/>
                      <a:pt x="181" y="168"/>
                    </a:cubicBezTo>
                    <a:cubicBezTo>
                      <a:pt x="181" y="168"/>
                      <a:pt x="181" y="168"/>
                      <a:pt x="181" y="169"/>
                    </a:cubicBezTo>
                    <a:cubicBezTo>
                      <a:pt x="180" y="169"/>
                      <a:pt x="180" y="169"/>
                      <a:pt x="180" y="170"/>
                    </a:cubicBezTo>
                    <a:cubicBezTo>
                      <a:pt x="180" y="170"/>
                      <a:pt x="180" y="170"/>
                      <a:pt x="180" y="171"/>
                    </a:cubicBezTo>
                    <a:cubicBezTo>
                      <a:pt x="179" y="171"/>
                      <a:pt x="179" y="171"/>
                      <a:pt x="179" y="172"/>
                    </a:cubicBezTo>
                    <a:cubicBezTo>
                      <a:pt x="179" y="172"/>
                      <a:pt x="179" y="172"/>
                      <a:pt x="178" y="173"/>
                    </a:cubicBezTo>
                    <a:cubicBezTo>
                      <a:pt x="178" y="173"/>
                      <a:pt x="178" y="173"/>
                      <a:pt x="178" y="174"/>
                    </a:cubicBezTo>
                    <a:cubicBezTo>
                      <a:pt x="178" y="174"/>
                      <a:pt x="177" y="174"/>
                      <a:pt x="177" y="174"/>
                    </a:cubicBezTo>
                    <a:cubicBezTo>
                      <a:pt x="177" y="175"/>
                      <a:pt x="177" y="175"/>
                      <a:pt x="176" y="175"/>
                    </a:cubicBezTo>
                    <a:cubicBezTo>
                      <a:pt x="176" y="175"/>
                      <a:pt x="176" y="176"/>
                      <a:pt x="176" y="176"/>
                    </a:cubicBezTo>
                    <a:cubicBezTo>
                      <a:pt x="175" y="176"/>
                      <a:pt x="175" y="176"/>
                      <a:pt x="175" y="177"/>
                    </a:cubicBezTo>
                    <a:cubicBezTo>
                      <a:pt x="174" y="177"/>
                      <a:pt x="174" y="177"/>
                      <a:pt x="174" y="17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29"/>
              <p:cNvSpPr>
                <a:spLocks noEditPoints="1"/>
              </p:cNvSpPr>
              <p:nvPr/>
            </p:nvSpPr>
            <p:spPr bwMode="auto">
              <a:xfrm>
                <a:off x="1943100" y="1533525"/>
                <a:ext cx="1546225" cy="1546225"/>
              </a:xfrm>
              <a:custGeom>
                <a:avLst/>
                <a:gdLst>
                  <a:gd name="T0" fmla="*/ 410 w 412"/>
                  <a:gd name="T1" fmla="*/ 184 h 412"/>
                  <a:gd name="T2" fmla="*/ 371 w 412"/>
                  <a:gd name="T3" fmla="*/ 84 h 412"/>
                  <a:gd name="T4" fmla="*/ 344 w 412"/>
                  <a:gd name="T5" fmla="*/ 54 h 412"/>
                  <a:gd name="T6" fmla="*/ 294 w 412"/>
                  <a:gd name="T7" fmla="*/ 45 h 412"/>
                  <a:gd name="T8" fmla="*/ 234 w 412"/>
                  <a:gd name="T9" fmla="*/ 3 h 412"/>
                  <a:gd name="T10" fmla="*/ 125 w 412"/>
                  <a:gd name="T11" fmla="*/ 17 h 412"/>
                  <a:gd name="T12" fmla="*/ 93 w 412"/>
                  <a:gd name="T13" fmla="*/ 35 h 412"/>
                  <a:gd name="T14" fmla="*/ 42 w 412"/>
                  <a:gd name="T15" fmla="*/ 124 h 412"/>
                  <a:gd name="T16" fmla="*/ 4 w 412"/>
                  <a:gd name="T17" fmla="*/ 172 h 412"/>
                  <a:gd name="T18" fmla="*/ 28 w 412"/>
                  <a:gd name="T19" fmla="*/ 248 h 412"/>
                  <a:gd name="T20" fmla="*/ 39 w 412"/>
                  <a:gd name="T21" fmla="*/ 325 h 412"/>
                  <a:gd name="T22" fmla="*/ 105 w 412"/>
                  <a:gd name="T23" fmla="*/ 385 h 412"/>
                  <a:gd name="T24" fmla="*/ 147 w 412"/>
                  <a:gd name="T25" fmla="*/ 403 h 412"/>
                  <a:gd name="T26" fmla="*/ 201 w 412"/>
                  <a:gd name="T27" fmla="*/ 390 h 412"/>
                  <a:gd name="T28" fmla="*/ 278 w 412"/>
                  <a:gd name="T29" fmla="*/ 399 h 412"/>
                  <a:gd name="T30" fmla="*/ 337 w 412"/>
                  <a:gd name="T31" fmla="*/ 364 h 412"/>
                  <a:gd name="T32" fmla="*/ 381 w 412"/>
                  <a:gd name="T33" fmla="*/ 262 h 412"/>
                  <a:gd name="T34" fmla="*/ 367 w 412"/>
                  <a:gd name="T35" fmla="*/ 237 h 412"/>
                  <a:gd name="T36" fmla="*/ 370 w 412"/>
                  <a:gd name="T37" fmla="*/ 212 h 412"/>
                  <a:gd name="T38" fmla="*/ 343 w 412"/>
                  <a:gd name="T39" fmla="*/ 296 h 412"/>
                  <a:gd name="T40" fmla="*/ 255 w 412"/>
                  <a:gd name="T41" fmla="*/ 236 h 412"/>
                  <a:gd name="T42" fmla="*/ 297 w 412"/>
                  <a:gd name="T43" fmla="*/ 343 h 412"/>
                  <a:gd name="T44" fmla="*/ 306 w 412"/>
                  <a:gd name="T45" fmla="*/ 336 h 412"/>
                  <a:gd name="T46" fmla="*/ 227 w 412"/>
                  <a:gd name="T47" fmla="*/ 369 h 412"/>
                  <a:gd name="T48" fmla="*/ 223 w 412"/>
                  <a:gd name="T49" fmla="*/ 261 h 412"/>
                  <a:gd name="T50" fmla="*/ 175 w 412"/>
                  <a:gd name="T51" fmla="*/ 367 h 412"/>
                  <a:gd name="T52" fmla="*/ 200 w 412"/>
                  <a:gd name="T53" fmla="*/ 370 h 412"/>
                  <a:gd name="T54" fmla="*/ 116 w 412"/>
                  <a:gd name="T55" fmla="*/ 343 h 412"/>
                  <a:gd name="T56" fmla="*/ 176 w 412"/>
                  <a:gd name="T57" fmla="*/ 254 h 412"/>
                  <a:gd name="T58" fmla="*/ 69 w 412"/>
                  <a:gd name="T59" fmla="*/ 295 h 412"/>
                  <a:gd name="T60" fmla="*/ 76 w 412"/>
                  <a:gd name="T61" fmla="*/ 305 h 412"/>
                  <a:gd name="T62" fmla="*/ 44 w 412"/>
                  <a:gd name="T63" fmla="*/ 226 h 412"/>
                  <a:gd name="T64" fmla="*/ 151 w 412"/>
                  <a:gd name="T65" fmla="*/ 222 h 412"/>
                  <a:gd name="T66" fmla="*/ 46 w 412"/>
                  <a:gd name="T67" fmla="*/ 174 h 412"/>
                  <a:gd name="T68" fmla="*/ 43 w 412"/>
                  <a:gd name="T69" fmla="*/ 199 h 412"/>
                  <a:gd name="T70" fmla="*/ 70 w 412"/>
                  <a:gd name="T71" fmla="*/ 116 h 412"/>
                  <a:gd name="T72" fmla="*/ 159 w 412"/>
                  <a:gd name="T73" fmla="*/ 175 h 412"/>
                  <a:gd name="T74" fmla="*/ 130 w 412"/>
                  <a:gd name="T75" fmla="*/ 62 h 412"/>
                  <a:gd name="T76" fmla="*/ 160 w 412"/>
                  <a:gd name="T77" fmla="*/ 49 h 412"/>
                  <a:gd name="T78" fmla="*/ 193 w 412"/>
                  <a:gd name="T79" fmla="*/ 43 h 412"/>
                  <a:gd name="T80" fmla="*/ 188 w 412"/>
                  <a:gd name="T81" fmla="*/ 152 h 412"/>
                  <a:gd name="T82" fmla="*/ 246 w 412"/>
                  <a:gd name="T83" fmla="*/ 47 h 412"/>
                  <a:gd name="T84" fmla="*/ 220 w 412"/>
                  <a:gd name="T85" fmla="*/ 43 h 412"/>
                  <a:gd name="T86" fmla="*/ 301 w 412"/>
                  <a:gd name="T87" fmla="*/ 73 h 412"/>
                  <a:gd name="T88" fmla="*/ 233 w 412"/>
                  <a:gd name="T89" fmla="*/ 156 h 412"/>
                  <a:gd name="T90" fmla="*/ 254 w 412"/>
                  <a:gd name="T91" fmla="*/ 175 h 412"/>
                  <a:gd name="T92" fmla="*/ 365 w 412"/>
                  <a:gd name="T93" fmla="*/ 166 h 412"/>
                  <a:gd name="T94" fmla="*/ 263 w 412"/>
                  <a:gd name="T95" fmla="*/ 199 h 412"/>
                  <a:gd name="T96" fmla="*/ 361 w 412"/>
                  <a:gd name="T97" fmla="*/ 153 h 412"/>
                  <a:gd name="T98" fmla="*/ 214 w 412"/>
                  <a:gd name="T99" fmla="*/ 234 h 412"/>
                  <a:gd name="T100" fmla="*/ 200 w 412"/>
                  <a:gd name="T101" fmla="*/ 235 h 412"/>
                  <a:gd name="T102" fmla="*/ 187 w 412"/>
                  <a:gd name="T103" fmla="*/ 228 h 412"/>
                  <a:gd name="T104" fmla="*/ 179 w 412"/>
                  <a:gd name="T105" fmla="*/ 217 h 412"/>
                  <a:gd name="T106" fmla="*/ 177 w 412"/>
                  <a:gd name="T107" fmla="*/ 203 h 412"/>
                  <a:gd name="T108" fmla="*/ 182 w 412"/>
                  <a:gd name="T109" fmla="*/ 189 h 412"/>
                  <a:gd name="T110" fmla="*/ 193 w 412"/>
                  <a:gd name="T111" fmla="*/ 180 h 412"/>
                  <a:gd name="T112" fmla="*/ 207 w 412"/>
                  <a:gd name="T113" fmla="*/ 177 h 412"/>
                  <a:gd name="T114" fmla="*/ 221 w 412"/>
                  <a:gd name="T115" fmla="*/ 181 h 412"/>
                  <a:gd name="T116" fmla="*/ 231 w 412"/>
                  <a:gd name="T117" fmla="*/ 190 h 412"/>
                  <a:gd name="T118" fmla="*/ 235 w 412"/>
                  <a:gd name="T119" fmla="*/ 204 h 412"/>
                  <a:gd name="T120" fmla="*/ 233 w 412"/>
                  <a:gd name="T121" fmla="*/ 218 h 412"/>
                  <a:gd name="T122" fmla="*/ 224 w 412"/>
                  <a:gd name="T123" fmla="*/ 2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12">
                    <a:moveTo>
                      <a:pt x="410" y="232"/>
                    </a:moveTo>
                    <a:cubicBezTo>
                      <a:pt x="410" y="231"/>
                      <a:pt x="410" y="231"/>
                      <a:pt x="410" y="231"/>
                    </a:cubicBezTo>
                    <a:cubicBezTo>
                      <a:pt x="410" y="230"/>
                      <a:pt x="410" y="230"/>
                      <a:pt x="410" y="229"/>
                    </a:cubicBezTo>
                    <a:cubicBezTo>
                      <a:pt x="411" y="223"/>
                      <a:pt x="411" y="216"/>
                      <a:pt x="412" y="210"/>
                    </a:cubicBezTo>
                    <a:cubicBezTo>
                      <a:pt x="411" y="210"/>
                      <a:pt x="411" y="210"/>
                      <a:pt x="411" y="210"/>
                    </a:cubicBezTo>
                    <a:cubicBezTo>
                      <a:pt x="411" y="209"/>
                      <a:pt x="411" y="209"/>
                      <a:pt x="411" y="209"/>
                    </a:cubicBezTo>
                    <a:cubicBezTo>
                      <a:pt x="390" y="203"/>
                      <a:pt x="390" y="203"/>
                      <a:pt x="390" y="203"/>
                    </a:cubicBezTo>
                    <a:cubicBezTo>
                      <a:pt x="390" y="199"/>
                      <a:pt x="389" y="196"/>
                      <a:pt x="389" y="193"/>
                    </a:cubicBezTo>
                    <a:cubicBezTo>
                      <a:pt x="410" y="185"/>
                      <a:pt x="410" y="185"/>
                      <a:pt x="410" y="185"/>
                    </a:cubicBezTo>
                    <a:cubicBezTo>
                      <a:pt x="410" y="184"/>
                      <a:pt x="410" y="184"/>
                      <a:pt x="410" y="184"/>
                    </a:cubicBezTo>
                    <a:cubicBezTo>
                      <a:pt x="410" y="184"/>
                      <a:pt x="410" y="184"/>
                      <a:pt x="410" y="184"/>
                    </a:cubicBezTo>
                    <a:cubicBezTo>
                      <a:pt x="410" y="183"/>
                      <a:pt x="410" y="181"/>
                      <a:pt x="410" y="180"/>
                    </a:cubicBezTo>
                    <a:cubicBezTo>
                      <a:pt x="410" y="180"/>
                      <a:pt x="410" y="179"/>
                      <a:pt x="410" y="179"/>
                    </a:cubicBezTo>
                    <a:cubicBezTo>
                      <a:pt x="408" y="167"/>
                      <a:pt x="405" y="154"/>
                      <a:pt x="401" y="142"/>
                    </a:cubicBezTo>
                    <a:cubicBezTo>
                      <a:pt x="379" y="144"/>
                      <a:pt x="379" y="144"/>
                      <a:pt x="379" y="144"/>
                    </a:cubicBezTo>
                    <a:cubicBezTo>
                      <a:pt x="377" y="140"/>
                      <a:pt x="376" y="137"/>
                      <a:pt x="375" y="134"/>
                    </a:cubicBezTo>
                    <a:cubicBezTo>
                      <a:pt x="392" y="119"/>
                      <a:pt x="392" y="119"/>
                      <a:pt x="392" y="119"/>
                    </a:cubicBezTo>
                    <a:cubicBezTo>
                      <a:pt x="392" y="119"/>
                      <a:pt x="392" y="119"/>
                      <a:pt x="392" y="119"/>
                    </a:cubicBezTo>
                    <a:cubicBezTo>
                      <a:pt x="392" y="119"/>
                      <a:pt x="392" y="119"/>
                      <a:pt x="392" y="119"/>
                    </a:cubicBezTo>
                    <a:cubicBezTo>
                      <a:pt x="386" y="107"/>
                      <a:pt x="379" y="95"/>
                      <a:pt x="371" y="84"/>
                    </a:cubicBezTo>
                    <a:cubicBezTo>
                      <a:pt x="371" y="83"/>
                      <a:pt x="371" y="83"/>
                      <a:pt x="370" y="83"/>
                    </a:cubicBezTo>
                    <a:cubicBezTo>
                      <a:pt x="370" y="83"/>
                      <a:pt x="370" y="83"/>
                      <a:pt x="370" y="83"/>
                    </a:cubicBezTo>
                    <a:cubicBezTo>
                      <a:pt x="370" y="83"/>
                      <a:pt x="370" y="83"/>
                      <a:pt x="370" y="82"/>
                    </a:cubicBezTo>
                    <a:cubicBezTo>
                      <a:pt x="349" y="91"/>
                      <a:pt x="349" y="91"/>
                      <a:pt x="349" y="91"/>
                    </a:cubicBezTo>
                    <a:cubicBezTo>
                      <a:pt x="347" y="89"/>
                      <a:pt x="345" y="87"/>
                      <a:pt x="343" y="84"/>
                    </a:cubicBezTo>
                    <a:cubicBezTo>
                      <a:pt x="343" y="84"/>
                      <a:pt x="342" y="83"/>
                      <a:pt x="342" y="83"/>
                    </a:cubicBezTo>
                    <a:cubicBezTo>
                      <a:pt x="354" y="63"/>
                      <a:pt x="354" y="63"/>
                      <a:pt x="354" y="63"/>
                    </a:cubicBezTo>
                    <a:cubicBezTo>
                      <a:pt x="353" y="63"/>
                      <a:pt x="352" y="62"/>
                      <a:pt x="352" y="61"/>
                    </a:cubicBezTo>
                    <a:cubicBezTo>
                      <a:pt x="351" y="60"/>
                      <a:pt x="349" y="59"/>
                      <a:pt x="348" y="58"/>
                    </a:cubicBezTo>
                    <a:cubicBezTo>
                      <a:pt x="347" y="57"/>
                      <a:pt x="345" y="55"/>
                      <a:pt x="344" y="54"/>
                    </a:cubicBezTo>
                    <a:cubicBezTo>
                      <a:pt x="343" y="53"/>
                      <a:pt x="341" y="52"/>
                      <a:pt x="340" y="51"/>
                    </a:cubicBezTo>
                    <a:cubicBezTo>
                      <a:pt x="339" y="50"/>
                      <a:pt x="338" y="49"/>
                      <a:pt x="337" y="48"/>
                    </a:cubicBezTo>
                    <a:cubicBezTo>
                      <a:pt x="335" y="46"/>
                      <a:pt x="333" y="45"/>
                      <a:pt x="331" y="43"/>
                    </a:cubicBezTo>
                    <a:cubicBezTo>
                      <a:pt x="330" y="43"/>
                      <a:pt x="330" y="42"/>
                      <a:pt x="329" y="42"/>
                    </a:cubicBezTo>
                    <a:cubicBezTo>
                      <a:pt x="327" y="40"/>
                      <a:pt x="324" y="38"/>
                      <a:pt x="322" y="36"/>
                    </a:cubicBezTo>
                    <a:cubicBezTo>
                      <a:pt x="322" y="36"/>
                      <a:pt x="321" y="36"/>
                      <a:pt x="321" y="36"/>
                    </a:cubicBezTo>
                    <a:cubicBezTo>
                      <a:pt x="321" y="36"/>
                      <a:pt x="321" y="36"/>
                      <a:pt x="321" y="36"/>
                    </a:cubicBezTo>
                    <a:cubicBezTo>
                      <a:pt x="321" y="36"/>
                      <a:pt x="321" y="36"/>
                      <a:pt x="321" y="36"/>
                    </a:cubicBezTo>
                    <a:cubicBezTo>
                      <a:pt x="304" y="51"/>
                      <a:pt x="304" y="51"/>
                      <a:pt x="304" y="51"/>
                    </a:cubicBezTo>
                    <a:cubicBezTo>
                      <a:pt x="301" y="49"/>
                      <a:pt x="297" y="47"/>
                      <a:pt x="294" y="45"/>
                    </a:cubicBezTo>
                    <a:cubicBezTo>
                      <a:pt x="297" y="30"/>
                      <a:pt x="297" y="30"/>
                      <a:pt x="297" y="30"/>
                    </a:cubicBezTo>
                    <a:cubicBezTo>
                      <a:pt x="299" y="23"/>
                      <a:pt x="299" y="23"/>
                      <a:pt x="299" y="23"/>
                    </a:cubicBezTo>
                    <a:cubicBezTo>
                      <a:pt x="299" y="23"/>
                      <a:pt x="299" y="23"/>
                      <a:pt x="299" y="23"/>
                    </a:cubicBezTo>
                    <a:cubicBezTo>
                      <a:pt x="299" y="23"/>
                      <a:pt x="299" y="23"/>
                      <a:pt x="299" y="23"/>
                    </a:cubicBezTo>
                    <a:cubicBezTo>
                      <a:pt x="286" y="17"/>
                      <a:pt x="273" y="12"/>
                      <a:pt x="259" y="8"/>
                    </a:cubicBezTo>
                    <a:cubicBezTo>
                      <a:pt x="248" y="28"/>
                      <a:pt x="248" y="28"/>
                      <a:pt x="248" y="28"/>
                    </a:cubicBezTo>
                    <a:cubicBezTo>
                      <a:pt x="245" y="27"/>
                      <a:pt x="242" y="26"/>
                      <a:pt x="239" y="26"/>
                    </a:cubicBezTo>
                    <a:cubicBezTo>
                      <a:pt x="238" y="26"/>
                      <a:pt x="238" y="26"/>
                      <a:pt x="237" y="25"/>
                    </a:cubicBezTo>
                    <a:cubicBezTo>
                      <a:pt x="234" y="3"/>
                      <a:pt x="234" y="3"/>
                      <a:pt x="234" y="3"/>
                    </a:cubicBezTo>
                    <a:cubicBezTo>
                      <a:pt x="234" y="3"/>
                      <a:pt x="234" y="3"/>
                      <a:pt x="234" y="3"/>
                    </a:cubicBezTo>
                    <a:cubicBezTo>
                      <a:pt x="234" y="3"/>
                      <a:pt x="234" y="3"/>
                      <a:pt x="234" y="3"/>
                    </a:cubicBezTo>
                    <a:cubicBezTo>
                      <a:pt x="220" y="1"/>
                      <a:pt x="205" y="0"/>
                      <a:pt x="192" y="1"/>
                    </a:cubicBezTo>
                    <a:cubicBezTo>
                      <a:pt x="192" y="1"/>
                      <a:pt x="192" y="1"/>
                      <a:pt x="192" y="1"/>
                    </a:cubicBezTo>
                    <a:cubicBezTo>
                      <a:pt x="192" y="1"/>
                      <a:pt x="192" y="1"/>
                      <a:pt x="192" y="1"/>
                    </a:cubicBezTo>
                    <a:cubicBezTo>
                      <a:pt x="190" y="8"/>
                      <a:pt x="190" y="8"/>
                      <a:pt x="190" y="8"/>
                    </a:cubicBezTo>
                    <a:cubicBezTo>
                      <a:pt x="187" y="24"/>
                      <a:pt x="187" y="24"/>
                      <a:pt x="187" y="24"/>
                    </a:cubicBezTo>
                    <a:cubicBezTo>
                      <a:pt x="187" y="24"/>
                      <a:pt x="187" y="24"/>
                      <a:pt x="187" y="24"/>
                    </a:cubicBezTo>
                    <a:cubicBezTo>
                      <a:pt x="183" y="24"/>
                      <a:pt x="179" y="25"/>
                      <a:pt x="176" y="25"/>
                    </a:cubicBezTo>
                    <a:cubicBezTo>
                      <a:pt x="166" y="5"/>
                      <a:pt x="166" y="5"/>
                      <a:pt x="166" y="5"/>
                    </a:cubicBezTo>
                    <a:cubicBezTo>
                      <a:pt x="152" y="8"/>
                      <a:pt x="138" y="12"/>
                      <a:pt x="125" y="17"/>
                    </a:cubicBezTo>
                    <a:cubicBezTo>
                      <a:pt x="125" y="18"/>
                      <a:pt x="125" y="18"/>
                      <a:pt x="125" y="18"/>
                    </a:cubicBezTo>
                    <a:cubicBezTo>
                      <a:pt x="125" y="18"/>
                      <a:pt x="125" y="18"/>
                      <a:pt x="125" y="18"/>
                    </a:cubicBezTo>
                    <a:cubicBezTo>
                      <a:pt x="128" y="40"/>
                      <a:pt x="128" y="40"/>
                      <a:pt x="128" y="40"/>
                    </a:cubicBezTo>
                    <a:cubicBezTo>
                      <a:pt x="125" y="42"/>
                      <a:pt x="122" y="44"/>
                      <a:pt x="118" y="45"/>
                    </a:cubicBezTo>
                    <a:cubicBezTo>
                      <a:pt x="110" y="38"/>
                      <a:pt x="110" y="38"/>
                      <a:pt x="110" y="38"/>
                    </a:cubicBezTo>
                    <a:cubicBezTo>
                      <a:pt x="102" y="29"/>
                      <a:pt x="102" y="29"/>
                      <a:pt x="102" y="29"/>
                    </a:cubicBezTo>
                    <a:cubicBezTo>
                      <a:pt x="102" y="29"/>
                      <a:pt x="102" y="29"/>
                      <a:pt x="102" y="29"/>
                    </a:cubicBezTo>
                    <a:cubicBezTo>
                      <a:pt x="102" y="29"/>
                      <a:pt x="102" y="29"/>
                      <a:pt x="102" y="29"/>
                    </a:cubicBezTo>
                    <a:cubicBezTo>
                      <a:pt x="99" y="31"/>
                      <a:pt x="96" y="33"/>
                      <a:pt x="93" y="35"/>
                    </a:cubicBezTo>
                    <a:cubicBezTo>
                      <a:pt x="93" y="35"/>
                      <a:pt x="93" y="35"/>
                      <a:pt x="93" y="35"/>
                    </a:cubicBezTo>
                    <a:cubicBezTo>
                      <a:pt x="93" y="35"/>
                      <a:pt x="93" y="35"/>
                      <a:pt x="93" y="35"/>
                    </a:cubicBezTo>
                    <a:cubicBezTo>
                      <a:pt x="84" y="41"/>
                      <a:pt x="76" y="47"/>
                      <a:pt x="68" y="54"/>
                    </a:cubicBezTo>
                    <a:cubicBezTo>
                      <a:pt x="78" y="75"/>
                      <a:pt x="78" y="75"/>
                      <a:pt x="78" y="75"/>
                    </a:cubicBezTo>
                    <a:cubicBezTo>
                      <a:pt x="76" y="77"/>
                      <a:pt x="73" y="80"/>
                      <a:pt x="70" y="83"/>
                    </a:cubicBezTo>
                    <a:cubicBezTo>
                      <a:pt x="50" y="73"/>
                      <a:pt x="50" y="73"/>
                      <a:pt x="50" y="73"/>
                    </a:cubicBezTo>
                    <a:cubicBezTo>
                      <a:pt x="41" y="84"/>
                      <a:pt x="33" y="95"/>
                      <a:pt x="26" y="108"/>
                    </a:cubicBezTo>
                    <a:cubicBezTo>
                      <a:pt x="26" y="108"/>
                      <a:pt x="26" y="108"/>
                      <a:pt x="26" y="108"/>
                    </a:cubicBezTo>
                    <a:cubicBezTo>
                      <a:pt x="26" y="108"/>
                      <a:pt x="26" y="108"/>
                      <a:pt x="26" y="108"/>
                    </a:cubicBezTo>
                    <a:cubicBezTo>
                      <a:pt x="34" y="116"/>
                      <a:pt x="34" y="116"/>
                      <a:pt x="34" y="116"/>
                    </a:cubicBezTo>
                    <a:cubicBezTo>
                      <a:pt x="42" y="124"/>
                      <a:pt x="42" y="124"/>
                      <a:pt x="42" y="124"/>
                    </a:cubicBezTo>
                    <a:cubicBezTo>
                      <a:pt x="41" y="127"/>
                      <a:pt x="39" y="131"/>
                      <a:pt x="38" y="134"/>
                    </a:cubicBezTo>
                    <a:cubicBezTo>
                      <a:pt x="15" y="131"/>
                      <a:pt x="15" y="131"/>
                      <a:pt x="15" y="131"/>
                    </a:cubicBezTo>
                    <a:cubicBezTo>
                      <a:pt x="15" y="131"/>
                      <a:pt x="15" y="131"/>
                      <a:pt x="15" y="132"/>
                    </a:cubicBezTo>
                    <a:cubicBezTo>
                      <a:pt x="15" y="132"/>
                      <a:pt x="15" y="132"/>
                      <a:pt x="15" y="132"/>
                    </a:cubicBezTo>
                    <a:cubicBezTo>
                      <a:pt x="12" y="139"/>
                      <a:pt x="9" y="147"/>
                      <a:pt x="7" y="155"/>
                    </a:cubicBezTo>
                    <a:cubicBezTo>
                      <a:pt x="7" y="156"/>
                      <a:pt x="7" y="156"/>
                      <a:pt x="7" y="156"/>
                    </a:cubicBezTo>
                    <a:cubicBezTo>
                      <a:pt x="7" y="158"/>
                      <a:pt x="6" y="161"/>
                      <a:pt x="5" y="163"/>
                    </a:cubicBezTo>
                    <a:cubicBezTo>
                      <a:pt x="5" y="164"/>
                      <a:pt x="5" y="165"/>
                      <a:pt x="5" y="165"/>
                    </a:cubicBezTo>
                    <a:cubicBezTo>
                      <a:pt x="5" y="167"/>
                      <a:pt x="4" y="168"/>
                      <a:pt x="4" y="170"/>
                    </a:cubicBezTo>
                    <a:cubicBezTo>
                      <a:pt x="4" y="171"/>
                      <a:pt x="4" y="171"/>
                      <a:pt x="4" y="172"/>
                    </a:cubicBezTo>
                    <a:cubicBezTo>
                      <a:pt x="4" y="172"/>
                      <a:pt x="4" y="172"/>
                      <a:pt x="4" y="172"/>
                    </a:cubicBezTo>
                    <a:cubicBezTo>
                      <a:pt x="4" y="172"/>
                      <a:pt x="4" y="172"/>
                      <a:pt x="4" y="172"/>
                    </a:cubicBezTo>
                    <a:cubicBezTo>
                      <a:pt x="24" y="182"/>
                      <a:pt x="24" y="182"/>
                      <a:pt x="24" y="182"/>
                    </a:cubicBezTo>
                    <a:cubicBezTo>
                      <a:pt x="24" y="186"/>
                      <a:pt x="24" y="189"/>
                      <a:pt x="23" y="193"/>
                    </a:cubicBezTo>
                    <a:cubicBezTo>
                      <a:pt x="1" y="197"/>
                      <a:pt x="1" y="197"/>
                      <a:pt x="1" y="197"/>
                    </a:cubicBezTo>
                    <a:cubicBezTo>
                      <a:pt x="0" y="212"/>
                      <a:pt x="1" y="226"/>
                      <a:pt x="4" y="240"/>
                    </a:cubicBezTo>
                    <a:cubicBezTo>
                      <a:pt x="4" y="240"/>
                      <a:pt x="4" y="240"/>
                      <a:pt x="4" y="240"/>
                    </a:cubicBezTo>
                    <a:cubicBezTo>
                      <a:pt x="4" y="240"/>
                      <a:pt x="4" y="240"/>
                      <a:pt x="4" y="240"/>
                    </a:cubicBezTo>
                    <a:cubicBezTo>
                      <a:pt x="26" y="243"/>
                      <a:pt x="26" y="243"/>
                      <a:pt x="26" y="243"/>
                    </a:cubicBezTo>
                    <a:cubicBezTo>
                      <a:pt x="27" y="244"/>
                      <a:pt x="27" y="246"/>
                      <a:pt x="28" y="248"/>
                    </a:cubicBezTo>
                    <a:cubicBezTo>
                      <a:pt x="28" y="248"/>
                      <a:pt x="28" y="248"/>
                      <a:pt x="28" y="248"/>
                    </a:cubicBezTo>
                    <a:cubicBezTo>
                      <a:pt x="28" y="248"/>
                      <a:pt x="28" y="249"/>
                      <a:pt x="28" y="250"/>
                    </a:cubicBezTo>
                    <a:cubicBezTo>
                      <a:pt x="28" y="251"/>
                      <a:pt x="29" y="252"/>
                      <a:pt x="29" y="253"/>
                    </a:cubicBezTo>
                    <a:cubicBezTo>
                      <a:pt x="9" y="264"/>
                      <a:pt x="9" y="264"/>
                      <a:pt x="9" y="264"/>
                    </a:cubicBezTo>
                    <a:cubicBezTo>
                      <a:pt x="9" y="265"/>
                      <a:pt x="9" y="265"/>
                      <a:pt x="9" y="265"/>
                    </a:cubicBezTo>
                    <a:cubicBezTo>
                      <a:pt x="9" y="265"/>
                      <a:pt x="9" y="265"/>
                      <a:pt x="9" y="265"/>
                    </a:cubicBezTo>
                    <a:cubicBezTo>
                      <a:pt x="14" y="279"/>
                      <a:pt x="19" y="292"/>
                      <a:pt x="26" y="304"/>
                    </a:cubicBezTo>
                    <a:cubicBezTo>
                      <a:pt x="48" y="299"/>
                      <a:pt x="48" y="299"/>
                      <a:pt x="48" y="299"/>
                    </a:cubicBezTo>
                    <a:cubicBezTo>
                      <a:pt x="50" y="302"/>
                      <a:pt x="52" y="305"/>
                      <a:pt x="53" y="307"/>
                    </a:cubicBezTo>
                    <a:cubicBezTo>
                      <a:pt x="39" y="325"/>
                      <a:pt x="39" y="325"/>
                      <a:pt x="39" y="325"/>
                    </a:cubicBezTo>
                    <a:cubicBezTo>
                      <a:pt x="47" y="337"/>
                      <a:pt x="56" y="347"/>
                      <a:pt x="67" y="357"/>
                    </a:cubicBezTo>
                    <a:cubicBezTo>
                      <a:pt x="67" y="357"/>
                      <a:pt x="67" y="357"/>
                      <a:pt x="67" y="357"/>
                    </a:cubicBezTo>
                    <a:cubicBezTo>
                      <a:pt x="67" y="357"/>
                      <a:pt x="67" y="358"/>
                      <a:pt x="68" y="358"/>
                    </a:cubicBezTo>
                    <a:cubicBezTo>
                      <a:pt x="87" y="346"/>
                      <a:pt x="87" y="346"/>
                      <a:pt x="87" y="346"/>
                    </a:cubicBezTo>
                    <a:cubicBezTo>
                      <a:pt x="88" y="346"/>
                      <a:pt x="89" y="347"/>
                      <a:pt x="90" y="348"/>
                    </a:cubicBezTo>
                    <a:cubicBezTo>
                      <a:pt x="90" y="348"/>
                      <a:pt x="91" y="349"/>
                      <a:pt x="92" y="349"/>
                    </a:cubicBezTo>
                    <a:cubicBezTo>
                      <a:pt x="92" y="350"/>
                      <a:pt x="93" y="351"/>
                      <a:pt x="94" y="351"/>
                    </a:cubicBezTo>
                    <a:cubicBezTo>
                      <a:pt x="86" y="373"/>
                      <a:pt x="86" y="373"/>
                      <a:pt x="86" y="373"/>
                    </a:cubicBezTo>
                    <a:cubicBezTo>
                      <a:pt x="92" y="377"/>
                      <a:pt x="98" y="381"/>
                      <a:pt x="105" y="385"/>
                    </a:cubicBezTo>
                    <a:cubicBezTo>
                      <a:pt x="105" y="385"/>
                      <a:pt x="105" y="385"/>
                      <a:pt x="105" y="385"/>
                    </a:cubicBezTo>
                    <a:cubicBezTo>
                      <a:pt x="106" y="386"/>
                      <a:pt x="108" y="386"/>
                      <a:pt x="109" y="387"/>
                    </a:cubicBezTo>
                    <a:cubicBezTo>
                      <a:pt x="110" y="388"/>
                      <a:pt x="111" y="388"/>
                      <a:pt x="112" y="389"/>
                    </a:cubicBezTo>
                    <a:cubicBezTo>
                      <a:pt x="113" y="389"/>
                      <a:pt x="113" y="389"/>
                      <a:pt x="114" y="389"/>
                    </a:cubicBezTo>
                    <a:cubicBezTo>
                      <a:pt x="117" y="391"/>
                      <a:pt x="121" y="393"/>
                      <a:pt x="124" y="394"/>
                    </a:cubicBezTo>
                    <a:cubicBezTo>
                      <a:pt x="139" y="377"/>
                      <a:pt x="139" y="377"/>
                      <a:pt x="139" y="377"/>
                    </a:cubicBezTo>
                    <a:cubicBezTo>
                      <a:pt x="141" y="378"/>
                      <a:pt x="143" y="378"/>
                      <a:pt x="145" y="379"/>
                    </a:cubicBezTo>
                    <a:cubicBezTo>
                      <a:pt x="145" y="379"/>
                      <a:pt x="146" y="379"/>
                      <a:pt x="146" y="380"/>
                    </a:cubicBezTo>
                    <a:cubicBezTo>
                      <a:pt x="146" y="380"/>
                      <a:pt x="147" y="380"/>
                      <a:pt x="147" y="380"/>
                    </a:cubicBezTo>
                    <a:cubicBezTo>
                      <a:pt x="146" y="402"/>
                      <a:pt x="146" y="402"/>
                      <a:pt x="146" y="402"/>
                    </a:cubicBezTo>
                    <a:cubicBezTo>
                      <a:pt x="146" y="403"/>
                      <a:pt x="147" y="403"/>
                      <a:pt x="147" y="403"/>
                    </a:cubicBezTo>
                    <a:cubicBezTo>
                      <a:pt x="147" y="403"/>
                      <a:pt x="147" y="403"/>
                      <a:pt x="147" y="403"/>
                    </a:cubicBezTo>
                    <a:cubicBezTo>
                      <a:pt x="153" y="405"/>
                      <a:pt x="160" y="406"/>
                      <a:pt x="166" y="408"/>
                    </a:cubicBezTo>
                    <a:cubicBezTo>
                      <a:pt x="167" y="408"/>
                      <a:pt x="167" y="408"/>
                      <a:pt x="167" y="408"/>
                    </a:cubicBezTo>
                    <a:cubicBezTo>
                      <a:pt x="168" y="408"/>
                      <a:pt x="169" y="408"/>
                      <a:pt x="170" y="408"/>
                    </a:cubicBezTo>
                    <a:cubicBezTo>
                      <a:pt x="176" y="409"/>
                      <a:pt x="182" y="410"/>
                      <a:pt x="188" y="411"/>
                    </a:cubicBezTo>
                    <a:cubicBezTo>
                      <a:pt x="188" y="411"/>
                      <a:pt x="188" y="411"/>
                      <a:pt x="188" y="411"/>
                    </a:cubicBezTo>
                    <a:cubicBezTo>
                      <a:pt x="189" y="411"/>
                      <a:pt x="189" y="411"/>
                      <a:pt x="189" y="411"/>
                    </a:cubicBezTo>
                    <a:cubicBezTo>
                      <a:pt x="197" y="389"/>
                      <a:pt x="197" y="389"/>
                      <a:pt x="197" y="389"/>
                    </a:cubicBezTo>
                    <a:cubicBezTo>
                      <a:pt x="198" y="389"/>
                      <a:pt x="198" y="389"/>
                      <a:pt x="199" y="389"/>
                    </a:cubicBezTo>
                    <a:cubicBezTo>
                      <a:pt x="200" y="389"/>
                      <a:pt x="201" y="390"/>
                      <a:pt x="201" y="390"/>
                    </a:cubicBezTo>
                    <a:cubicBezTo>
                      <a:pt x="202" y="390"/>
                      <a:pt x="203" y="390"/>
                      <a:pt x="204" y="390"/>
                    </a:cubicBezTo>
                    <a:cubicBezTo>
                      <a:pt x="204" y="390"/>
                      <a:pt x="205" y="390"/>
                      <a:pt x="206" y="390"/>
                    </a:cubicBezTo>
                    <a:cubicBezTo>
                      <a:pt x="212" y="412"/>
                      <a:pt x="212" y="412"/>
                      <a:pt x="212" y="412"/>
                    </a:cubicBezTo>
                    <a:cubicBezTo>
                      <a:pt x="222" y="411"/>
                      <a:pt x="231" y="410"/>
                      <a:pt x="240" y="409"/>
                    </a:cubicBezTo>
                    <a:cubicBezTo>
                      <a:pt x="241" y="409"/>
                      <a:pt x="242" y="408"/>
                      <a:pt x="243" y="408"/>
                    </a:cubicBezTo>
                    <a:cubicBezTo>
                      <a:pt x="244" y="408"/>
                      <a:pt x="244" y="408"/>
                      <a:pt x="245" y="408"/>
                    </a:cubicBezTo>
                    <a:cubicBezTo>
                      <a:pt x="249" y="407"/>
                      <a:pt x="253" y="406"/>
                      <a:pt x="256" y="405"/>
                    </a:cubicBezTo>
                    <a:cubicBezTo>
                      <a:pt x="257" y="383"/>
                      <a:pt x="257" y="383"/>
                      <a:pt x="257" y="383"/>
                    </a:cubicBezTo>
                    <a:cubicBezTo>
                      <a:pt x="259" y="382"/>
                      <a:pt x="262" y="381"/>
                      <a:pt x="265" y="380"/>
                    </a:cubicBezTo>
                    <a:cubicBezTo>
                      <a:pt x="278" y="399"/>
                      <a:pt x="278" y="399"/>
                      <a:pt x="278" y="399"/>
                    </a:cubicBezTo>
                    <a:cubicBezTo>
                      <a:pt x="278" y="398"/>
                      <a:pt x="279" y="398"/>
                      <a:pt x="279" y="398"/>
                    </a:cubicBezTo>
                    <a:cubicBezTo>
                      <a:pt x="279" y="398"/>
                      <a:pt x="279" y="398"/>
                      <a:pt x="279" y="398"/>
                    </a:cubicBezTo>
                    <a:cubicBezTo>
                      <a:pt x="293" y="393"/>
                      <a:pt x="306" y="386"/>
                      <a:pt x="318" y="379"/>
                    </a:cubicBezTo>
                    <a:cubicBezTo>
                      <a:pt x="311" y="357"/>
                      <a:pt x="311" y="357"/>
                      <a:pt x="311" y="357"/>
                    </a:cubicBezTo>
                    <a:cubicBezTo>
                      <a:pt x="311" y="357"/>
                      <a:pt x="311" y="357"/>
                      <a:pt x="311" y="357"/>
                    </a:cubicBezTo>
                    <a:cubicBezTo>
                      <a:pt x="313" y="355"/>
                      <a:pt x="315" y="354"/>
                      <a:pt x="318" y="352"/>
                    </a:cubicBezTo>
                    <a:cubicBezTo>
                      <a:pt x="336" y="365"/>
                      <a:pt x="336" y="365"/>
                      <a:pt x="336" y="365"/>
                    </a:cubicBezTo>
                    <a:cubicBezTo>
                      <a:pt x="337" y="365"/>
                      <a:pt x="337" y="365"/>
                      <a:pt x="337" y="364"/>
                    </a:cubicBezTo>
                    <a:cubicBezTo>
                      <a:pt x="337" y="364"/>
                      <a:pt x="337" y="364"/>
                      <a:pt x="337" y="364"/>
                    </a:cubicBezTo>
                    <a:cubicBezTo>
                      <a:pt x="337" y="364"/>
                      <a:pt x="337" y="364"/>
                      <a:pt x="337" y="364"/>
                    </a:cubicBezTo>
                    <a:cubicBezTo>
                      <a:pt x="348" y="355"/>
                      <a:pt x="358" y="345"/>
                      <a:pt x="367" y="334"/>
                    </a:cubicBezTo>
                    <a:cubicBezTo>
                      <a:pt x="367" y="334"/>
                      <a:pt x="367" y="334"/>
                      <a:pt x="367" y="334"/>
                    </a:cubicBezTo>
                    <a:cubicBezTo>
                      <a:pt x="367" y="334"/>
                      <a:pt x="367" y="334"/>
                      <a:pt x="367" y="334"/>
                    </a:cubicBezTo>
                    <a:cubicBezTo>
                      <a:pt x="354" y="315"/>
                      <a:pt x="354" y="315"/>
                      <a:pt x="354" y="315"/>
                    </a:cubicBezTo>
                    <a:cubicBezTo>
                      <a:pt x="355" y="313"/>
                      <a:pt x="357" y="311"/>
                      <a:pt x="359" y="308"/>
                    </a:cubicBezTo>
                    <a:cubicBezTo>
                      <a:pt x="381" y="315"/>
                      <a:pt x="381" y="315"/>
                      <a:pt x="381" y="315"/>
                    </a:cubicBezTo>
                    <a:cubicBezTo>
                      <a:pt x="381" y="314"/>
                      <a:pt x="381" y="314"/>
                      <a:pt x="381" y="314"/>
                    </a:cubicBezTo>
                    <a:cubicBezTo>
                      <a:pt x="381" y="314"/>
                      <a:pt x="381" y="314"/>
                      <a:pt x="381" y="314"/>
                    </a:cubicBezTo>
                    <a:cubicBezTo>
                      <a:pt x="389" y="302"/>
                      <a:pt x="395" y="289"/>
                      <a:pt x="400" y="275"/>
                    </a:cubicBezTo>
                    <a:cubicBezTo>
                      <a:pt x="381" y="262"/>
                      <a:pt x="381" y="262"/>
                      <a:pt x="381" y="262"/>
                    </a:cubicBezTo>
                    <a:cubicBezTo>
                      <a:pt x="382" y="259"/>
                      <a:pt x="383" y="256"/>
                      <a:pt x="384" y="253"/>
                    </a:cubicBezTo>
                    <a:cubicBezTo>
                      <a:pt x="406" y="252"/>
                      <a:pt x="406" y="252"/>
                      <a:pt x="406" y="252"/>
                    </a:cubicBezTo>
                    <a:cubicBezTo>
                      <a:pt x="406" y="252"/>
                      <a:pt x="406" y="252"/>
                      <a:pt x="406" y="251"/>
                    </a:cubicBezTo>
                    <a:cubicBezTo>
                      <a:pt x="407" y="251"/>
                      <a:pt x="407" y="251"/>
                      <a:pt x="407" y="251"/>
                    </a:cubicBezTo>
                    <a:cubicBezTo>
                      <a:pt x="408" y="245"/>
                      <a:pt x="409" y="239"/>
                      <a:pt x="410" y="232"/>
                    </a:cubicBezTo>
                    <a:close/>
                    <a:moveTo>
                      <a:pt x="369" y="220"/>
                    </a:moveTo>
                    <a:cubicBezTo>
                      <a:pt x="369" y="222"/>
                      <a:pt x="369" y="224"/>
                      <a:pt x="369" y="226"/>
                    </a:cubicBezTo>
                    <a:cubicBezTo>
                      <a:pt x="369" y="227"/>
                      <a:pt x="368" y="228"/>
                      <a:pt x="368" y="228"/>
                    </a:cubicBezTo>
                    <a:cubicBezTo>
                      <a:pt x="368" y="230"/>
                      <a:pt x="368" y="231"/>
                      <a:pt x="368" y="233"/>
                    </a:cubicBezTo>
                    <a:cubicBezTo>
                      <a:pt x="367" y="234"/>
                      <a:pt x="367" y="235"/>
                      <a:pt x="367" y="237"/>
                    </a:cubicBezTo>
                    <a:cubicBezTo>
                      <a:pt x="367" y="238"/>
                      <a:pt x="367" y="239"/>
                      <a:pt x="366" y="239"/>
                    </a:cubicBezTo>
                    <a:cubicBezTo>
                      <a:pt x="366" y="241"/>
                      <a:pt x="366" y="243"/>
                      <a:pt x="365" y="245"/>
                    </a:cubicBezTo>
                    <a:cubicBezTo>
                      <a:pt x="365" y="246"/>
                      <a:pt x="365" y="246"/>
                      <a:pt x="365" y="246"/>
                    </a:cubicBezTo>
                    <a:cubicBezTo>
                      <a:pt x="364" y="249"/>
                      <a:pt x="364" y="251"/>
                      <a:pt x="363" y="253"/>
                    </a:cubicBezTo>
                    <a:cubicBezTo>
                      <a:pt x="262" y="218"/>
                      <a:pt x="262" y="218"/>
                      <a:pt x="262" y="218"/>
                    </a:cubicBezTo>
                    <a:cubicBezTo>
                      <a:pt x="262" y="218"/>
                      <a:pt x="262" y="218"/>
                      <a:pt x="262" y="217"/>
                    </a:cubicBezTo>
                    <a:cubicBezTo>
                      <a:pt x="262" y="217"/>
                      <a:pt x="262" y="216"/>
                      <a:pt x="262" y="215"/>
                    </a:cubicBezTo>
                    <a:cubicBezTo>
                      <a:pt x="262" y="214"/>
                      <a:pt x="263" y="214"/>
                      <a:pt x="263" y="213"/>
                    </a:cubicBezTo>
                    <a:cubicBezTo>
                      <a:pt x="263" y="213"/>
                      <a:pt x="263" y="212"/>
                      <a:pt x="263" y="212"/>
                    </a:cubicBezTo>
                    <a:cubicBezTo>
                      <a:pt x="370" y="212"/>
                      <a:pt x="370" y="212"/>
                      <a:pt x="370" y="212"/>
                    </a:cubicBezTo>
                    <a:cubicBezTo>
                      <a:pt x="370" y="214"/>
                      <a:pt x="370" y="217"/>
                      <a:pt x="369" y="219"/>
                    </a:cubicBezTo>
                    <a:cubicBezTo>
                      <a:pt x="369" y="219"/>
                      <a:pt x="369" y="220"/>
                      <a:pt x="369" y="220"/>
                    </a:cubicBezTo>
                    <a:close/>
                    <a:moveTo>
                      <a:pt x="356" y="272"/>
                    </a:moveTo>
                    <a:cubicBezTo>
                      <a:pt x="355" y="274"/>
                      <a:pt x="354" y="276"/>
                      <a:pt x="353" y="278"/>
                    </a:cubicBezTo>
                    <a:cubicBezTo>
                      <a:pt x="353" y="279"/>
                      <a:pt x="353" y="279"/>
                      <a:pt x="352" y="280"/>
                    </a:cubicBezTo>
                    <a:cubicBezTo>
                      <a:pt x="352" y="281"/>
                      <a:pt x="351" y="283"/>
                      <a:pt x="350" y="284"/>
                    </a:cubicBezTo>
                    <a:cubicBezTo>
                      <a:pt x="350" y="285"/>
                      <a:pt x="349" y="286"/>
                      <a:pt x="349" y="287"/>
                    </a:cubicBezTo>
                    <a:cubicBezTo>
                      <a:pt x="348" y="288"/>
                      <a:pt x="347" y="289"/>
                      <a:pt x="347" y="290"/>
                    </a:cubicBezTo>
                    <a:cubicBezTo>
                      <a:pt x="346" y="291"/>
                      <a:pt x="345" y="292"/>
                      <a:pt x="345" y="294"/>
                    </a:cubicBezTo>
                    <a:cubicBezTo>
                      <a:pt x="344" y="294"/>
                      <a:pt x="344" y="295"/>
                      <a:pt x="343" y="296"/>
                    </a:cubicBezTo>
                    <a:cubicBezTo>
                      <a:pt x="342" y="297"/>
                      <a:pt x="341" y="299"/>
                      <a:pt x="340" y="300"/>
                    </a:cubicBezTo>
                    <a:cubicBezTo>
                      <a:pt x="340" y="300"/>
                      <a:pt x="340" y="301"/>
                      <a:pt x="340" y="301"/>
                    </a:cubicBezTo>
                    <a:cubicBezTo>
                      <a:pt x="338" y="303"/>
                      <a:pt x="337" y="304"/>
                      <a:pt x="336" y="306"/>
                    </a:cubicBezTo>
                    <a:cubicBezTo>
                      <a:pt x="336" y="306"/>
                      <a:pt x="336" y="306"/>
                      <a:pt x="336" y="306"/>
                    </a:cubicBezTo>
                    <a:cubicBezTo>
                      <a:pt x="333" y="310"/>
                      <a:pt x="330" y="314"/>
                      <a:pt x="327" y="317"/>
                    </a:cubicBezTo>
                    <a:cubicBezTo>
                      <a:pt x="251" y="241"/>
                      <a:pt x="251" y="241"/>
                      <a:pt x="251" y="241"/>
                    </a:cubicBezTo>
                    <a:cubicBezTo>
                      <a:pt x="251" y="241"/>
                      <a:pt x="251" y="241"/>
                      <a:pt x="251" y="241"/>
                    </a:cubicBezTo>
                    <a:cubicBezTo>
                      <a:pt x="252" y="240"/>
                      <a:pt x="252" y="239"/>
                      <a:pt x="253" y="239"/>
                    </a:cubicBezTo>
                    <a:cubicBezTo>
                      <a:pt x="253" y="238"/>
                      <a:pt x="253" y="238"/>
                      <a:pt x="253" y="238"/>
                    </a:cubicBezTo>
                    <a:cubicBezTo>
                      <a:pt x="254" y="237"/>
                      <a:pt x="254" y="236"/>
                      <a:pt x="255" y="236"/>
                    </a:cubicBezTo>
                    <a:cubicBezTo>
                      <a:pt x="255" y="235"/>
                      <a:pt x="255" y="235"/>
                      <a:pt x="256" y="234"/>
                    </a:cubicBezTo>
                    <a:cubicBezTo>
                      <a:pt x="256" y="234"/>
                      <a:pt x="256" y="233"/>
                      <a:pt x="257" y="232"/>
                    </a:cubicBezTo>
                    <a:cubicBezTo>
                      <a:pt x="257" y="232"/>
                      <a:pt x="257" y="231"/>
                      <a:pt x="258" y="231"/>
                    </a:cubicBezTo>
                    <a:cubicBezTo>
                      <a:pt x="258" y="230"/>
                      <a:pt x="258" y="230"/>
                      <a:pt x="258" y="230"/>
                    </a:cubicBezTo>
                    <a:cubicBezTo>
                      <a:pt x="359" y="265"/>
                      <a:pt x="359" y="265"/>
                      <a:pt x="359" y="265"/>
                    </a:cubicBezTo>
                    <a:cubicBezTo>
                      <a:pt x="358" y="267"/>
                      <a:pt x="357" y="270"/>
                      <a:pt x="356" y="272"/>
                    </a:cubicBezTo>
                    <a:cubicBezTo>
                      <a:pt x="356" y="272"/>
                      <a:pt x="356" y="272"/>
                      <a:pt x="356" y="272"/>
                    </a:cubicBezTo>
                    <a:close/>
                    <a:moveTo>
                      <a:pt x="306" y="336"/>
                    </a:moveTo>
                    <a:cubicBezTo>
                      <a:pt x="304" y="337"/>
                      <a:pt x="303" y="338"/>
                      <a:pt x="302" y="339"/>
                    </a:cubicBezTo>
                    <a:cubicBezTo>
                      <a:pt x="300" y="340"/>
                      <a:pt x="298" y="342"/>
                      <a:pt x="297" y="343"/>
                    </a:cubicBezTo>
                    <a:cubicBezTo>
                      <a:pt x="296" y="343"/>
                      <a:pt x="296" y="343"/>
                      <a:pt x="296" y="343"/>
                    </a:cubicBezTo>
                    <a:cubicBezTo>
                      <a:pt x="292" y="346"/>
                      <a:pt x="288" y="348"/>
                      <a:pt x="284" y="350"/>
                    </a:cubicBezTo>
                    <a:cubicBezTo>
                      <a:pt x="237" y="254"/>
                      <a:pt x="237" y="254"/>
                      <a:pt x="237" y="254"/>
                    </a:cubicBezTo>
                    <a:cubicBezTo>
                      <a:pt x="237" y="254"/>
                      <a:pt x="237" y="254"/>
                      <a:pt x="238" y="254"/>
                    </a:cubicBezTo>
                    <a:cubicBezTo>
                      <a:pt x="238" y="253"/>
                      <a:pt x="239" y="253"/>
                      <a:pt x="240" y="252"/>
                    </a:cubicBezTo>
                    <a:cubicBezTo>
                      <a:pt x="240" y="252"/>
                      <a:pt x="241" y="251"/>
                      <a:pt x="241" y="251"/>
                    </a:cubicBezTo>
                    <a:cubicBezTo>
                      <a:pt x="241" y="251"/>
                      <a:pt x="242" y="251"/>
                      <a:pt x="242" y="250"/>
                    </a:cubicBezTo>
                    <a:cubicBezTo>
                      <a:pt x="318" y="326"/>
                      <a:pt x="318" y="326"/>
                      <a:pt x="318" y="326"/>
                    </a:cubicBezTo>
                    <a:cubicBezTo>
                      <a:pt x="314" y="329"/>
                      <a:pt x="311" y="332"/>
                      <a:pt x="307" y="335"/>
                    </a:cubicBezTo>
                    <a:cubicBezTo>
                      <a:pt x="307" y="335"/>
                      <a:pt x="306" y="336"/>
                      <a:pt x="306" y="336"/>
                    </a:cubicBezTo>
                    <a:close/>
                    <a:moveTo>
                      <a:pt x="259" y="361"/>
                    </a:moveTo>
                    <a:cubicBezTo>
                      <a:pt x="257" y="362"/>
                      <a:pt x="255" y="362"/>
                      <a:pt x="253" y="363"/>
                    </a:cubicBezTo>
                    <a:cubicBezTo>
                      <a:pt x="253" y="363"/>
                      <a:pt x="252" y="363"/>
                      <a:pt x="252" y="363"/>
                    </a:cubicBezTo>
                    <a:cubicBezTo>
                      <a:pt x="250" y="364"/>
                      <a:pt x="248" y="364"/>
                      <a:pt x="247" y="365"/>
                    </a:cubicBezTo>
                    <a:cubicBezTo>
                      <a:pt x="246" y="365"/>
                      <a:pt x="245" y="365"/>
                      <a:pt x="244" y="365"/>
                    </a:cubicBezTo>
                    <a:cubicBezTo>
                      <a:pt x="243" y="366"/>
                      <a:pt x="241" y="366"/>
                      <a:pt x="240" y="366"/>
                    </a:cubicBezTo>
                    <a:cubicBezTo>
                      <a:pt x="239" y="367"/>
                      <a:pt x="238" y="367"/>
                      <a:pt x="237" y="367"/>
                    </a:cubicBezTo>
                    <a:cubicBezTo>
                      <a:pt x="236" y="367"/>
                      <a:pt x="235" y="367"/>
                      <a:pt x="233" y="368"/>
                    </a:cubicBezTo>
                    <a:cubicBezTo>
                      <a:pt x="232" y="368"/>
                      <a:pt x="230" y="368"/>
                      <a:pt x="229" y="368"/>
                    </a:cubicBezTo>
                    <a:cubicBezTo>
                      <a:pt x="228" y="368"/>
                      <a:pt x="227" y="368"/>
                      <a:pt x="227" y="369"/>
                    </a:cubicBezTo>
                    <a:cubicBezTo>
                      <a:pt x="225" y="369"/>
                      <a:pt x="222" y="369"/>
                      <a:pt x="220" y="369"/>
                    </a:cubicBezTo>
                    <a:cubicBezTo>
                      <a:pt x="220" y="369"/>
                      <a:pt x="220" y="369"/>
                      <a:pt x="220" y="369"/>
                    </a:cubicBezTo>
                    <a:cubicBezTo>
                      <a:pt x="217" y="369"/>
                      <a:pt x="215" y="370"/>
                      <a:pt x="212" y="370"/>
                    </a:cubicBezTo>
                    <a:cubicBezTo>
                      <a:pt x="212" y="263"/>
                      <a:pt x="212" y="263"/>
                      <a:pt x="212" y="263"/>
                    </a:cubicBezTo>
                    <a:cubicBezTo>
                      <a:pt x="213" y="263"/>
                      <a:pt x="213" y="263"/>
                      <a:pt x="213" y="263"/>
                    </a:cubicBezTo>
                    <a:cubicBezTo>
                      <a:pt x="214" y="263"/>
                      <a:pt x="215" y="262"/>
                      <a:pt x="216" y="262"/>
                    </a:cubicBezTo>
                    <a:cubicBezTo>
                      <a:pt x="216" y="262"/>
                      <a:pt x="217" y="262"/>
                      <a:pt x="217" y="262"/>
                    </a:cubicBezTo>
                    <a:cubicBezTo>
                      <a:pt x="218" y="262"/>
                      <a:pt x="219" y="262"/>
                      <a:pt x="219" y="262"/>
                    </a:cubicBezTo>
                    <a:cubicBezTo>
                      <a:pt x="220" y="261"/>
                      <a:pt x="221" y="261"/>
                      <a:pt x="221" y="261"/>
                    </a:cubicBezTo>
                    <a:cubicBezTo>
                      <a:pt x="222" y="261"/>
                      <a:pt x="222" y="261"/>
                      <a:pt x="223" y="261"/>
                    </a:cubicBezTo>
                    <a:cubicBezTo>
                      <a:pt x="224" y="260"/>
                      <a:pt x="225" y="260"/>
                      <a:pt x="225" y="260"/>
                    </a:cubicBezTo>
                    <a:cubicBezTo>
                      <a:pt x="225" y="260"/>
                      <a:pt x="226" y="260"/>
                      <a:pt x="226" y="260"/>
                    </a:cubicBezTo>
                    <a:cubicBezTo>
                      <a:pt x="272" y="356"/>
                      <a:pt x="272" y="356"/>
                      <a:pt x="272" y="356"/>
                    </a:cubicBezTo>
                    <a:cubicBezTo>
                      <a:pt x="268" y="358"/>
                      <a:pt x="264" y="359"/>
                      <a:pt x="259" y="361"/>
                    </a:cubicBezTo>
                    <a:cubicBezTo>
                      <a:pt x="259" y="361"/>
                      <a:pt x="259" y="361"/>
                      <a:pt x="259" y="361"/>
                    </a:cubicBezTo>
                    <a:close/>
                    <a:moveTo>
                      <a:pt x="192" y="369"/>
                    </a:moveTo>
                    <a:cubicBezTo>
                      <a:pt x="190" y="369"/>
                      <a:pt x="188" y="369"/>
                      <a:pt x="186" y="369"/>
                    </a:cubicBezTo>
                    <a:cubicBezTo>
                      <a:pt x="185" y="368"/>
                      <a:pt x="184" y="368"/>
                      <a:pt x="183" y="368"/>
                    </a:cubicBezTo>
                    <a:cubicBezTo>
                      <a:pt x="182" y="368"/>
                      <a:pt x="180" y="368"/>
                      <a:pt x="179" y="368"/>
                    </a:cubicBezTo>
                    <a:cubicBezTo>
                      <a:pt x="178" y="367"/>
                      <a:pt x="176" y="367"/>
                      <a:pt x="175" y="367"/>
                    </a:cubicBezTo>
                    <a:cubicBezTo>
                      <a:pt x="174" y="367"/>
                      <a:pt x="173" y="366"/>
                      <a:pt x="172" y="366"/>
                    </a:cubicBezTo>
                    <a:cubicBezTo>
                      <a:pt x="170" y="366"/>
                      <a:pt x="168" y="365"/>
                      <a:pt x="166" y="365"/>
                    </a:cubicBezTo>
                    <a:cubicBezTo>
                      <a:pt x="166" y="365"/>
                      <a:pt x="166" y="365"/>
                      <a:pt x="166" y="365"/>
                    </a:cubicBezTo>
                    <a:cubicBezTo>
                      <a:pt x="163" y="364"/>
                      <a:pt x="161" y="363"/>
                      <a:pt x="159" y="363"/>
                    </a:cubicBezTo>
                    <a:cubicBezTo>
                      <a:pt x="194" y="262"/>
                      <a:pt x="194" y="262"/>
                      <a:pt x="194" y="262"/>
                    </a:cubicBezTo>
                    <a:cubicBezTo>
                      <a:pt x="194" y="262"/>
                      <a:pt x="194" y="262"/>
                      <a:pt x="195" y="262"/>
                    </a:cubicBezTo>
                    <a:cubicBezTo>
                      <a:pt x="195" y="262"/>
                      <a:pt x="196" y="262"/>
                      <a:pt x="197" y="262"/>
                    </a:cubicBezTo>
                    <a:cubicBezTo>
                      <a:pt x="198" y="262"/>
                      <a:pt x="198" y="262"/>
                      <a:pt x="199" y="263"/>
                    </a:cubicBezTo>
                    <a:cubicBezTo>
                      <a:pt x="199" y="263"/>
                      <a:pt x="200" y="263"/>
                      <a:pt x="200" y="263"/>
                    </a:cubicBezTo>
                    <a:cubicBezTo>
                      <a:pt x="200" y="370"/>
                      <a:pt x="200" y="370"/>
                      <a:pt x="200" y="370"/>
                    </a:cubicBezTo>
                    <a:cubicBezTo>
                      <a:pt x="197" y="370"/>
                      <a:pt x="195" y="369"/>
                      <a:pt x="193" y="369"/>
                    </a:cubicBezTo>
                    <a:cubicBezTo>
                      <a:pt x="192" y="369"/>
                      <a:pt x="192" y="369"/>
                      <a:pt x="192" y="369"/>
                    </a:cubicBezTo>
                    <a:close/>
                    <a:moveTo>
                      <a:pt x="139" y="356"/>
                    </a:moveTo>
                    <a:cubicBezTo>
                      <a:pt x="137" y="355"/>
                      <a:pt x="136" y="354"/>
                      <a:pt x="134" y="353"/>
                    </a:cubicBezTo>
                    <a:cubicBezTo>
                      <a:pt x="133" y="353"/>
                      <a:pt x="133" y="352"/>
                      <a:pt x="132" y="352"/>
                    </a:cubicBezTo>
                    <a:cubicBezTo>
                      <a:pt x="131" y="351"/>
                      <a:pt x="129" y="351"/>
                      <a:pt x="128" y="350"/>
                    </a:cubicBezTo>
                    <a:cubicBezTo>
                      <a:pt x="127" y="349"/>
                      <a:pt x="126" y="349"/>
                      <a:pt x="125" y="348"/>
                    </a:cubicBezTo>
                    <a:cubicBezTo>
                      <a:pt x="124" y="348"/>
                      <a:pt x="123" y="347"/>
                      <a:pt x="122" y="346"/>
                    </a:cubicBezTo>
                    <a:cubicBezTo>
                      <a:pt x="121" y="346"/>
                      <a:pt x="119" y="345"/>
                      <a:pt x="118" y="344"/>
                    </a:cubicBezTo>
                    <a:cubicBezTo>
                      <a:pt x="117" y="344"/>
                      <a:pt x="117" y="343"/>
                      <a:pt x="116" y="343"/>
                    </a:cubicBezTo>
                    <a:cubicBezTo>
                      <a:pt x="115" y="342"/>
                      <a:pt x="113" y="341"/>
                      <a:pt x="112" y="340"/>
                    </a:cubicBezTo>
                    <a:cubicBezTo>
                      <a:pt x="111" y="340"/>
                      <a:pt x="111" y="339"/>
                      <a:pt x="111" y="339"/>
                    </a:cubicBezTo>
                    <a:cubicBezTo>
                      <a:pt x="109" y="338"/>
                      <a:pt x="107" y="337"/>
                      <a:pt x="106" y="335"/>
                    </a:cubicBezTo>
                    <a:cubicBezTo>
                      <a:pt x="105" y="335"/>
                      <a:pt x="105" y="335"/>
                      <a:pt x="105" y="335"/>
                    </a:cubicBezTo>
                    <a:cubicBezTo>
                      <a:pt x="102" y="332"/>
                      <a:pt x="98" y="329"/>
                      <a:pt x="95" y="326"/>
                    </a:cubicBezTo>
                    <a:cubicBezTo>
                      <a:pt x="170" y="250"/>
                      <a:pt x="170" y="250"/>
                      <a:pt x="170" y="250"/>
                    </a:cubicBezTo>
                    <a:cubicBezTo>
                      <a:pt x="170" y="250"/>
                      <a:pt x="171" y="250"/>
                      <a:pt x="171" y="251"/>
                    </a:cubicBezTo>
                    <a:cubicBezTo>
                      <a:pt x="171" y="251"/>
                      <a:pt x="172" y="252"/>
                      <a:pt x="173" y="252"/>
                    </a:cubicBezTo>
                    <a:cubicBezTo>
                      <a:pt x="173" y="252"/>
                      <a:pt x="173" y="253"/>
                      <a:pt x="174" y="253"/>
                    </a:cubicBezTo>
                    <a:cubicBezTo>
                      <a:pt x="175" y="253"/>
                      <a:pt x="175" y="254"/>
                      <a:pt x="176" y="254"/>
                    </a:cubicBezTo>
                    <a:cubicBezTo>
                      <a:pt x="176" y="255"/>
                      <a:pt x="177" y="255"/>
                      <a:pt x="178" y="255"/>
                    </a:cubicBezTo>
                    <a:cubicBezTo>
                      <a:pt x="178" y="256"/>
                      <a:pt x="178" y="256"/>
                      <a:pt x="179" y="256"/>
                    </a:cubicBezTo>
                    <a:cubicBezTo>
                      <a:pt x="180" y="256"/>
                      <a:pt x="181" y="257"/>
                      <a:pt x="181" y="257"/>
                    </a:cubicBezTo>
                    <a:cubicBezTo>
                      <a:pt x="181" y="257"/>
                      <a:pt x="182" y="257"/>
                      <a:pt x="182" y="258"/>
                    </a:cubicBezTo>
                    <a:cubicBezTo>
                      <a:pt x="147" y="359"/>
                      <a:pt x="147" y="359"/>
                      <a:pt x="147" y="359"/>
                    </a:cubicBezTo>
                    <a:cubicBezTo>
                      <a:pt x="144" y="358"/>
                      <a:pt x="142" y="357"/>
                      <a:pt x="140" y="356"/>
                    </a:cubicBezTo>
                    <a:cubicBezTo>
                      <a:pt x="140" y="356"/>
                      <a:pt x="140" y="356"/>
                      <a:pt x="139" y="356"/>
                    </a:cubicBezTo>
                    <a:close/>
                    <a:moveTo>
                      <a:pt x="76" y="305"/>
                    </a:moveTo>
                    <a:cubicBezTo>
                      <a:pt x="75" y="303"/>
                      <a:pt x="74" y="302"/>
                      <a:pt x="73" y="301"/>
                    </a:cubicBezTo>
                    <a:cubicBezTo>
                      <a:pt x="71" y="299"/>
                      <a:pt x="70" y="297"/>
                      <a:pt x="69" y="295"/>
                    </a:cubicBezTo>
                    <a:cubicBezTo>
                      <a:pt x="69" y="295"/>
                      <a:pt x="69" y="295"/>
                      <a:pt x="69" y="295"/>
                    </a:cubicBezTo>
                    <a:cubicBezTo>
                      <a:pt x="66" y="291"/>
                      <a:pt x="64" y="287"/>
                      <a:pt x="62" y="283"/>
                    </a:cubicBezTo>
                    <a:cubicBezTo>
                      <a:pt x="158" y="236"/>
                      <a:pt x="158" y="236"/>
                      <a:pt x="158" y="236"/>
                    </a:cubicBezTo>
                    <a:cubicBezTo>
                      <a:pt x="158" y="236"/>
                      <a:pt x="158" y="237"/>
                      <a:pt x="159" y="237"/>
                    </a:cubicBezTo>
                    <a:cubicBezTo>
                      <a:pt x="159" y="238"/>
                      <a:pt x="159" y="238"/>
                      <a:pt x="160" y="239"/>
                    </a:cubicBezTo>
                    <a:cubicBezTo>
                      <a:pt x="160" y="239"/>
                      <a:pt x="161" y="240"/>
                      <a:pt x="161" y="241"/>
                    </a:cubicBezTo>
                    <a:cubicBezTo>
                      <a:pt x="161" y="241"/>
                      <a:pt x="161" y="241"/>
                      <a:pt x="162" y="241"/>
                    </a:cubicBezTo>
                    <a:cubicBezTo>
                      <a:pt x="86" y="317"/>
                      <a:pt x="86" y="317"/>
                      <a:pt x="86" y="317"/>
                    </a:cubicBezTo>
                    <a:cubicBezTo>
                      <a:pt x="83" y="314"/>
                      <a:pt x="80" y="310"/>
                      <a:pt x="77" y="306"/>
                    </a:cubicBezTo>
                    <a:cubicBezTo>
                      <a:pt x="76" y="306"/>
                      <a:pt x="76" y="305"/>
                      <a:pt x="76" y="305"/>
                    </a:cubicBezTo>
                    <a:close/>
                    <a:moveTo>
                      <a:pt x="51" y="258"/>
                    </a:moveTo>
                    <a:cubicBezTo>
                      <a:pt x="50" y="256"/>
                      <a:pt x="50" y="254"/>
                      <a:pt x="49" y="252"/>
                    </a:cubicBezTo>
                    <a:cubicBezTo>
                      <a:pt x="49" y="252"/>
                      <a:pt x="49" y="251"/>
                      <a:pt x="49" y="251"/>
                    </a:cubicBezTo>
                    <a:cubicBezTo>
                      <a:pt x="48" y="249"/>
                      <a:pt x="48" y="247"/>
                      <a:pt x="47" y="246"/>
                    </a:cubicBezTo>
                    <a:cubicBezTo>
                      <a:pt x="47" y="245"/>
                      <a:pt x="47" y="244"/>
                      <a:pt x="47" y="244"/>
                    </a:cubicBezTo>
                    <a:cubicBezTo>
                      <a:pt x="47" y="242"/>
                      <a:pt x="46" y="241"/>
                      <a:pt x="46" y="239"/>
                    </a:cubicBezTo>
                    <a:cubicBezTo>
                      <a:pt x="46" y="238"/>
                      <a:pt x="45" y="237"/>
                      <a:pt x="45" y="236"/>
                    </a:cubicBezTo>
                    <a:cubicBezTo>
                      <a:pt x="45" y="235"/>
                      <a:pt x="45" y="234"/>
                      <a:pt x="45" y="233"/>
                    </a:cubicBezTo>
                    <a:cubicBezTo>
                      <a:pt x="44" y="231"/>
                      <a:pt x="44" y="229"/>
                      <a:pt x="44" y="228"/>
                    </a:cubicBezTo>
                    <a:cubicBezTo>
                      <a:pt x="44" y="227"/>
                      <a:pt x="44" y="227"/>
                      <a:pt x="44" y="226"/>
                    </a:cubicBezTo>
                    <a:cubicBezTo>
                      <a:pt x="43" y="224"/>
                      <a:pt x="43" y="222"/>
                      <a:pt x="43" y="220"/>
                    </a:cubicBezTo>
                    <a:cubicBezTo>
                      <a:pt x="43" y="219"/>
                      <a:pt x="43" y="219"/>
                      <a:pt x="43" y="219"/>
                    </a:cubicBezTo>
                    <a:cubicBezTo>
                      <a:pt x="43" y="217"/>
                      <a:pt x="43" y="214"/>
                      <a:pt x="43" y="212"/>
                    </a:cubicBezTo>
                    <a:cubicBezTo>
                      <a:pt x="150" y="212"/>
                      <a:pt x="150" y="212"/>
                      <a:pt x="150" y="212"/>
                    </a:cubicBezTo>
                    <a:cubicBezTo>
                      <a:pt x="150" y="212"/>
                      <a:pt x="150" y="212"/>
                      <a:pt x="150" y="212"/>
                    </a:cubicBezTo>
                    <a:cubicBezTo>
                      <a:pt x="150" y="213"/>
                      <a:pt x="150" y="214"/>
                      <a:pt x="150" y="214"/>
                    </a:cubicBezTo>
                    <a:cubicBezTo>
                      <a:pt x="150" y="215"/>
                      <a:pt x="150" y="216"/>
                      <a:pt x="150" y="217"/>
                    </a:cubicBezTo>
                    <a:cubicBezTo>
                      <a:pt x="150" y="217"/>
                      <a:pt x="151" y="218"/>
                      <a:pt x="151" y="218"/>
                    </a:cubicBezTo>
                    <a:cubicBezTo>
                      <a:pt x="151" y="219"/>
                      <a:pt x="151" y="220"/>
                      <a:pt x="151" y="221"/>
                    </a:cubicBezTo>
                    <a:cubicBezTo>
                      <a:pt x="151" y="221"/>
                      <a:pt x="151" y="221"/>
                      <a:pt x="151" y="222"/>
                    </a:cubicBezTo>
                    <a:cubicBezTo>
                      <a:pt x="152" y="223"/>
                      <a:pt x="152" y="224"/>
                      <a:pt x="152" y="225"/>
                    </a:cubicBezTo>
                    <a:cubicBezTo>
                      <a:pt x="152" y="225"/>
                      <a:pt x="152" y="225"/>
                      <a:pt x="152" y="225"/>
                    </a:cubicBezTo>
                    <a:cubicBezTo>
                      <a:pt x="56" y="272"/>
                      <a:pt x="56" y="272"/>
                      <a:pt x="56" y="272"/>
                    </a:cubicBezTo>
                    <a:cubicBezTo>
                      <a:pt x="54" y="267"/>
                      <a:pt x="53" y="263"/>
                      <a:pt x="51" y="258"/>
                    </a:cubicBezTo>
                    <a:cubicBezTo>
                      <a:pt x="51" y="258"/>
                      <a:pt x="51" y="258"/>
                      <a:pt x="51" y="258"/>
                    </a:cubicBezTo>
                    <a:close/>
                    <a:moveTo>
                      <a:pt x="43" y="191"/>
                    </a:moveTo>
                    <a:cubicBezTo>
                      <a:pt x="43" y="189"/>
                      <a:pt x="44" y="187"/>
                      <a:pt x="44" y="185"/>
                    </a:cubicBezTo>
                    <a:cubicBezTo>
                      <a:pt x="44" y="184"/>
                      <a:pt x="44" y="183"/>
                      <a:pt x="44" y="183"/>
                    </a:cubicBezTo>
                    <a:cubicBezTo>
                      <a:pt x="44" y="181"/>
                      <a:pt x="45" y="180"/>
                      <a:pt x="45" y="178"/>
                    </a:cubicBezTo>
                    <a:cubicBezTo>
                      <a:pt x="45" y="177"/>
                      <a:pt x="45" y="176"/>
                      <a:pt x="46" y="174"/>
                    </a:cubicBezTo>
                    <a:cubicBezTo>
                      <a:pt x="46" y="173"/>
                      <a:pt x="46" y="173"/>
                      <a:pt x="46" y="172"/>
                    </a:cubicBezTo>
                    <a:cubicBezTo>
                      <a:pt x="47" y="170"/>
                      <a:pt x="47" y="168"/>
                      <a:pt x="48" y="166"/>
                    </a:cubicBezTo>
                    <a:cubicBezTo>
                      <a:pt x="48" y="165"/>
                      <a:pt x="48" y="165"/>
                      <a:pt x="48" y="165"/>
                    </a:cubicBezTo>
                    <a:cubicBezTo>
                      <a:pt x="48" y="163"/>
                      <a:pt x="49" y="160"/>
                      <a:pt x="50" y="158"/>
                    </a:cubicBezTo>
                    <a:cubicBezTo>
                      <a:pt x="151" y="193"/>
                      <a:pt x="151" y="193"/>
                      <a:pt x="151" y="193"/>
                    </a:cubicBezTo>
                    <a:cubicBezTo>
                      <a:pt x="151" y="193"/>
                      <a:pt x="151" y="194"/>
                      <a:pt x="151" y="194"/>
                    </a:cubicBezTo>
                    <a:cubicBezTo>
                      <a:pt x="151" y="195"/>
                      <a:pt x="150" y="195"/>
                      <a:pt x="150" y="196"/>
                    </a:cubicBezTo>
                    <a:cubicBezTo>
                      <a:pt x="150" y="197"/>
                      <a:pt x="150" y="198"/>
                      <a:pt x="150" y="199"/>
                    </a:cubicBezTo>
                    <a:cubicBezTo>
                      <a:pt x="150" y="199"/>
                      <a:pt x="150" y="199"/>
                      <a:pt x="150" y="199"/>
                    </a:cubicBezTo>
                    <a:cubicBezTo>
                      <a:pt x="43" y="199"/>
                      <a:pt x="43" y="199"/>
                      <a:pt x="43" y="199"/>
                    </a:cubicBezTo>
                    <a:cubicBezTo>
                      <a:pt x="43" y="197"/>
                      <a:pt x="43" y="194"/>
                      <a:pt x="43" y="192"/>
                    </a:cubicBezTo>
                    <a:cubicBezTo>
                      <a:pt x="43" y="192"/>
                      <a:pt x="43" y="191"/>
                      <a:pt x="43" y="191"/>
                    </a:cubicBezTo>
                    <a:close/>
                    <a:moveTo>
                      <a:pt x="57" y="139"/>
                    </a:moveTo>
                    <a:cubicBezTo>
                      <a:pt x="58" y="137"/>
                      <a:pt x="59" y="135"/>
                      <a:pt x="60" y="133"/>
                    </a:cubicBezTo>
                    <a:cubicBezTo>
                      <a:pt x="60" y="133"/>
                      <a:pt x="60" y="132"/>
                      <a:pt x="61" y="131"/>
                    </a:cubicBezTo>
                    <a:cubicBezTo>
                      <a:pt x="61" y="130"/>
                      <a:pt x="62" y="129"/>
                      <a:pt x="63" y="127"/>
                    </a:cubicBezTo>
                    <a:cubicBezTo>
                      <a:pt x="63" y="126"/>
                      <a:pt x="64" y="125"/>
                      <a:pt x="64" y="124"/>
                    </a:cubicBezTo>
                    <a:cubicBezTo>
                      <a:pt x="65" y="123"/>
                      <a:pt x="66" y="123"/>
                      <a:pt x="66" y="122"/>
                    </a:cubicBezTo>
                    <a:cubicBezTo>
                      <a:pt x="67" y="120"/>
                      <a:pt x="68" y="119"/>
                      <a:pt x="68" y="118"/>
                    </a:cubicBezTo>
                    <a:cubicBezTo>
                      <a:pt x="69" y="117"/>
                      <a:pt x="69" y="117"/>
                      <a:pt x="70" y="116"/>
                    </a:cubicBezTo>
                    <a:cubicBezTo>
                      <a:pt x="71" y="114"/>
                      <a:pt x="72" y="113"/>
                      <a:pt x="73" y="111"/>
                    </a:cubicBezTo>
                    <a:cubicBezTo>
                      <a:pt x="73" y="111"/>
                      <a:pt x="73" y="111"/>
                      <a:pt x="73" y="111"/>
                    </a:cubicBezTo>
                    <a:cubicBezTo>
                      <a:pt x="75" y="109"/>
                      <a:pt x="76" y="107"/>
                      <a:pt x="77" y="105"/>
                    </a:cubicBezTo>
                    <a:cubicBezTo>
                      <a:pt x="77" y="105"/>
                      <a:pt x="77" y="105"/>
                      <a:pt x="77" y="105"/>
                    </a:cubicBezTo>
                    <a:cubicBezTo>
                      <a:pt x="80" y="102"/>
                      <a:pt x="83" y="98"/>
                      <a:pt x="86" y="95"/>
                    </a:cubicBezTo>
                    <a:cubicBezTo>
                      <a:pt x="162" y="170"/>
                      <a:pt x="162" y="170"/>
                      <a:pt x="162" y="170"/>
                    </a:cubicBezTo>
                    <a:cubicBezTo>
                      <a:pt x="162" y="170"/>
                      <a:pt x="162" y="170"/>
                      <a:pt x="162" y="170"/>
                    </a:cubicBezTo>
                    <a:cubicBezTo>
                      <a:pt x="161" y="171"/>
                      <a:pt x="161" y="172"/>
                      <a:pt x="161" y="172"/>
                    </a:cubicBezTo>
                    <a:cubicBezTo>
                      <a:pt x="160" y="173"/>
                      <a:pt x="160" y="173"/>
                      <a:pt x="159" y="174"/>
                    </a:cubicBezTo>
                    <a:cubicBezTo>
                      <a:pt x="159" y="174"/>
                      <a:pt x="159" y="175"/>
                      <a:pt x="159" y="175"/>
                    </a:cubicBezTo>
                    <a:cubicBezTo>
                      <a:pt x="158" y="176"/>
                      <a:pt x="158" y="177"/>
                      <a:pt x="157" y="177"/>
                    </a:cubicBezTo>
                    <a:cubicBezTo>
                      <a:pt x="157" y="178"/>
                      <a:pt x="157" y="178"/>
                      <a:pt x="157" y="178"/>
                    </a:cubicBezTo>
                    <a:cubicBezTo>
                      <a:pt x="156" y="179"/>
                      <a:pt x="156" y="180"/>
                      <a:pt x="155" y="181"/>
                    </a:cubicBezTo>
                    <a:cubicBezTo>
                      <a:pt x="155" y="181"/>
                      <a:pt x="155" y="181"/>
                      <a:pt x="155" y="181"/>
                    </a:cubicBezTo>
                    <a:cubicBezTo>
                      <a:pt x="54" y="146"/>
                      <a:pt x="54" y="146"/>
                      <a:pt x="54" y="146"/>
                    </a:cubicBezTo>
                    <a:cubicBezTo>
                      <a:pt x="55" y="144"/>
                      <a:pt x="56" y="142"/>
                      <a:pt x="57" y="139"/>
                    </a:cubicBezTo>
                    <a:cubicBezTo>
                      <a:pt x="57" y="139"/>
                      <a:pt x="57" y="139"/>
                      <a:pt x="57" y="139"/>
                    </a:cubicBezTo>
                    <a:close/>
                    <a:moveTo>
                      <a:pt x="107" y="76"/>
                    </a:moveTo>
                    <a:cubicBezTo>
                      <a:pt x="108" y="75"/>
                      <a:pt x="110" y="74"/>
                      <a:pt x="112" y="73"/>
                    </a:cubicBezTo>
                    <a:cubicBezTo>
                      <a:pt x="117" y="69"/>
                      <a:pt x="123" y="65"/>
                      <a:pt x="130" y="62"/>
                    </a:cubicBezTo>
                    <a:cubicBezTo>
                      <a:pt x="176" y="158"/>
                      <a:pt x="176" y="158"/>
                      <a:pt x="176" y="158"/>
                    </a:cubicBezTo>
                    <a:cubicBezTo>
                      <a:pt x="176" y="158"/>
                      <a:pt x="175" y="158"/>
                      <a:pt x="175" y="159"/>
                    </a:cubicBezTo>
                    <a:cubicBezTo>
                      <a:pt x="175" y="159"/>
                      <a:pt x="174" y="159"/>
                      <a:pt x="174" y="159"/>
                    </a:cubicBezTo>
                    <a:cubicBezTo>
                      <a:pt x="173" y="160"/>
                      <a:pt x="172" y="161"/>
                      <a:pt x="172" y="161"/>
                    </a:cubicBezTo>
                    <a:cubicBezTo>
                      <a:pt x="171" y="161"/>
                      <a:pt x="171" y="161"/>
                      <a:pt x="171" y="161"/>
                    </a:cubicBezTo>
                    <a:cubicBezTo>
                      <a:pt x="95" y="86"/>
                      <a:pt x="95" y="86"/>
                      <a:pt x="95" y="86"/>
                    </a:cubicBezTo>
                    <a:cubicBezTo>
                      <a:pt x="99" y="83"/>
                      <a:pt x="102" y="80"/>
                      <a:pt x="106" y="77"/>
                    </a:cubicBezTo>
                    <a:cubicBezTo>
                      <a:pt x="106" y="76"/>
                      <a:pt x="107" y="76"/>
                      <a:pt x="107" y="76"/>
                    </a:cubicBezTo>
                    <a:close/>
                    <a:moveTo>
                      <a:pt x="154" y="51"/>
                    </a:moveTo>
                    <a:cubicBezTo>
                      <a:pt x="156" y="50"/>
                      <a:pt x="158" y="50"/>
                      <a:pt x="160" y="49"/>
                    </a:cubicBezTo>
                    <a:cubicBezTo>
                      <a:pt x="161" y="49"/>
                      <a:pt x="161" y="49"/>
                      <a:pt x="161" y="49"/>
                    </a:cubicBezTo>
                    <a:cubicBezTo>
                      <a:pt x="163" y="48"/>
                      <a:pt x="165" y="48"/>
                      <a:pt x="166" y="47"/>
                    </a:cubicBezTo>
                    <a:cubicBezTo>
                      <a:pt x="167" y="47"/>
                      <a:pt x="168" y="47"/>
                      <a:pt x="169" y="47"/>
                    </a:cubicBezTo>
                    <a:cubicBezTo>
                      <a:pt x="170" y="47"/>
                      <a:pt x="171" y="46"/>
                      <a:pt x="173" y="46"/>
                    </a:cubicBezTo>
                    <a:cubicBezTo>
                      <a:pt x="174" y="46"/>
                      <a:pt x="175" y="45"/>
                      <a:pt x="176" y="45"/>
                    </a:cubicBezTo>
                    <a:cubicBezTo>
                      <a:pt x="177" y="45"/>
                      <a:pt x="178" y="45"/>
                      <a:pt x="179" y="45"/>
                    </a:cubicBezTo>
                    <a:cubicBezTo>
                      <a:pt x="181" y="44"/>
                      <a:pt x="182" y="44"/>
                      <a:pt x="184" y="44"/>
                    </a:cubicBezTo>
                    <a:cubicBezTo>
                      <a:pt x="185" y="44"/>
                      <a:pt x="185" y="44"/>
                      <a:pt x="186" y="44"/>
                    </a:cubicBezTo>
                    <a:cubicBezTo>
                      <a:pt x="188" y="44"/>
                      <a:pt x="190" y="43"/>
                      <a:pt x="192" y="43"/>
                    </a:cubicBezTo>
                    <a:cubicBezTo>
                      <a:pt x="192" y="43"/>
                      <a:pt x="192" y="43"/>
                      <a:pt x="193" y="43"/>
                    </a:cubicBezTo>
                    <a:cubicBezTo>
                      <a:pt x="195" y="43"/>
                      <a:pt x="197" y="43"/>
                      <a:pt x="200" y="43"/>
                    </a:cubicBezTo>
                    <a:cubicBezTo>
                      <a:pt x="200" y="150"/>
                      <a:pt x="200" y="150"/>
                      <a:pt x="200" y="150"/>
                    </a:cubicBezTo>
                    <a:cubicBezTo>
                      <a:pt x="200" y="150"/>
                      <a:pt x="200" y="150"/>
                      <a:pt x="200" y="150"/>
                    </a:cubicBezTo>
                    <a:cubicBezTo>
                      <a:pt x="199" y="150"/>
                      <a:pt x="198" y="150"/>
                      <a:pt x="197" y="150"/>
                    </a:cubicBezTo>
                    <a:cubicBezTo>
                      <a:pt x="197" y="150"/>
                      <a:pt x="196" y="150"/>
                      <a:pt x="195" y="150"/>
                    </a:cubicBezTo>
                    <a:cubicBezTo>
                      <a:pt x="195" y="150"/>
                      <a:pt x="195" y="151"/>
                      <a:pt x="194" y="151"/>
                    </a:cubicBezTo>
                    <a:cubicBezTo>
                      <a:pt x="193" y="151"/>
                      <a:pt x="192" y="151"/>
                      <a:pt x="191" y="151"/>
                    </a:cubicBezTo>
                    <a:cubicBezTo>
                      <a:pt x="191" y="151"/>
                      <a:pt x="191" y="151"/>
                      <a:pt x="191" y="151"/>
                    </a:cubicBezTo>
                    <a:cubicBezTo>
                      <a:pt x="190" y="152"/>
                      <a:pt x="189" y="152"/>
                      <a:pt x="188" y="152"/>
                    </a:cubicBezTo>
                    <a:cubicBezTo>
                      <a:pt x="188" y="152"/>
                      <a:pt x="188" y="152"/>
                      <a:pt x="188" y="152"/>
                    </a:cubicBezTo>
                    <a:cubicBezTo>
                      <a:pt x="141" y="56"/>
                      <a:pt x="141" y="56"/>
                      <a:pt x="141" y="56"/>
                    </a:cubicBezTo>
                    <a:cubicBezTo>
                      <a:pt x="145" y="54"/>
                      <a:pt x="149" y="53"/>
                      <a:pt x="154" y="51"/>
                    </a:cubicBezTo>
                    <a:cubicBezTo>
                      <a:pt x="154" y="51"/>
                      <a:pt x="154" y="51"/>
                      <a:pt x="154" y="51"/>
                    </a:cubicBezTo>
                    <a:close/>
                    <a:moveTo>
                      <a:pt x="220" y="43"/>
                    </a:moveTo>
                    <a:cubicBezTo>
                      <a:pt x="223" y="43"/>
                      <a:pt x="225" y="44"/>
                      <a:pt x="227" y="44"/>
                    </a:cubicBezTo>
                    <a:cubicBezTo>
                      <a:pt x="227" y="44"/>
                      <a:pt x="228" y="44"/>
                      <a:pt x="229" y="44"/>
                    </a:cubicBezTo>
                    <a:cubicBezTo>
                      <a:pt x="230" y="44"/>
                      <a:pt x="232" y="45"/>
                      <a:pt x="233" y="45"/>
                    </a:cubicBezTo>
                    <a:cubicBezTo>
                      <a:pt x="235" y="45"/>
                      <a:pt x="236" y="45"/>
                      <a:pt x="238" y="46"/>
                    </a:cubicBezTo>
                    <a:cubicBezTo>
                      <a:pt x="238" y="46"/>
                      <a:pt x="239" y="46"/>
                      <a:pt x="240" y="46"/>
                    </a:cubicBezTo>
                    <a:cubicBezTo>
                      <a:pt x="242" y="46"/>
                      <a:pt x="244" y="47"/>
                      <a:pt x="246" y="47"/>
                    </a:cubicBezTo>
                    <a:cubicBezTo>
                      <a:pt x="246" y="47"/>
                      <a:pt x="247" y="48"/>
                      <a:pt x="247" y="48"/>
                    </a:cubicBezTo>
                    <a:cubicBezTo>
                      <a:pt x="249" y="48"/>
                      <a:pt x="251" y="49"/>
                      <a:pt x="254" y="50"/>
                    </a:cubicBezTo>
                    <a:cubicBezTo>
                      <a:pt x="219" y="151"/>
                      <a:pt x="219" y="151"/>
                      <a:pt x="219" y="151"/>
                    </a:cubicBezTo>
                    <a:cubicBezTo>
                      <a:pt x="218" y="151"/>
                      <a:pt x="218" y="151"/>
                      <a:pt x="218" y="151"/>
                    </a:cubicBezTo>
                    <a:cubicBezTo>
                      <a:pt x="217" y="150"/>
                      <a:pt x="216" y="150"/>
                      <a:pt x="216" y="150"/>
                    </a:cubicBezTo>
                    <a:cubicBezTo>
                      <a:pt x="215" y="150"/>
                      <a:pt x="214" y="150"/>
                      <a:pt x="213" y="150"/>
                    </a:cubicBezTo>
                    <a:cubicBezTo>
                      <a:pt x="213" y="150"/>
                      <a:pt x="213" y="150"/>
                      <a:pt x="212" y="150"/>
                    </a:cubicBezTo>
                    <a:cubicBezTo>
                      <a:pt x="212" y="43"/>
                      <a:pt x="212" y="43"/>
                      <a:pt x="212" y="43"/>
                    </a:cubicBezTo>
                    <a:cubicBezTo>
                      <a:pt x="215" y="43"/>
                      <a:pt x="217" y="43"/>
                      <a:pt x="220" y="43"/>
                    </a:cubicBezTo>
                    <a:cubicBezTo>
                      <a:pt x="220" y="43"/>
                      <a:pt x="220" y="43"/>
                      <a:pt x="220" y="43"/>
                    </a:cubicBezTo>
                    <a:close/>
                    <a:moveTo>
                      <a:pt x="273" y="57"/>
                    </a:moveTo>
                    <a:cubicBezTo>
                      <a:pt x="275" y="58"/>
                      <a:pt x="277" y="58"/>
                      <a:pt x="279" y="59"/>
                    </a:cubicBezTo>
                    <a:cubicBezTo>
                      <a:pt x="279" y="60"/>
                      <a:pt x="280" y="60"/>
                      <a:pt x="280" y="60"/>
                    </a:cubicBezTo>
                    <a:cubicBezTo>
                      <a:pt x="282" y="61"/>
                      <a:pt x="283" y="62"/>
                      <a:pt x="285" y="62"/>
                    </a:cubicBezTo>
                    <a:cubicBezTo>
                      <a:pt x="285" y="63"/>
                      <a:pt x="286" y="63"/>
                      <a:pt x="287" y="64"/>
                    </a:cubicBezTo>
                    <a:cubicBezTo>
                      <a:pt x="288" y="65"/>
                      <a:pt x="289" y="65"/>
                      <a:pt x="290" y="66"/>
                    </a:cubicBezTo>
                    <a:cubicBezTo>
                      <a:pt x="291" y="66"/>
                      <a:pt x="293" y="67"/>
                      <a:pt x="294" y="68"/>
                    </a:cubicBezTo>
                    <a:cubicBezTo>
                      <a:pt x="294" y="68"/>
                      <a:pt x="295" y="69"/>
                      <a:pt x="296" y="69"/>
                    </a:cubicBezTo>
                    <a:cubicBezTo>
                      <a:pt x="297" y="70"/>
                      <a:pt x="299" y="71"/>
                      <a:pt x="300" y="72"/>
                    </a:cubicBezTo>
                    <a:cubicBezTo>
                      <a:pt x="301" y="72"/>
                      <a:pt x="301" y="73"/>
                      <a:pt x="301" y="73"/>
                    </a:cubicBezTo>
                    <a:cubicBezTo>
                      <a:pt x="303" y="74"/>
                      <a:pt x="305" y="75"/>
                      <a:pt x="306" y="77"/>
                    </a:cubicBezTo>
                    <a:cubicBezTo>
                      <a:pt x="306" y="77"/>
                      <a:pt x="306" y="77"/>
                      <a:pt x="306" y="77"/>
                    </a:cubicBezTo>
                    <a:cubicBezTo>
                      <a:pt x="310" y="80"/>
                      <a:pt x="314" y="83"/>
                      <a:pt x="317" y="86"/>
                    </a:cubicBezTo>
                    <a:cubicBezTo>
                      <a:pt x="241" y="161"/>
                      <a:pt x="241" y="161"/>
                      <a:pt x="241" y="161"/>
                    </a:cubicBezTo>
                    <a:cubicBezTo>
                      <a:pt x="241" y="161"/>
                      <a:pt x="241" y="161"/>
                      <a:pt x="241" y="161"/>
                    </a:cubicBezTo>
                    <a:cubicBezTo>
                      <a:pt x="240" y="161"/>
                      <a:pt x="240" y="160"/>
                      <a:pt x="239" y="159"/>
                    </a:cubicBezTo>
                    <a:cubicBezTo>
                      <a:pt x="238" y="159"/>
                      <a:pt x="238" y="159"/>
                      <a:pt x="238" y="159"/>
                    </a:cubicBezTo>
                    <a:cubicBezTo>
                      <a:pt x="237" y="159"/>
                      <a:pt x="237" y="158"/>
                      <a:pt x="236" y="158"/>
                    </a:cubicBezTo>
                    <a:cubicBezTo>
                      <a:pt x="235" y="157"/>
                      <a:pt x="235" y="157"/>
                      <a:pt x="235" y="157"/>
                    </a:cubicBezTo>
                    <a:cubicBezTo>
                      <a:pt x="234" y="157"/>
                      <a:pt x="233" y="156"/>
                      <a:pt x="233" y="156"/>
                    </a:cubicBezTo>
                    <a:cubicBezTo>
                      <a:pt x="232" y="156"/>
                      <a:pt x="232" y="155"/>
                      <a:pt x="231" y="155"/>
                    </a:cubicBezTo>
                    <a:cubicBezTo>
                      <a:pt x="231" y="155"/>
                      <a:pt x="231" y="155"/>
                      <a:pt x="231" y="155"/>
                    </a:cubicBezTo>
                    <a:cubicBezTo>
                      <a:pt x="266" y="54"/>
                      <a:pt x="266" y="54"/>
                      <a:pt x="266" y="54"/>
                    </a:cubicBezTo>
                    <a:cubicBezTo>
                      <a:pt x="268" y="55"/>
                      <a:pt x="270" y="55"/>
                      <a:pt x="272" y="56"/>
                    </a:cubicBezTo>
                    <a:cubicBezTo>
                      <a:pt x="273" y="57"/>
                      <a:pt x="273" y="57"/>
                      <a:pt x="273" y="57"/>
                    </a:cubicBezTo>
                    <a:close/>
                    <a:moveTo>
                      <a:pt x="343" y="116"/>
                    </a:moveTo>
                    <a:cubicBezTo>
                      <a:pt x="343" y="116"/>
                      <a:pt x="343" y="116"/>
                      <a:pt x="343" y="117"/>
                    </a:cubicBezTo>
                    <a:cubicBezTo>
                      <a:pt x="346" y="120"/>
                      <a:pt x="348" y="125"/>
                      <a:pt x="350" y="129"/>
                    </a:cubicBezTo>
                    <a:cubicBezTo>
                      <a:pt x="254" y="175"/>
                      <a:pt x="254" y="175"/>
                      <a:pt x="254" y="175"/>
                    </a:cubicBezTo>
                    <a:cubicBezTo>
                      <a:pt x="254" y="175"/>
                      <a:pt x="254" y="175"/>
                      <a:pt x="254" y="175"/>
                    </a:cubicBezTo>
                    <a:cubicBezTo>
                      <a:pt x="253" y="174"/>
                      <a:pt x="253" y="173"/>
                      <a:pt x="252" y="173"/>
                    </a:cubicBezTo>
                    <a:cubicBezTo>
                      <a:pt x="252" y="172"/>
                      <a:pt x="251" y="172"/>
                      <a:pt x="251" y="171"/>
                    </a:cubicBezTo>
                    <a:cubicBezTo>
                      <a:pt x="251" y="171"/>
                      <a:pt x="251" y="171"/>
                      <a:pt x="250" y="170"/>
                    </a:cubicBezTo>
                    <a:cubicBezTo>
                      <a:pt x="326" y="95"/>
                      <a:pt x="326" y="95"/>
                      <a:pt x="326" y="95"/>
                    </a:cubicBezTo>
                    <a:cubicBezTo>
                      <a:pt x="331" y="100"/>
                      <a:pt x="335" y="105"/>
                      <a:pt x="339" y="111"/>
                    </a:cubicBezTo>
                    <a:cubicBezTo>
                      <a:pt x="341" y="113"/>
                      <a:pt x="342" y="114"/>
                      <a:pt x="343" y="116"/>
                    </a:cubicBezTo>
                    <a:close/>
                    <a:moveTo>
                      <a:pt x="361" y="153"/>
                    </a:moveTo>
                    <a:cubicBezTo>
                      <a:pt x="362" y="155"/>
                      <a:pt x="362" y="157"/>
                      <a:pt x="363" y="159"/>
                    </a:cubicBezTo>
                    <a:cubicBezTo>
                      <a:pt x="363" y="160"/>
                      <a:pt x="363" y="160"/>
                      <a:pt x="363" y="160"/>
                    </a:cubicBezTo>
                    <a:cubicBezTo>
                      <a:pt x="364" y="162"/>
                      <a:pt x="364" y="164"/>
                      <a:pt x="365" y="166"/>
                    </a:cubicBezTo>
                    <a:cubicBezTo>
                      <a:pt x="365" y="166"/>
                      <a:pt x="365" y="167"/>
                      <a:pt x="365" y="168"/>
                    </a:cubicBezTo>
                    <a:cubicBezTo>
                      <a:pt x="366" y="169"/>
                      <a:pt x="366" y="171"/>
                      <a:pt x="366" y="172"/>
                    </a:cubicBezTo>
                    <a:cubicBezTo>
                      <a:pt x="367" y="173"/>
                      <a:pt x="367" y="174"/>
                      <a:pt x="367" y="175"/>
                    </a:cubicBezTo>
                    <a:cubicBezTo>
                      <a:pt x="367" y="176"/>
                      <a:pt x="367" y="177"/>
                      <a:pt x="368" y="179"/>
                    </a:cubicBezTo>
                    <a:cubicBezTo>
                      <a:pt x="368" y="180"/>
                      <a:pt x="368" y="182"/>
                      <a:pt x="368" y="183"/>
                    </a:cubicBezTo>
                    <a:cubicBezTo>
                      <a:pt x="368" y="184"/>
                      <a:pt x="368" y="185"/>
                      <a:pt x="369" y="185"/>
                    </a:cubicBezTo>
                    <a:cubicBezTo>
                      <a:pt x="369" y="187"/>
                      <a:pt x="369" y="189"/>
                      <a:pt x="369" y="191"/>
                    </a:cubicBezTo>
                    <a:cubicBezTo>
                      <a:pt x="369" y="192"/>
                      <a:pt x="369" y="192"/>
                      <a:pt x="369" y="192"/>
                    </a:cubicBezTo>
                    <a:cubicBezTo>
                      <a:pt x="369" y="194"/>
                      <a:pt x="370" y="197"/>
                      <a:pt x="370" y="199"/>
                    </a:cubicBezTo>
                    <a:cubicBezTo>
                      <a:pt x="263" y="199"/>
                      <a:pt x="263" y="199"/>
                      <a:pt x="263" y="199"/>
                    </a:cubicBezTo>
                    <a:cubicBezTo>
                      <a:pt x="263" y="199"/>
                      <a:pt x="263" y="199"/>
                      <a:pt x="263" y="199"/>
                    </a:cubicBezTo>
                    <a:cubicBezTo>
                      <a:pt x="262" y="198"/>
                      <a:pt x="262" y="197"/>
                      <a:pt x="262" y="196"/>
                    </a:cubicBezTo>
                    <a:cubicBezTo>
                      <a:pt x="262" y="196"/>
                      <a:pt x="262" y="195"/>
                      <a:pt x="262" y="195"/>
                    </a:cubicBezTo>
                    <a:cubicBezTo>
                      <a:pt x="262" y="194"/>
                      <a:pt x="262" y="193"/>
                      <a:pt x="261" y="193"/>
                    </a:cubicBezTo>
                    <a:cubicBezTo>
                      <a:pt x="261" y="192"/>
                      <a:pt x="261" y="191"/>
                      <a:pt x="261" y="191"/>
                    </a:cubicBezTo>
                    <a:cubicBezTo>
                      <a:pt x="261" y="190"/>
                      <a:pt x="261" y="190"/>
                      <a:pt x="260" y="189"/>
                    </a:cubicBezTo>
                    <a:cubicBezTo>
                      <a:pt x="260" y="188"/>
                      <a:pt x="260" y="188"/>
                      <a:pt x="260" y="187"/>
                    </a:cubicBezTo>
                    <a:cubicBezTo>
                      <a:pt x="260" y="187"/>
                      <a:pt x="260" y="187"/>
                      <a:pt x="260" y="187"/>
                    </a:cubicBezTo>
                    <a:cubicBezTo>
                      <a:pt x="356" y="140"/>
                      <a:pt x="356" y="140"/>
                      <a:pt x="356" y="140"/>
                    </a:cubicBezTo>
                    <a:cubicBezTo>
                      <a:pt x="358" y="144"/>
                      <a:pt x="360" y="149"/>
                      <a:pt x="361" y="153"/>
                    </a:cubicBezTo>
                    <a:cubicBezTo>
                      <a:pt x="361" y="153"/>
                      <a:pt x="361" y="153"/>
                      <a:pt x="361" y="153"/>
                    </a:cubicBezTo>
                    <a:close/>
                    <a:moveTo>
                      <a:pt x="224" y="229"/>
                    </a:moveTo>
                    <a:cubicBezTo>
                      <a:pt x="224" y="229"/>
                      <a:pt x="223" y="230"/>
                      <a:pt x="223" y="230"/>
                    </a:cubicBezTo>
                    <a:cubicBezTo>
                      <a:pt x="223" y="230"/>
                      <a:pt x="222" y="230"/>
                      <a:pt x="222" y="231"/>
                    </a:cubicBezTo>
                    <a:cubicBezTo>
                      <a:pt x="222" y="231"/>
                      <a:pt x="221" y="231"/>
                      <a:pt x="221" y="231"/>
                    </a:cubicBezTo>
                    <a:cubicBezTo>
                      <a:pt x="220" y="232"/>
                      <a:pt x="220" y="232"/>
                      <a:pt x="219" y="232"/>
                    </a:cubicBezTo>
                    <a:cubicBezTo>
                      <a:pt x="219" y="232"/>
                      <a:pt x="219" y="232"/>
                      <a:pt x="218" y="233"/>
                    </a:cubicBezTo>
                    <a:cubicBezTo>
                      <a:pt x="218" y="233"/>
                      <a:pt x="217" y="233"/>
                      <a:pt x="217" y="233"/>
                    </a:cubicBezTo>
                    <a:cubicBezTo>
                      <a:pt x="216" y="233"/>
                      <a:pt x="216" y="234"/>
                      <a:pt x="216" y="234"/>
                    </a:cubicBezTo>
                    <a:cubicBezTo>
                      <a:pt x="215" y="234"/>
                      <a:pt x="215" y="234"/>
                      <a:pt x="214" y="234"/>
                    </a:cubicBezTo>
                    <a:cubicBezTo>
                      <a:pt x="214" y="234"/>
                      <a:pt x="213" y="234"/>
                      <a:pt x="213" y="234"/>
                    </a:cubicBezTo>
                    <a:cubicBezTo>
                      <a:pt x="212" y="235"/>
                      <a:pt x="212" y="235"/>
                      <a:pt x="212" y="235"/>
                    </a:cubicBezTo>
                    <a:cubicBezTo>
                      <a:pt x="211" y="235"/>
                      <a:pt x="210" y="235"/>
                      <a:pt x="210" y="235"/>
                    </a:cubicBezTo>
                    <a:cubicBezTo>
                      <a:pt x="210" y="235"/>
                      <a:pt x="209" y="235"/>
                      <a:pt x="209" y="235"/>
                    </a:cubicBezTo>
                    <a:cubicBezTo>
                      <a:pt x="208" y="235"/>
                      <a:pt x="208" y="235"/>
                      <a:pt x="207" y="235"/>
                    </a:cubicBezTo>
                    <a:cubicBezTo>
                      <a:pt x="207" y="235"/>
                      <a:pt x="206" y="235"/>
                      <a:pt x="206" y="235"/>
                    </a:cubicBezTo>
                    <a:cubicBezTo>
                      <a:pt x="205" y="235"/>
                      <a:pt x="205" y="235"/>
                      <a:pt x="204" y="235"/>
                    </a:cubicBezTo>
                    <a:cubicBezTo>
                      <a:pt x="204" y="235"/>
                      <a:pt x="203" y="235"/>
                      <a:pt x="203" y="235"/>
                    </a:cubicBezTo>
                    <a:cubicBezTo>
                      <a:pt x="202" y="235"/>
                      <a:pt x="202" y="235"/>
                      <a:pt x="201" y="235"/>
                    </a:cubicBezTo>
                    <a:cubicBezTo>
                      <a:pt x="201" y="235"/>
                      <a:pt x="200" y="235"/>
                      <a:pt x="200" y="235"/>
                    </a:cubicBezTo>
                    <a:cubicBezTo>
                      <a:pt x="200" y="235"/>
                      <a:pt x="199" y="234"/>
                      <a:pt x="199" y="234"/>
                    </a:cubicBezTo>
                    <a:cubicBezTo>
                      <a:pt x="198" y="234"/>
                      <a:pt x="198" y="234"/>
                      <a:pt x="197" y="234"/>
                    </a:cubicBezTo>
                    <a:cubicBezTo>
                      <a:pt x="197" y="234"/>
                      <a:pt x="196" y="234"/>
                      <a:pt x="196" y="233"/>
                    </a:cubicBezTo>
                    <a:cubicBezTo>
                      <a:pt x="195" y="233"/>
                      <a:pt x="195" y="233"/>
                      <a:pt x="194" y="233"/>
                    </a:cubicBezTo>
                    <a:cubicBezTo>
                      <a:pt x="194" y="233"/>
                      <a:pt x="194" y="232"/>
                      <a:pt x="193" y="232"/>
                    </a:cubicBezTo>
                    <a:cubicBezTo>
                      <a:pt x="193" y="232"/>
                      <a:pt x="192" y="232"/>
                      <a:pt x="192" y="231"/>
                    </a:cubicBezTo>
                    <a:cubicBezTo>
                      <a:pt x="191" y="231"/>
                      <a:pt x="191" y="231"/>
                      <a:pt x="191" y="231"/>
                    </a:cubicBezTo>
                    <a:cubicBezTo>
                      <a:pt x="190" y="231"/>
                      <a:pt x="190" y="230"/>
                      <a:pt x="189" y="230"/>
                    </a:cubicBezTo>
                    <a:cubicBezTo>
                      <a:pt x="189" y="230"/>
                      <a:pt x="189" y="229"/>
                      <a:pt x="188" y="229"/>
                    </a:cubicBezTo>
                    <a:cubicBezTo>
                      <a:pt x="188" y="229"/>
                      <a:pt x="188" y="229"/>
                      <a:pt x="187" y="228"/>
                    </a:cubicBezTo>
                    <a:cubicBezTo>
                      <a:pt x="187" y="228"/>
                      <a:pt x="186" y="228"/>
                      <a:pt x="186" y="227"/>
                    </a:cubicBezTo>
                    <a:cubicBezTo>
                      <a:pt x="186" y="227"/>
                      <a:pt x="185" y="227"/>
                      <a:pt x="185" y="226"/>
                    </a:cubicBezTo>
                    <a:cubicBezTo>
                      <a:pt x="185" y="226"/>
                      <a:pt x="185" y="226"/>
                      <a:pt x="184" y="225"/>
                    </a:cubicBezTo>
                    <a:cubicBezTo>
                      <a:pt x="184" y="225"/>
                      <a:pt x="184" y="225"/>
                      <a:pt x="183" y="224"/>
                    </a:cubicBezTo>
                    <a:cubicBezTo>
                      <a:pt x="183" y="224"/>
                      <a:pt x="183" y="223"/>
                      <a:pt x="182" y="223"/>
                    </a:cubicBezTo>
                    <a:cubicBezTo>
                      <a:pt x="182" y="223"/>
                      <a:pt x="182" y="222"/>
                      <a:pt x="182" y="222"/>
                    </a:cubicBezTo>
                    <a:cubicBezTo>
                      <a:pt x="181" y="221"/>
                      <a:pt x="181" y="221"/>
                      <a:pt x="181" y="221"/>
                    </a:cubicBezTo>
                    <a:cubicBezTo>
                      <a:pt x="181" y="220"/>
                      <a:pt x="180" y="220"/>
                      <a:pt x="180" y="219"/>
                    </a:cubicBezTo>
                    <a:cubicBezTo>
                      <a:pt x="180" y="219"/>
                      <a:pt x="180" y="219"/>
                      <a:pt x="180" y="218"/>
                    </a:cubicBezTo>
                    <a:cubicBezTo>
                      <a:pt x="180" y="218"/>
                      <a:pt x="179" y="217"/>
                      <a:pt x="179" y="217"/>
                    </a:cubicBezTo>
                    <a:cubicBezTo>
                      <a:pt x="179" y="216"/>
                      <a:pt x="179" y="216"/>
                      <a:pt x="179" y="216"/>
                    </a:cubicBezTo>
                    <a:cubicBezTo>
                      <a:pt x="179" y="215"/>
                      <a:pt x="178" y="215"/>
                      <a:pt x="178" y="214"/>
                    </a:cubicBezTo>
                    <a:cubicBezTo>
                      <a:pt x="178" y="214"/>
                      <a:pt x="178" y="213"/>
                      <a:pt x="178" y="213"/>
                    </a:cubicBezTo>
                    <a:cubicBezTo>
                      <a:pt x="178" y="212"/>
                      <a:pt x="178" y="212"/>
                      <a:pt x="178" y="211"/>
                    </a:cubicBezTo>
                    <a:cubicBezTo>
                      <a:pt x="177" y="211"/>
                      <a:pt x="177" y="210"/>
                      <a:pt x="177" y="210"/>
                    </a:cubicBezTo>
                    <a:cubicBezTo>
                      <a:pt x="177" y="210"/>
                      <a:pt x="177" y="209"/>
                      <a:pt x="177" y="209"/>
                    </a:cubicBezTo>
                    <a:cubicBezTo>
                      <a:pt x="177" y="208"/>
                      <a:pt x="177" y="207"/>
                      <a:pt x="177" y="207"/>
                    </a:cubicBezTo>
                    <a:cubicBezTo>
                      <a:pt x="177" y="207"/>
                      <a:pt x="177" y="206"/>
                      <a:pt x="177" y="206"/>
                    </a:cubicBezTo>
                    <a:cubicBezTo>
                      <a:pt x="177" y="205"/>
                      <a:pt x="177" y="205"/>
                      <a:pt x="177" y="204"/>
                    </a:cubicBezTo>
                    <a:cubicBezTo>
                      <a:pt x="177" y="204"/>
                      <a:pt x="177" y="203"/>
                      <a:pt x="177" y="203"/>
                    </a:cubicBezTo>
                    <a:cubicBezTo>
                      <a:pt x="177" y="202"/>
                      <a:pt x="177" y="202"/>
                      <a:pt x="177" y="201"/>
                    </a:cubicBezTo>
                    <a:cubicBezTo>
                      <a:pt x="178" y="201"/>
                      <a:pt x="178" y="200"/>
                      <a:pt x="178" y="200"/>
                    </a:cubicBezTo>
                    <a:cubicBezTo>
                      <a:pt x="178" y="199"/>
                      <a:pt x="178" y="199"/>
                      <a:pt x="178" y="199"/>
                    </a:cubicBezTo>
                    <a:cubicBezTo>
                      <a:pt x="178" y="198"/>
                      <a:pt x="178" y="198"/>
                      <a:pt x="179" y="197"/>
                    </a:cubicBezTo>
                    <a:cubicBezTo>
                      <a:pt x="179" y="197"/>
                      <a:pt x="179" y="196"/>
                      <a:pt x="179" y="196"/>
                    </a:cubicBezTo>
                    <a:cubicBezTo>
                      <a:pt x="179" y="195"/>
                      <a:pt x="179" y="195"/>
                      <a:pt x="180" y="194"/>
                    </a:cubicBezTo>
                    <a:cubicBezTo>
                      <a:pt x="180" y="194"/>
                      <a:pt x="180" y="194"/>
                      <a:pt x="180" y="193"/>
                    </a:cubicBezTo>
                    <a:cubicBezTo>
                      <a:pt x="180" y="193"/>
                      <a:pt x="181" y="192"/>
                      <a:pt x="181" y="192"/>
                    </a:cubicBezTo>
                    <a:cubicBezTo>
                      <a:pt x="181" y="191"/>
                      <a:pt x="181" y="191"/>
                      <a:pt x="182" y="191"/>
                    </a:cubicBezTo>
                    <a:cubicBezTo>
                      <a:pt x="182" y="190"/>
                      <a:pt x="182" y="190"/>
                      <a:pt x="182" y="189"/>
                    </a:cubicBezTo>
                    <a:cubicBezTo>
                      <a:pt x="183" y="189"/>
                      <a:pt x="183" y="189"/>
                      <a:pt x="183" y="188"/>
                    </a:cubicBezTo>
                    <a:cubicBezTo>
                      <a:pt x="184" y="188"/>
                      <a:pt x="184" y="188"/>
                      <a:pt x="184" y="187"/>
                    </a:cubicBezTo>
                    <a:cubicBezTo>
                      <a:pt x="184" y="187"/>
                      <a:pt x="185" y="186"/>
                      <a:pt x="185" y="186"/>
                    </a:cubicBezTo>
                    <a:cubicBezTo>
                      <a:pt x="185" y="186"/>
                      <a:pt x="186" y="185"/>
                      <a:pt x="186" y="185"/>
                    </a:cubicBezTo>
                    <a:cubicBezTo>
                      <a:pt x="186" y="185"/>
                      <a:pt x="187" y="184"/>
                      <a:pt x="187" y="184"/>
                    </a:cubicBezTo>
                    <a:cubicBezTo>
                      <a:pt x="188" y="184"/>
                      <a:pt x="188" y="184"/>
                      <a:pt x="188" y="183"/>
                    </a:cubicBezTo>
                    <a:cubicBezTo>
                      <a:pt x="189" y="183"/>
                      <a:pt x="189" y="183"/>
                      <a:pt x="189" y="182"/>
                    </a:cubicBezTo>
                    <a:cubicBezTo>
                      <a:pt x="190" y="182"/>
                      <a:pt x="190" y="182"/>
                      <a:pt x="190" y="182"/>
                    </a:cubicBezTo>
                    <a:cubicBezTo>
                      <a:pt x="191" y="181"/>
                      <a:pt x="191" y="181"/>
                      <a:pt x="192" y="181"/>
                    </a:cubicBezTo>
                    <a:cubicBezTo>
                      <a:pt x="192" y="181"/>
                      <a:pt x="193" y="180"/>
                      <a:pt x="193" y="180"/>
                    </a:cubicBezTo>
                    <a:cubicBezTo>
                      <a:pt x="193" y="180"/>
                      <a:pt x="194" y="180"/>
                      <a:pt x="194" y="180"/>
                    </a:cubicBezTo>
                    <a:cubicBezTo>
                      <a:pt x="195" y="179"/>
                      <a:pt x="195" y="179"/>
                      <a:pt x="196" y="179"/>
                    </a:cubicBezTo>
                    <a:cubicBezTo>
                      <a:pt x="196" y="179"/>
                      <a:pt x="196" y="179"/>
                      <a:pt x="197" y="179"/>
                    </a:cubicBezTo>
                    <a:cubicBezTo>
                      <a:pt x="197" y="178"/>
                      <a:pt x="198" y="178"/>
                      <a:pt x="198" y="178"/>
                    </a:cubicBezTo>
                    <a:cubicBezTo>
                      <a:pt x="199" y="178"/>
                      <a:pt x="199" y="178"/>
                      <a:pt x="200" y="178"/>
                    </a:cubicBezTo>
                    <a:cubicBezTo>
                      <a:pt x="200" y="178"/>
                      <a:pt x="200" y="178"/>
                      <a:pt x="201" y="178"/>
                    </a:cubicBezTo>
                    <a:cubicBezTo>
                      <a:pt x="201" y="177"/>
                      <a:pt x="202" y="177"/>
                      <a:pt x="202" y="177"/>
                    </a:cubicBezTo>
                    <a:cubicBezTo>
                      <a:pt x="203" y="177"/>
                      <a:pt x="203" y="177"/>
                      <a:pt x="204" y="177"/>
                    </a:cubicBezTo>
                    <a:cubicBezTo>
                      <a:pt x="204" y="177"/>
                      <a:pt x="205" y="177"/>
                      <a:pt x="206" y="177"/>
                    </a:cubicBezTo>
                    <a:cubicBezTo>
                      <a:pt x="206" y="177"/>
                      <a:pt x="206" y="177"/>
                      <a:pt x="207" y="177"/>
                    </a:cubicBezTo>
                    <a:cubicBezTo>
                      <a:pt x="207" y="177"/>
                      <a:pt x="208" y="177"/>
                      <a:pt x="208" y="177"/>
                    </a:cubicBezTo>
                    <a:cubicBezTo>
                      <a:pt x="209" y="177"/>
                      <a:pt x="209" y="177"/>
                      <a:pt x="210" y="177"/>
                    </a:cubicBezTo>
                    <a:cubicBezTo>
                      <a:pt x="210" y="177"/>
                      <a:pt x="211" y="177"/>
                      <a:pt x="211" y="177"/>
                    </a:cubicBezTo>
                    <a:cubicBezTo>
                      <a:pt x="212" y="178"/>
                      <a:pt x="212" y="178"/>
                      <a:pt x="213" y="178"/>
                    </a:cubicBezTo>
                    <a:cubicBezTo>
                      <a:pt x="213" y="178"/>
                      <a:pt x="213" y="178"/>
                      <a:pt x="214" y="178"/>
                    </a:cubicBezTo>
                    <a:cubicBezTo>
                      <a:pt x="214" y="178"/>
                      <a:pt x="215" y="178"/>
                      <a:pt x="215" y="179"/>
                    </a:cubicBezTo>
                    <a:cubicBezTo>
                      <a:pt x="216" y="179"/>
                      <a:pt x="216" y="179"/>
                      <a:pt x="216" y="179"/>
                    </a:cubicBezTo>
                    <a:cubicBezTo>
                      <a:pt x="217" y="179"/>
                      <a:pt x="218" y="179"/>
                      <a:pt x="218" y="180"/>
                    </a:cubicBezTo>
                    <a:cubicBezTo>
                      <a:pt x="218" y="180"/>
                      <a:pt x="219" y="180"/>
                      <a:pt x="219" y="180"/>
                    </a:cubicBezTo>
                    <a:cubicBezTo>
                      <a:pt x="220" y="180"/>
                      <a:pt x="220" y="181"/>
                      <a:pt x="221" y="181"/>
                    </a:cubicBezTo>
                    <a:cubicBezTo>
                      <a:pt x="221" y="181"/>
                      <a:pt x="221" y="181"/>
                      <a:pt x="222" y="182"/>
                    </a:cubicBezTo>
                    <a:cubicBezTo>
                      <a:pt x="222" y="182"/>
                      <a:pt x="223" y="182"/>
                      <a:pt x="223" y="182"/>
                    </a:cubicBezTo>
                    <a:cubicBezTo>
                      <a:pt x="223" y="183"/>
                      <a:pt x="224" y="183"/>
                      <a:pt x="224" y="183"/>
                    </a:cubicBezTo>
                    <a:cubicBezTo>
                      <a:pt x="225" y="184"/>
                      <a:pt x="225" y="184"/>
                      <a:pt x="225" y="184"/>
                    </a:cubicBezTo>
                    <a:cubicBezTo>
                      <a:pt x="226" y="184"/>
                      <a:pt x="226" y="185"/>
                      <a:pt x="226" y="185"/>
                    </a:cubicBezTo>
                    <a:cubicBezTo>
                      <a:pt x="227" y="185"/>
                      <a:pt x="227" y="186"/>
                      <a:pt x="227" y="186"/>
                    </a:cubicBezTo>
                    <a:cubicBezTo>
                      <a:pt x="228" y="186"/>
                      <a:pt x="228" y="187"/>
                      <a:pt x="228" y="187"/>
                    </a:cubicBezTo>
                    <a:cubicBezTo>
                      <a:pt x="229" y="187"/>
                      <a:pt x="229" y="188"/>
                      <a:pt x="229" y="188"/>
                    </a:cubicBezTo>
                    <a:cubicBezTo>
                      <a:pt x="229" y="189"/>
                      <a:pt x="230" y="189"/>
                      <a:pt x="230" y="189"/>
                    </a:cubicBezTo>
                    <a:cubicBezTo>
                      <a:pt x="230" y="190"/>
                      <a:pt x="230" y="190"/>
                      <a:pt x="231" y="190"/>
                    </a:cubicBezTo>
                    <a:cubicBezTo>
                      <a:pt x="231" y="191"/>
                      <a:pt x="231" y="191"/>
                      <a:pt x="231" y="192"/>
                    </a:cubicBezTo>
                    <a:cubicBezTo>
                      <a:pt x="232" y="192"/>
                      <a:pt x="232" y="192"/>
                      <a:pt x="232" y="193"/>
                    </a:cubicBezTo>
                    <a:cubicBezTo>
                      <a:pt x="232" y="193"/>
                      <a:pt x="232" y="194"/>
                      <a:pt x="233" y="194"/>
                    </a:cubicBezTo>
                    <a:cubicBezTo>
                      <a:pt x="233" y="195"/>
                      <a:pt x="233" y="195"/>
                      <a:pt x="233" y="196"/>
                    </a:cubicBezTo>
                    <a:cubicBezTo>
                      <a:pt x="233" y="196"/>
                      <a:pt x="234" y="196"/>
                      <a:pt x="234" y="197"/>
                    </a:cubicBezTo>
                    <a:cubicBezTo>
                      <a:pt x="234" y="197"/>
                      <a:pt x="234" y="198"/>
                      <a:pt x="234" y="198"/>
                    </a:cubicBezTo>
                    <a:cubicBezTo>
                      <a:pt x="234" y="199"/>
                      <a:pt x="234" y="199"/>
                      <a:pt x="235" y="199"/>
                    </a:cubicBezTo>
                    <a:cubicBezTo>
                      <a:pt x="235" y="200"/>
                      <a:pt x="235" y="200"/>
                      <a:pt x="235" y="201"/>
                    </a:cubicBezTo>
                    <a:cubicBezTo>
                      <a:pt x="235" y="201"/>
                      <a:pt x="235" y="202"/>
                      <a:pt x="235" y="202"/>
                    </a:cubicBezTo>
                    <a:cubicBezTo>
                      <a:pt x="235" y="203"/>
                      <a:pt x="235" y="203"/>
                      <a:pt x="235" y="204"/>
                    </a:cubicBezTo>
                    <a:cubicBezTo>
                      <a:pt x="235" y="204"/>
                      <a:pt x="235" y="205"/>
                      <a:pt x="235" y="205"/>
                    </a:cubicBezTo>
                    <a:cubicBezTo>
                      <a:pt x="235" y="206"/>
                      <a:pt x="235" y="206"/>
                      <a:pt x="235" y="207"/>
                    </a:cubicBezTo>
                    <a:cubicBezTo>
                      <a:pt x="235" y="207"/>
                      <a:pt x="235" y="208"/>
                      <a:pt x="235" y="208"/>
                    </a:cubicBezTo>
                    <a:cubicBezTo>
                      <a:pt x="235" y="209"/>
                      <a:pt x="235" y="209"/>
                      <a:pt x="235" y="210"/>
                    </a:cubicBezTo>
                    <a:cubicBezTo>
                      <a:pt x="235" y="210"/>
                      <a:pt x="235" y="211"/>
                      <a:pt x="235" y="211"/>
                    </a:cubicBezTo>
                    <a:cubicBezTo>
                      <a:pt x="235" y="212"/>
                      <a:pt x="235" y="212"/>
                      <a:pt x="235" y="212"/>
                    </a:cubicBezTo>
                    <a:cubicBezTo>
                      <a:pt x="235" y="213"/>
                      <a:pt x="234" y="213"/>
                      <a:pt x="234" y="214"/>
                    </a:cubicBezTo>
                    <a:cubicBezTo>
                      <a:pt x="234" y="214"/>
                      <a:pt x="234" y="215"/>
                      <a:pt x="234" y="215"/>
                    </a:cubicBezTo>
                    <a:cubicBezTo>
                      <a:pt x="234" y="216"/>
                      <a:pt x="234" y="216"/>
                      <a:pt x="233" y="216"/>
                    </a:cubicBezTo>
                    <a:cubicBezTo>
                      <a:pt x="233" y="217"/>
                      <a:pt x="233" y="218"/>
                      <a:pt x="233" y="218"/>
                    </a:cubicBezTo>
                    <a:cubicBezTo>
                      <a:pt x="233" y="218"/>
                      <a:pt x="232" y="219"/>
                      <a:pt x="232" y="219"/>
                    </a:cubicBezTo>
                    <a:cubicBezTo>
                      <a:pt x="232" y="220"/>
                      <a:pt x="232" y="220"/>
                      <a:pt x="232" y="221"/>
                    </a:cubicBezTo>
                    <a:cubicBezTo>
                      <a:pt x="231" y="221"/>
                      <a:pt x="231" y="221"/>
                      <a:pt x="231" y="222"/>
                    </a:cubicBezTo>
                    <a:cubicBezTo>
                      <a:pt x="231" y="222"/>
                      <a:pt x="230" y="223"/>
                      <a:pt x="230" y="223"/>
                    </a:cubicBezTo>
                    <a:cubicBezTo>
                      <a:pt x="230" y="223"/>
                      <a:pt x="229" y="224"/>
                      <a:pt x="229" y="224"/>
                    </a:cubicBezTo>
                    <a:cubicBezTo>
                      <a:pt x="229" y="224"/>
                      <a:pt x="229" y="225"/>
                      <a:pt x="228" y="225"/>
                    </a:cubicBezTo>
                    <a:cubicBezTo>
                      <a:pt x="228" y="226"/>
                      <a:pt x="228" y="226"/>
                      <a:pt x="227" y="226"/>
                    </a:cubicBezTo>
                    <a:cubicBezTo>
                      <a:pt x="227" y="227"/>
                      <a:pt x="227" y="227"/>
                      <a:pt x="226" y="227"/>
                    </a:cubicBezTo>
                    <a:cubicBezTo>
                      <a:pt x="226" y="228"/>
                      <a:pt x="226" y="228"/>
                      <a:pt x="225" y="228"/>
                    </a:cubicBezTo>
                    <a:cubicBezTo>
                      <a:pt x="225" y="228"/>
                      <a:pt x="225" y="229"/>
                      <a:pt x="224" y="2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30"/>
              <p:cNvSpPr>
                <a:spLocks noEditPoints="1"/>
              </p:cNvSpPr>
              <p:nvPr/>
            </p:nvSpPr>
            <p:spPr bwMode="auto">
              <a:xfrm>
                <a:off x="-300038" y="3935413"/>
                <a:ext cx="2060575" cy="2060575"/>
              </a:xfrm>
              <a:custGeom>
                <a:avLst/>
                <a:gdLst>
                  <a:gd name="T0" fmla="*/ 549 w 549"/>
                  <a:gd name="T1" fmla="*/ 278 h 549"/>
                  <a:gd name="T2" fmla="*/ 519 w 549"/>
                  <a:gd name="T3" fmla="*/ 256 h 549"/>
                  <a:gd name="T4" fmla="*/ 535 w 549"/>
                  <a:gd name="T5" fmla="*/ 189 h 549"/>
                  <a:gd name="T6" fmla="*/ 500 w 549"/>
                  <a:gd name="T7" fmla="*/ 178 h 549"/>
                  <a:gd name="T8" fmla="*/ 494 w 549"/>
                  <a:gd name="T9" fmla="*/ 109 h 549"/>
                  <a:gd name="T10" fmla="*/ 456 w 549"/>
                  <a:gd name="T11" fmla="*/ 110 h 549"/>
                  <a:gd name="T12" fmla="*/ 428 w 549"/>
                  <a:gd name="T13" fmla="*/ 47 h 549"/>
                  <a:gd name="T14" fmla="*/ 392 w 549"/>
                  <a:gd name="T15" fmla="*/ 60 h 549"/>
                  <a:gd name="T16" fmla="*/ 345 w 549"/>
                  <a:gd name="T17" fmla="*/ 10 h 549"/>
                  <a:gd name="T18" fmla="*/ 315 w 549"/>
                  <a:gd name="T19" fmla="*/ 33 h 549"/>
                  <a:gd name="T20" fmla="*/ 275 w 549"/>
                  <a:gd name="T21" fmla="*/ 0 h 549"/>
                  <a:gd name="T22" fmla="*/ 249 w 549"/>
                  <a:gd name="T23" fmla="*/ 31 h 549"/>
                  <a:gd name="T24" fmla="*/ 220 w 549"/>
                  <a:gd name="T25" fmla="*/ 6 h 549"/>
                  <a:gd name="T26" fmla="*/ 171 w 549"/>
                  <a:gd name="T27" fmla="*/ 53 h 549"/>
                  <a:gd name="T28" fmla="*/ 135 w 549"/>
                  <a:gd name="T29" fmla="*/ 38 h 549"/>
                  <a:gd name="T30" fmla="*/ 104 w 549"/>
                  <a:gd name="T31" fmla="*/ 99 h 549"/>
                  <a:gd name="T32" fmla="*/ 66 w 549"/>
                  <a:gd name="T33" fmla="*/ 97 h 549"/>
                  <a:gd name="T34" fmla="*/ 56 w 549"/>
                  <a:gd name="T35" fmla="*/ 165 h 549"/>
                  <a:gd name="T36" fmla="*/ 19 w 549"/>
                  <a:gd name="T37" fmla="*/ 175 h 549"/>
                  <a:gd name="T38" fmla="*/ 32 w 549"/>
                  <a:gd name="T39" fmla="*/ 242 h 549"/>
                  <a:gd name="T40" fmla="*/ 1 w 549"/>
                  <a:gd name="T41" fmla="*/ 264 h 549"/>
                  <a:gd name="T42" fmla="*/ 4 w 549"/>
                  <a:gd name="T43" fmla="*/ 320 h 549"/>
                  <a:gd name="T44" fmla="*/ 38 w 549"/>
                  <a:gd name="T45" fmla="*/ 337 h 549"/>
                  <a:gd name="T46" fmla="*/ 34 w 549"/>
                  <a:gd name="T47" fmla="*/ 406 h 549"/>
                  <a:gd name="T48" fmla="*/ 71 w 549"/>
                  <a:gd name="T49" fmla="*/ 411 h 549"/>
                  <a:gd name="T50" fmla="*/ 89 w 549"/>
                  <a:gd name="T51" fmla="*/ 477 h 549"/>
                  <a:gd name="T52" fmla="*/ 126 w 549"/>
                  <a:gd name="T53" fmla="*/ 469 h 549"/>
                  <a:gd name="T54" fmla="*/ 165 w 549"/>
                  <a:gd name="T55" fmla="*/ 526 h 549"/>
                  <a:gd name="T56" fmla="*/ 196 w 549"/>
                  <a:gd name="T57" fmla="*/ 507 h 549"/>
                  <a:gd name="T58" fmla="*/ 252 w 549"/>
                  <a:gd name="T59" fmla="*/ 548 h 549"/>
                  <a:gd name="T60" fmla="*/ 275 w 549"/>
                  <a:gd name="T61" fmla="*/ 520 h 549"/>
                  <a:gd name="T62" fmla="*/ 284 w 549"/>
                  <a:gd name="T63" fmla="*/ 549 h 549"/>
                  <a:gd name="T64" fmla="*/ 342 w 549"/>
                  <a:gd name="T65" fmla="*/ 510 h 549"/>
                  <a:gd name="T66" fmla="*/ 372 w 549"/>
                  <a:gd name="T67" fmla="*/ 531 h 549"/>
                  <a:gd name="T68" fmla="*/ 414 w 549"/>
                  <a:gd name="T69" fmla="*/ 476 h 549"/>
                  <a:gd name="T70" fmla="*/ 450 w 549"/>
                  <a:gd name="T71" fmla="*/ 486 h 549"/>
                  <a:gd name="T72" fmla="*/ 472 w 549"/>
                  <a:gd name="T73" fmla="*/ 420 h 549"/>
                  <a:gd name="T74" fmla="*/ 508 w 549"/>
                  <a:gd name="T75" fmla="*/ 418 h 549"/>
                  <a:gd name="T76" fmla="*/ 508 w 549"/>
                  <a:gd name="T77" fmla="*/ 349 h 549"/>
                  <a:gd name="T78" fmla="*/ 542 w 549"/>
                  <a:gd name="T79" fmla="*/ 335 h 549"/>
                  <a:gd name="T80" fmla="*/ 350 w 549"/>
                  <a:gd name="T81" fmla="*/ 265 h 549"/>
                  <a:gd name="T82" fmla="*/ 435 w 549"/>
                  <a:gd name="T83" fmla="*/ 125 h 549"/>
                  <a:gd name="T84" fmla="*/ 275 w 549"/>
                  <a:gd name="T85" fmla="*/ 313 h 549"/>
                  <a:gd name="T86" fmla="*/ 275 w 549"/>
                  <a:gd name="T87" fmla="*/ 236 h 549"/>
                  <a:gd name="T88" fmla="*/ 275 w 549"/>
                  <a:gd name="T89" fmla="*/ 313 h 549"/>
                  <a:gd name="T90" fmla="*/ 322 w 549"/>
                  <a:gd name="T91" fmla="*/ 215 h 549"/>
                  <a:gd name="T92" fmla="*/ 283 w 549"/>
                  <a:gd name="T93" fmla="*/ 56 h 549"/>
                  <a:gd name="T94" fmla="*/ 266 w 549"/>
                  <a:gd name="T95" fmla="*/ 56 h 549"/>
                  <a:gd name="T96" fmla="*/ 228 w 549"/>
                  <a:gd name="T97" fmla="*/ 215 h 549"/>
                  <a:gd name="T98" fmla="*/ 266 w 549"/>
                  <a:gd name="T99" fmla="*/ 56 h 549"/>
                  <a:gd name="T100" fmla="*/ 216 w 549"/>
                  <a:gd name="T101" fmla="*/ 227 h 549"/>
                  <a:gd name="T102" fmla="*/ 56 w 549"/>
                  <a:gd name="T103" fmla="*/ 265 h 549"/>
                  <a:gd name="T104" fmla="*/ 56 w 549"/>
                  <a:gd name="T105" fmla="*/ 282 h 549"/>
                  <a:gd name="T106" fmla="*/ 215 w 549"/>
                  <a:gd name="T107" fmla="*/ 321 h 549"/>
                  <a:gd name="T108" fmla="*/ 56 w 549"/>
                  <a:gd name="T109" fmla="*/ 282 h 549"/>
                  <a:gd name="T110" fmla="*/ 227 w 549"/>
                  <a:gd name="T111" fmla="*/ 333 h 549"/>
                  <a:gd name="T112" fmla="*/ 266 w 549"/>
                  <a:gd name="T113" fmla="*/ 493 h 549"/>
                  <a:gd name="T114" fmla="*/ 283 w 549"/>
                  <a:gd name="T115" fmla="*/ 493 h 549"/>
                  <a:gd name="T116" fmla="*/ 323 w 549"/>
                  <a:gd name="T117" fmla="*/ 333 h 549"/>
                  <a:gd name="T118" fmla="*/ 283 w 549"/>
                  <a:gd name="T119" fmla="*/ 493 h 549"/>
                  <a:gd name="T120" fmla="*/ 334 w 549"/>
                  <a:gd name="T121" fmla="*/ 321 h 549"/>
                  <a:gd name="T122" fmla="*/ 493 w 549"/>
                  <a:gd name="T123" fmla="*/ 28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49">
                    <a:moveTo>
                      <a:pt x="542" y="335"/>
                    </a:moveTo>
                    <a:cubicBezTo>
                      <a:pt x="546" y="317"/>
                      <a:pt x="549" y="298"/>
                      <a:pt x="549" y="278"/>
                    </a:cubicBezTo>
                    <a:cubicBezTo>
                      <a:pt x="520" y="270"/>
                      <a:pt x="520" y="270"/>
                      <a:pt x="520" y="270"/>
                    </a:cubicBezTo>
                    <a:cubicBezTo>
                      <a:pt x="519" y="265"/>
                      <a:pt x="519" y="261"/>
                      <a:pt x="519" y="256"/>
                    </a:cubicBezTo>
                    <a:cubicBezTo>
                      <a:pt x="547" y="245"/>
                      <a:pt x="547" y="245"/>
                      <a:pt x="547" y="245"/>
                    </a:cubicBezTo>
                    <a:cubicBezTo>
                      <a:pt x="545" y="226"/>
                      <a:pt x="541" y="207"/>
                      <a:pt x="535" y="189"/>
                    </a:cubicBezTo>
                    <a:cubicBezTo>
                      <a:pt x="505" y="191"/>
                      <a:pt x="505" y="191"/>
                      <a:pt x="505" y="191"/>
                    </a:cubicBezTo>
                    <a:cubicBezTo>
                      <a:pt x="503" y="187"/>
                      <a:pt x="502" y="182"/>
                      <a:pt x="500" y="178"/>
                    </a:cubicBezTo>
                    <a:cubicBezTo>
                      <a:pt x="523" y="158"/>
                      <a:pt x="523" y="158"/>
                      <a:pt x="523" y="158"/>
                    </a:cubicBezTo>
                    <a:cubicBezTo>
                      <a:pt x="515" y="141"/>
                      <a:pt x="505" y="124"/>
                      <a:pt x="494" y="109"/>
                    </a:cubicBezTo>
                    <a:cubicBezTo>
                      <a:pt x="465" y="121"/>
                      <a:pt x="465" y="121"/>
                      <a:pt x="465" y="121"/>
                    </a:cubicBezTo>
                    <a:cubicBezTo>
                      <a:pt x="462" y="117"/>
                      <a:pt x="459" y="113"/>
                      <a:pt x="456" y="110"/>
                    </a:cubicBezTo>
                    <a:cubicBezTo>
                      <a:pt x="471" y="83"/>
                      <a:pt x="471" y="83"/>
                      <a:pt x="471" y="83"/>
                    </a:cubicBezTo>
                    <a:cubicBezTo>
                      <a:pt x="458" y="70"/>
                      <a:pt x="444" y="58"/>
                      <a:pt x="428" y="47"/>
                    </a:cubicBezTo>
                    <a:cubicBezTo>
                      <a:pt x="405" y="67"/>
                      <a:pt x="405" y="67"/>
                      <a:pt x="405" y="67"/>
                    </a:cubicBezTo>
                    <a:cubicBezTo>
                      <a:pt x="401" y="65"/>
                      <a:pt x="397" y="62"/>
                      <a:pt x="392" y="60"/>
                    </a:cubicBezTo>
                    <a:cubicBezTo>
                      <a:pt x="398" y="30"/>
                      <a:pt x="398" y="30"/>
                      <a:pt x="398" y="30"/>
                    </a:cubicBezTo>
                    <a:cubicBezTo>
                      <a:pt x="382" y="21"/>
                      <a:pt x="364" y="14"/>
                      <a:pt x="345" y="10"/>
                    </a:cubicBezTo>
                    <a:cubicBezTo>
                      <a:pt x="330" y="36"/>
                      <a:pt x="330" y="36"/>
                      <a:pt x="330" y="36"/>
                    </a:cubicBezTo>
                    <a:cubicBezTo>
                      <a:pt x="325" y="35"/>
                      <a:pt x="320" y="34"/>
                      <a:pt x="315" y="33"/>
                    </a:cubicBezTo>
                    <a:cubicBezTo>
                      <a:pt x="311" y="3"/>
                      <a:pt x="311" y="3"/>
                      <a:pt x="311" y="3"/>
                    </a:cubicBezTo>
                    <a:cubicBezTo>
                      <a:pt x="299" y="1"/>
                      <a:pt x="287" y="0"/>
                      <a:pt x="275" y="0"/>
                    </a:cubicBezTo>
                    <a:cubicBezTo>
                      <a:pt x="268" y="0"/>
                      <a:pt x="261" y="1"/>
                      <a:pt x="255" y="1"/>
                    </a:cubicBezTo>
                    <a:cubicBezTo>
                      <a:pt x="249" y="31"/>
                      <a:pt x="249" y="31"/>
                      <a:pt x="249" y="31"/>
                    </a:cubicBezTo>
                    <a:cubicBezTo>
                      <a:pt x="244" y="31"/>
                      <a:pt x="239" y="32"/>
                      <a:pt x="234" y="33"/>
                    </a:cubicBezTo>
                    <a:cubicBezTo>
                      <a:pt x="220" y="6"/>
                      <a:pt x="220" y="6"/>
                      <a:pt x="220" y="6"/>
                    </a:cubicBezTo>
                    <a:cubicBezTo>
                      <a:pt x="202" y="9"/>
                      <a:pt x="184" y="15"/>
                      <a:pt x="167" y="22"/>
                    </a:cubicBezTo>
                    <a:cubicBezTo>
                      <a:pt x="171" y="53"/>
                      <a:pt x="171" y="53"/>
                      <a:pt x="171" y="53"/>
                    </a:cubicBezTo>
                    <a:cubicBezTo>
                      <a:pt x="166" y="55"/>
                      <a:pt x="162" y="57"/>
                      <a:pt x="157" y="60"/>
                    </a:cubicBezTo>
                    <a:cubicBezTo>
                      <a:pt x="135" y="38"/>
                      <a:pt x="135" y="38"/>
                      <a:pt x="135" y="38"/>
                    </a:cubicBezTo>
                    <a:cubicBezTo>
                      <a:pt x="119" y="48"/>
                      <a:pt x="104" y="59"/>
                      <a:pt x="90" y="72"/>
                    </a:cubicBezTo>
                    <a:cubicBezTo>
                      <a:pt x="104" y="99"/>
                      <a:pt x="104" y="99"/>
                      <a:pt x="104" y="99"/>
                    </a:cubicBezTo>
                    <a:cubicBezTo>
                      <a:pt x="100" y="102"/>
                      <a:pt x="97" y="106"/>
                      <a:pt x="93" y="110"/>
                    </a:cubicBezTo>
                    <a:cubicBezTo>
                      <a:pt x="66" y="97"/>
                      <a:pt x="66" y="97"/>
                      <a:pt x="66" y="97"/>
                    </a:cubicBezTo>
                    <a:cubicBezTo>
                      <a:pt x="54" y="111"/>
                      <a:pt x="43" y="127"/>
                      <a:pt x="34" y="143"/>
                    </a:cubicBezTo>
                    <a:cubicBezTo>
                      <a:pt x="56" y="165"/>
                      <a:pt x="56" y="165"/>
                      <a:pt x="56" y="165"/>
                    </a:cubicBezTo>
                    <a:cubicBezTo>
                      <a:pt x="53" y="169"/>
                      <a:pt x="51" y="174"/>
                      <a:pt x="49" y="178"/>
                    </a:cubicBezTo>
                    <a:cubicBezTo>
                      <a:pt x="19" y="175"/>
                      <a:pt x="19" y="175"/>
                      <a:pt x="19" y="175"/>
                    </a:cubicBezTo>
                    <a:cubicBezTo>
                      <a:pt x="12" y="192"/>
                      <a:pt x="7" y="210"/>
                      <a:pt x="4" y="229"/>
                    </a:cubicBezTo>
                    <a:cubicBezTo>
                      <a:pt x="32" y="242"/>
                      <a:pt x="32" y="242"/>
                      <a:pt x="32" y="242"/>
                    </a:cubicBezTo>
                    <a:cubicBezTo>
                      <a:pt x="31" y="247"/>
                      <a:pt x="31" y="252"/>
                      <a:pt x="30" y="257"/>
                    </a:cubicBezTo>
                    <a:cubicBezTo>
                      <a:pt x="1" y="264"/>
                      <a:pt x="1" y="264"/>
                      <a:pt x="1" y="264"/>
                    </a:cubicBezTo>
                    <a:cubicBezTo>
                      <a:pt x="0" y="267"/>
                      <a:pt x="0" y="271"/>
                      <a:pt x="0" y="275"/>
                    </a:cubicBezTo>
                    <a:cubicBezTo>
                      <a:pt x="0" y="290"/>
                      <a:pt x="2" y="305"/>
                      <a:pt x="4" y="320"/>
                    </a:cubicBezTo>
                    <a:cubicBezTo>
                      <a:pt x="34" y="323"/>
                      <a:pt x="34" y="323"/>
                      <a:pt x="34" y="323"/>
                    </a:cubicBezTo>
                    <a:cubicBezTo>
                      <a:pt x="35" y="328"/>
                      <a:pt x="37" y="333"/>
                      <a:pt x="38" y="337"/>
                    </a:cubicBezTo>
                    <a:cubicBezTo>
                      <a:pt x="12" y="353"/>
                      <a:pt x="12" y="353"/>
                      <a:pt x="12" y="353"/>
                    </a:cubicBezTo>
                    <a:cubicBezTo>
                      <a:pt x="17" y="372"/>
                      <a:pt x="25" y="389"/>
                      <a:pt x="34" y="406"/>
                    </a:cubicBezTo>
                    <a:cubicBezTo>
                      <a:pt x="64" y="399"/>
                      <a:pt x="64" y="399"/>
                      <a:pt x="64" y="399"/>
                    </a:cubicBezTo>
                    <a:cubicBezTo>
                      <a:pt x="66" y="403"/>
                      <a:pt x="68" y="407"/>
                      <a:pt x="71" y="411"/>
                    </a:cubicBezTo>
                    <a:cubicBezTo>
                      <a:pt x="51" y="434"/>
                      <a:pt x="51" y="434"/>
                      <a:pt x="51" y="434"/>
                    </a:cubicBezTo>
                    <a:cubicBezTo>
                      <a:pt x="63" y="450"/>
                      <a:pt x="75" y="464"/>
                      <a:pt x="89" y="477"/>
                    </a:cubicBezTo>
                    <a:cubicBezTo>
                      <a:pt x="115" y="461"/>
                      <a:pt x="115" y="461"/>
                      <a:pt x="115" y="461"/>
                    </a:cubicBezTo>
                    <a:cubicBezTo>
                      <a:pt x="119" y="464"/>
                      <a:pt x="122" y="466"/>
                      <a:pt x="126" y="469"/>
                    </a:cubicBezTo>
                    <a:cubicBezTo>
                      <a:pt x="115" y="498"/>
                      <a:pt x="115" y="498"/>
                      <a:pt x="115" y="498"/>
                    </a:cubicBezTo>
                    <a:cubicBezTo>
                      <a:pt x="131" y="509"/>
                      <a:pt x="147" y="518"/>
                      <a:pt x="165" y="526"/>
                    </a:cubicBezTo>
                    <a:cubicBezTo>
                      <a:pt x="184" y="502"/>
                      <a:pt x="184" y="502"/>
                      <a:pt x="184" y="502"/>
                    </a:cubicBezTo>
                    <a:cubicBezTo>
                      <a:pt x="188" y="504"/>
                      <a:pt x="192" y="505"/>
                      <a:pt x="196" y="507"/>
                    </a:cubicBezTo>
                    <a:cubicBezTo>
                      <a:pt x="195" y="537"/>
                      <a:pt x="195" y="537"/>
                      <a:pt x="195" y="537"/>
                    </a:cubicBezTo>
                    <a:cubicBezTo>
                      <a:pt x="214" y="543"/>
                      <a:pt x="233" y="546"/>
                      <a:pt x="252" y="548"/>
                    </a:cubicBezTo>
                    <a:cubicBezTo>
                      <a:pt x="263" y="519"/>
                      <a:pt x="263" y="519"/>
                      <a:pt x="263" y="519"/>
                    </a:cubicBezTo>
                    <a:cubicBezTo>
                      <a:pt x="267" y="520"/>
                      <a:pt x="271" y="520"/>
                      <a:pt x="275" y="520"/>
                    </a:cubicBezTo>
                    <a:cubicBezTo>
                      <a:pt x="275" y="520"/>
                      <a:pt x="275" y="520"/>
                      <a:pt x="275" y="520"/>
                    </a:cubicBezTo>
                    <a:cubicBezTo>
                      <a:pt x="284" y="549"/>
                      <a:pt x="284" y="549"/>
                      <a:pt x="284" y="549"/>
                    </a:cubicBezTo>
                    <a:cubicBezTo>
                      <a:pt x="304" y="548"/>
                      <a:pt x="323" y="545"/>
                      <a:pt x="342" y="541"/>
                    </a:cubicBezTo>
                    <a:cubicBezTo>
                      <a:pt x="342" y="510"/>
                      <a:pt x="342" y="510"/>
                      <a:pt x="342" y="510"/>
                    </a:cubicBezTo>
                    <a:cubicBezTo>
                      <a:pt x="346" y="509"/>
                      <a:pt x="350" y="508"/>
                      <a:pt x="354" y="506"/>
                    </a:cubicBezTo>
                    <a:cubicBezTo>
                      <a:pt x="372" y="531"/>
                      <a:pt x="372" y="531"/>
                      <a:pt x="372" y="531"/>
                    </a:cubicBezTo>
                    <a:cubicBezTo>
                      <a:pt x="390" y="524"/>
                      <a:pt x="408" y="515"/>
                      <a:pt x="424" y="505"/>
                    </a:cubicBezTo>
                    <a:cubicBezTo>
                      <a:pt x="414" y="476"/>
                      <a:pt x="414" y="476"/>
                      <a:pt x="414" y="476"/>
                    </a:cubicBezTo>
                    <a:cubicBezTo>
                      <a:pt x="418" y="473"/>
                      <a:pt x="421" y="471"/>
                      <a:pt x="424" y="468"/>
                    </a:cubicBezTo>
                    <a:cubicBezTo>
                      <a:pt x="450" y="486"/>
                      <a:pt x="450" y="486"/>
                      <a:pt x="450" y="486"/>
                    </a:cubicBezTo>
                    <a:cubicBezTo>
                      <a:pt x="464" y="474"/>
                      <a:pt x="478" y="460"/>
                      <a:pt x="490" y="445"/>
                    </a:cubicBezTo>
                    <a:cubicBezTo>
                      <a:pt x="472" y="420"/>
                      <a:pt x="472" y="420"/>
                      <a:pt x="472" y="420"/>
                    </a:cubicBezTo>
                    <a:cubicBezTo>
                      <a:pt x="474" y="417"/>
                      <a:pt x="477" y="413"/>
                      <a:pt x="479" y="410"/>
                    </a:cubicBezTo>
                    <a:cubicBezTo>
                      <a:pt x="508" y="418"/>
                      <a:pt x="508" y="418"/>
                      <a:pt x="508" y="418"/>
                    </a:cubicBezTo>
                    <a:cubicBezTo>
                      <a:pt x="518" y="402"/>
                      <a:pt x="527" y="385"/>
                      <a:pt x="533" y="366"/>
                    </a:cubicBezTo>
                    <a:cubicBezTo>
                      <a:pt x="508" y="349"/>
                      <a:pt x="508" y="349"/>
                      <a:pt x="508" y="349"/>
                    </a:cubicBezTo>
                    <a:cubicBezTo>
                      <a:pt x="509" y="345"/>
                      <a:pt x="511" y="341"/>
                      <a:pt x="512" y="337"/>
                    </a:cubicBezTo>
                    <a:lnTo>
                      <a:pt x="542" y="335"/>
                    </a:lnTo>
                    <a:close/>
                    <a:moveTo>
                      <a:pt x="493" y="265"/>
                    </a:moveTo>
                    <a:cubicBezTo>
                      <a:pt x="350" y="265"/>
                      <a:pt x="350" y="265"/>
                      <a:pt x="350" y="265"/>
                    </a:cubicBezTo>
                    <a:cubicBezTo>
                      <a:pt x="348" y="251"/>
                      <a:pt x="342" y="237"/>
                      <a:pt x="334" y="227"/>
                    </a:cubicBezTo>
                    <a:cubicBezTo>
                      <a:pt x="435" y="125"/>
                      <a:pt x="435" y="125"/>
                      <a:pt x="435" y="125"/>
                    </a:cubicBezTo>
                    <a:cubicBezTo>
                      <a:pt x="469" y="162"/>
                      <a:pt x="491" y="211"/>
                      <a:pt x="493" y="265"/>
                    </a:cubicBezTo>
                    <a:close/>
                    <a:moveTo>
                      <a:pt x="275" y="313"/>
                    </a:moveTo>
                    <a:cubicBezTo>
                      <a:pt x="253" y="313"/>
                      <a:pt x="236" y="296"/>
                      <a:pt x="236" y="274"/>
                    </a:cubicBezTo>
                    <a:cubicBezTo>
                      <a:pt x="236" y="253"/>
                      <a:pt x="253" y="236"/>
                      <a:pt x="275" y="236"/>
                    </a:cubicBezTo>
                    <a:cubicBezTo>
                      <a:pt x="296" y="236"/>
                      <a:pt x="314" y="253"/>
                      <a:pt x="314" y="274"/>
                    </a:cubicBezTo>
                    <a:cubicBezTo>
                      <a:pt x="314" y="296"/>
                      <a:pt x="296" y="313"/>
                      <a:pt x="275" y="313"/>
                    </a:cubicBezTo>
                    <a:close/>
                    <a:moveTo>
                      <a:pt x="423" y="114"/>
                    </a:moveTo>
                    <a:cubicBezTo>
                      <a:pt x="322" y="215"/>
                      <a:pt x="322" y="215"/>
                      <a:pt x="322" y="215"/>
                    </a:cubicBezTo>
                    <a:cubicBezTo>
                      <a:pt x="311" y="206"/>
                      <a:pt x="297" y="201"/>
                      <a:pt x="283" y="199"/>
                    </a:cubicBezTo>
                    <a:cubicBezTo>
                      <a:pt x="283" y="56"/>
                      <a:pt x="283" y="56"/>
                      <a:pt x="283" y="56"/>
                    </a:cubicBezTo>
                    <a:cubicBezTo>
                      <a:pt x="337" y="58"/>
                      <a:pt x="386" y="79"/>
                      <a:pt x="423" y="114"/>
                    </a:cubicBezTo>
                    <a:close/>
                    <a:moveTo>
                      <a:pt x="266" y="56"/>
                    </a:moveTo>
                    <a:cubicBezTo>
                      <a:pt x="266" y="199"/>
                      <a:pt x="266" y="199"/>
                      <a:pt x="266" y="199"/>
                    </a:cubicBezTo>
                    <a:cubicBezTo>
                      <a:pt x="252" y="201"/>
                      <a:pt x="239" y="206"/>
                      <a:pt x="228" y="215"/>
                    </a:cubicBezTo>
                    <a:cubicBezTo>
                      <a:pt x="126" y="114"/>
                      <a:pt x="126" y="114"/>
                      <a:pt x="126" y="114"/>
                    </a:cubicBezTo>
                    <a:cubicBezTo>
                      <a:pt x="164" y="79"/>
                      <a:pt x="212" y="58"/>
                      <a:pt x="266" y="56"/>
                    </a:cubicBezTo>
                    <a:close/>
                    <a:moveTo>
                      <a:pt x="115" y="125"/>
                    </a:moveTo>
                    <a:cubicBezTo>
                      <a:pt x="216" y="227"/>
                      <a:pt x="216" y="227"/>
                      <a:pt x="216" y="227"/>
                    </a:cubicBezTo>
                    <a:cubicBezTo>
                      <a:pt x="207" y="237"/>
                      <a:pt x="201" y="251"/>
                      <a:pt x="199" y="265"/>
                    </a:cubicBezTo>
                    <a:cubicBezTo>
                      <a:pt x="56" y="265"/>
                      <a:pt x="56" y="265"/>
                      <a:pt x="56" y="265"/>
                    </a:cubicBezTo>
                    <a:cubicBezTo>
                      <a:pt x="58" y="211"/>
                      <a:pt x="80" y="162"/>
                      <a:pt x="115" y="125"/>
                    </a:cubicBezTo>
                    <a:close/>
                    <a:moveTo>
                      <a:pt x="56" y="282"/>
                    </a:moveTo>
                    <a:cubicBezTo>
                      <a:pt x="199" y="282"/>
                      <a:pt x="199" y="282"/>
                      <a:pt x="199" y="282"/>
                    </a:cubicBezTo>
                    <a:cubicBezTo>
                      <a:pt x="200" y="297"/>
                      <a:pt x="206" y="310"/>
                      <a:pt x="215" y="321"/>
                    </a:cubicBezTo>
                    <a:cubicBezTo>
                      <a:pt x="114" y="423"/>
                      <a:pt x="114" y="423"/>
                      <a:pt x="114" y="423"/>
                    </a:cubicBezTo>
                    <a:cubicBezTo>
                      <a:pt x="79" y="385"/>
                      <a:pt x="58" y="336"/>
                      <a:pt x="56" y="282"/>
                    </a:cubicBezTo>
                    <a:close/>
                    <a:moveTo>
                      <a:pt x="126" y="435"/>
                    </a:moveTo>
                    <a:cubicBezTo>
                      <a:pt x="227" y="333"/>
                      <a:pt x="227" y="333"/>
                      <a:pt x="227" y="333"/>
                    </a:cubicBezTo>
                    <a:cubicBezTo>
                      <a:pt x="238" y="342"/>
                      <a:pt x="251" y="348"/>
                      <a:pt x="266" y="350"/>
                    </a:cubicBezTo>
                    <a:cubicBezTo>
                      <a:pt x="266" y="493"/>
                      <a:pt x="266" y="493"/>
                      <a:pt x="266" y="493"/>
                    </a:cubicBezTo>
                    <a:cubicBezTo>
                      <a:pt x="212" y="491"/>
                      <a:pt x="163" y="469"/>
                      <a:pt x="126" y="435"/>
                    </a:cubicBezTo>
                    <a:close/>
                    <a:moveTo>
                      <a:pt x="283" y="493"/>
                    </a:moveTo>
                    <a:cubicBezTo>
                      <a:pt x="283" y="350"/>
                      <a:pt x="283" y="350"/>
                      <a:pt x="283" y="350"/>
                    </a:cubicBezTo>
                    <a:cubicBezTo>
                      <a:pt x="298" y="348"/>
                      <a:pt x="312" y="342"/>
                      <a:pt x="323" y="333"/>
                    </a:cubicBezTo>
                    <a:cubicBezTo>
                      <a:pt x="424" y="435"/>
                      <a:pt x="424" y="435"/>
                      <a:pt x="424" y="435"/>
                    </a:cubicBezTo>
                    <a:cubicBezTo>
                      <a:pt x="387" y="469"/>
                      <a:pt x="337" y="491"/>
                      <a:pt x="283" y="493"/>
                    </a:cubicBezTo>
                    <a:close/>
                    <a:moveTo>
                      <a:pt x="436" y="423"/>
                    </a:moveTo>
                    <a:cubicBezTo>
                      <a:pt x="334" y="321"/>
                      <a:pt x="334" y="321"/>
                      <a:pt x="334" y="321"/>
                    </a:cubicBezTo>
                    <a:cubicBezTo>
                      <a:pt x="343" y="310"/>
                      <a:pt x="349" y="297"/>
                      <a:pt x="350" y="282"/>
                    </a:cubicBezTo>
                    <a:cubicBezTo>
                      <a:pt x="493" y="282"/>
                      <a:pt x="493" y="282"/>
                      <a:pt x="493" y="282"/>
                    </a:cubicBezTo>
                    <a:cubicBezTo>
                      <a:pt x="491" y="336"/>
                      <a:pt x="470" y="385"/>
                      <a:pt x="436" y="42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31"/>
              <p:cNvSpPr>
                <a:spLocks noEditPoints="1"/>
              </p:cNvSpPr>
              <p:nvPr/>
            </p:nvSpPr>
            <p:spPr bwMode="auto">
              <a:xfrm>
                <a:off x="-175458" y="1432859"/>
                <a:ext cx="1265238" cy="1260475"/>
              </a:xfrm>
              <a:custGeom>
                <a:avLst/>
                <a:gdLst>
                  <a:gd name="T0" fmla="*/ 337 w 337"/>
                  <a:gd name="T1" fmla="*/ 170 h 336"/>
                  <a:gd name="T2" fmla="*/ 318 w 337"/>
                  <a:gd name="T3" fmla="*/ 157 h 336"/>
                  <a:gd name="T4" fmla="*/ 328 w 337"/>
                  <a:gd name="T5" fmla="*/ 116 h 336"/>
                  <a:gd name="T6" fmla="*/ 306 w 337"/>
                  <a:gd name="T7" fmla="*/ 109 h 336"/>
                  <a:gd name="T8" fmla="*/ 303 w 337"/>
                  <a:gd name="T9" fmla="*/ 67 h 336"/>
                  <a:gd name="T10" fmla="*/ 280 w 337"/>
                  <a:gd name="T11" fmla="*/ 67 h 336"/>
                  <a:gd name="T12" fmla="*/ 262 w 337"/>
                  <a:gd name="T13" fmla="*/ 29 h 336"/>
                  <a:gd name="T14" fmla="*/ 241 w 337"/>
                  <a:gd name="T15" fmla="*/ 36 h 336"/>
                  <a:gd name="T16" fmla="*/ 212 w 337"/>
                  <a:gd name="T17" fmla="*/ 6 h 336"/>
                  <a:gd name="T18" fmla="*/ 193 w 337"/>
                  <a:gd name="T19" fmla="*/ 20 h 336"/>
                  <a:gd name="T20" fmla="*/ 168 w 337"/>
                  <a:gd name="T21" fmla="*/ 0 h 336"/>
                  <a:gd name="T22" fmla="*/ 153 w 337"/>
                  <a:gd name="T23" fmla="*/ 19 h 336"/>
                  <a:gd name="T24" fmla="*/ 135 w 337"/>
                  <a:gd name="T25" fmla="*/ 3 h 336"/>
                  <a:gd name="T26" fmla="*/ 105 w 337"/>
                  <a:gd name="T27" fmla="*/ 32 h 336"/>
                  <a:gd name="T28" fmla="*/ 83 w 337"/>
                  <a:gd name="T29" fmla="*/ 23 h 336"/>
                  <a:gd name="T30" fmla="*/ 64 w 337"/>
                  <a:gd name="T31" fmla="*/ 60 h 336"/>
                  <a:gd name="T32" fmla="*/ 40 w 337"/>
                  <a:gd name="T33" fmla="*/ 59 h 336"/>
                  <a:gd name="T34" fmla="*/ 34 w 337"/>
                  <a:gd name="T35" fmla="*/ 101 h 336"/>
                  <a:gd name="T36" fmla="*/ 12 w 337"/>
                  <a:gd name="T37" fmla="*/ 107 h 336"/>
                  <a:gd name="T38" fmla="*/ 20 w 337"/>
                  <a:gd name="T39" fmla="*/ 148 h 336"/>
                  <a:gd name="T40" fmla="*/ 1 w 337"/>
                  <a:gd name="T41" fmla="*/ 161 h 336"/>
                  <a:gd name="T42" fmla="*/ 3 w 337"/>
                  <a:gd name="T43" fmla="*/ 196 h 336"/>
                  <a:gd name="T44" fmla="*/ 23 w 337"/>
                  <a:gd name="T45" fmla="*/ 207 h 336"/>
                  <a:gd name="T46" fmla="*/ 21 w 337"/>
                  <a:gd name="T47" fmla="*/ 248 h 336"/>
                  <a:gd name="T48" fmla="*/ 44 w 337"/>
                  <a:gd name="T49" fmla="*/ 251 h 336"/>
                  <a:gd name="T50" fmla="*/ 55 w 337"/>
                  <a:gd name="T51" fmla="*/ 292 h 336"/>
                  <a:gd name="T52" fmla="*/ 77 w 337"/>
                  <a:gd name="T53" fmla="*/ 287 h 336"/>
                  <a:gd name="T54" fmla="*/ 101 w 337"/>
                  <a:gd name="T55" fmla="*/ 322 h 336"/>
                  <a:gd name="T56" fmla="*/ 121 w 337"/>
                  <a:gd name="T57" fmla="*/ 310 h 336"/>
                  <a:gd name="T58" fmla="*/ 155 w 337"/>
                  <a:gd name="T59" fmla="*/ 336 h 336"/>
                  <a:gd name="T60" fmla="*/ 168 w 337"/>
                  <a:gd name="T61" fmla="*/ 318 h 336"/>
                  <a:gd name="T62" fmla="*/ 174 w 337"/>
                  <a:gd name="T63" fmla="*/ 336 h 336"/>
                  <a:gd name="T64" fmla="*/ 210 w 337"/>
                  <a:gd name="T65" fmla="*/ 312 h 336"/>
                  <a:gd name="T66" fmla="*/ 228 w 337"/>
                  <a:gd name="T67" fmla="*/ 325 h 336"/>
                  <a:gd name="T68" fmla="*/ 254 w 337"/>
                  <a:gd name="T69" fmla="*/ 291 h 336"/>
                  <a:gd name="T70" fmla="*/ 276 w 337"/>
                  <a:gd name="T71" fmla="*/ 298 h 336"/>
                  <a:gd name="T72" fmla="*/ 289 w 337"/>
                  <a:gd name="T73" fmla="*/ 257 h 336"/>
                  <a:gd name="T74" fmla="*/ 312 w 337"/>
                  <a:gd name="T75" fmla="*/ 256 h 336"/>
                  <a:gd name="T76" fmla="*/ 312 w 337"/>
                  <a:gd name="T77" fmla="*/ 214 h 336"/>
                  <a:gd name="T78" fmla="*/ 332 w 337"/>
                  <a:gd name="T79" fmla="*/ 205 h 336"/>
                  <a:gd name="T80" fmla="*/ 215 w 337"/>
                  <a:gd name="T81" fmla="*/ 162 h 336"/>
                  <a:gd name="T82" fmla="*/ 267 w 337"/>
                  <a:gd name="T83" fmla="*/ 77 h 336"/>
                  <a:gd name="T84" fmla="*/ 168 w 337"/>
                  <a:gd name="T85" fmla="*/ 192 h 336"/>
                  <a:gd name="T86" fmla="*/ 168 w 337"/>
                  <a:gd name="T87" fmla="*/ 144 h 336"/>
                  <a:gd name="T88" fmla="*/ 168 w 337"/>
                  <a:gd name="T89" fmla="*/ 192 h 336"/>
                  <a:gd name="T90" fmla="*/ 197 w 337"/>
                  <a:gd name="T91" fmla="*/ 131 h 336"/>
                  <a:gd name="T92" fmla="*/ 174 w 337"/>
                  <a:gd name="T93" fmla="*/ 34 h 336"/>
                  <a:gd name="T94" fmla="*/ 163 w 337"/>
                  <a:gd name="T95" fmla="*/ 34 h 336"/>
                  <a:gd name="T96" fmla="*/ 140 w 337"/>
                  <a:gd name="T97" fmla="*/ 131 h 336"/>
                  <a:gd name="T98" fmla="*/ 163 w 337"/>
                  <a:gd name="T99" fmla="*/ 34 h 336"/>
                  <a:gd name="T100" fmla="*/ 132 w 337"/>
                  <a:gd name="T101" fmla="*/ 139 h 336"/>
                  <a:gd name="T102" fmla="*/ 35 w 337"/>
                  <a:gd name="T103" fmla="*/ 162 h 336"/>
                  <a:gd name="T104" fmla="*/ 35 w 337"/>
                  <a:gd name="T105" fmla="*/ 173 h 336"/>
                  <a:gd name="T106" fmla="*/ 132 w 337"/>
                  <a:gd name="T107" fmla="*/ 197 h 336"/>
                  <a:gd name="T108" fmla="*/ 35 w 337"/>
                  <a:gd name="T109" fmla="*/ 173 h 336"/>
                  <a:gd name="T110" fmla="*/ 139 w 337"/>
                  <a:gd name="T111" fmla="*/ 204 h 336"/>
                  <a:gd name="T112" fmla="*/ 163 w 337"/>
                  <a:gd name="T113" fmla="*/ 302 h 336"/>
                  <a:gd name="T114" fmla="*/ 174 w 337"/>
                  <a:gd name="T115" fmla="*/ 302 h 336"/>
                  <a:gd name="T116" fmla="*/ 198 w 337"/>
                  <a:gd name="T117" fmla="*/ 204 h 336"/>
                  <a:gd name="T118" fmla="*/ 174 w 337"/>
                  <a:gd name="T119" fmla="*/ 302 h 336"/>
                  <a:gd name="T120" fmla="*/ 205 w 337"/>
                  <a:gd name="T121" fmla="*/ 197 h 336"/>
                  <a:gd name="T122" fmla="*/ 302 w 337"/>
                  <a:gd name="T123" fmla="*/ 17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6">
                    <a:moveTo>
                      <a:pt x="332" y="205"/>
                    </a:moveTo>
                    <a:cubicBezTo>
                      <a:pt x="335" y="194"/>
                      <a:pt x="336" y="182"/>
                      <a:pt x="337" y="170"/>
                    </a:cubicBezTo>
                    <a:cubicBezTo>
                      <a:pt x="319" y="165"/>
                      <a:pt x="319" y="165"/>
                      <a:pt x="319" y="165"/>
                    </a:cubicBezTo>
                    <a:cubicBezTo>
                      <a:pt x="318" y="162"/>
                      <a:pt x="318" y="160"/>
                      <a:pt x="318" y="157"/>
                    </a:cubicBezTo>
                    <a:cubicBezTo>
                      <a:pt x="336" y="150"/>
                      <a:pt x="336" y="150"/>
                      <a:pt x="336" y="150"/>
                    </a:cubicBezTo>
                    <a:cubicBezTo>
                      <a:pt x="334" y="138"/>
                      <a:pt x="332" y="127"/>
                      <a:pt x="328" y="116"/>
                    </a:cubicBezTo>
                    <a:cubicBezTo>
                      <a:pt x="310" y="117"/>
                      <a:pt x="310" y="117"/>
                      <a:pt x="310" y="117"/>
                    </a:cubicBezTo>
                    <a:cubicBezTo>
                      <a:pt x="309" y="114"/>
                      <a:pt x="308" y="111"/>
                      <a:pt x="306" y="109"/>
                    </a:cubicBezTo>
                    <a:cubicBezTo>
                      <a:pt x="321" y="97"/>
                      <a:pt x="321" y="97"/>
                      <a:pt x="321" y="97"/>
                    </a:cubicBezTo>
                    <a:cubicBezTo>
                      <a:pt x="316" y="86"/>
                      <a:pt x="310" y="76"/>
                      <a:pt x="303" y="67"/>
                    </a:cubicBezTo>
                    <a:cubicBezTo>
                      <a:pt x="285" y="74"/>
                      <a:pt x="285" y="74"/>
                      <a:pt x="285" y="74"/>
                    </a:cubicBezTo>
                    <a:cubicBezTo>
                      <a:pt x="283" y="72"/>
                      <a:pt x="282" y="69"/>
                      <a:pt x="280" y="67"/>
                    </a:cubicBezTo>
                    <a:cubicBezTo>
                      <a:pt x="289" y="51"/>
                      <a:pt x="289" y="51"/>
                      <a:pt x="289" y="51"/>
                    </a:cubicBezTo>
                    <a:cubicBezTo>
                      <a:pt x="281" y="43"/>
                      <a:pt x="272" y="35"/>
                      <a:pt x="262" y="29"/>
                    </a:cubicBezTo>
                    <a:cubicBezTo>
                      <a:pt x="248" y="41"/>
                      <a:pt x="248" y="41"/>
                      <a:pt x="248" y="41"/>
                    </a:cubicBezTo>
                    <a:cubicBezTo>
                      <a:pt x="246" y="39"/>
                      <a:pt x="243" y="38"/>
                      <a:pt x="241" y="36"/>
                    </a:cubicBezTo>
                    <a:cubicBezTo>
                      <a:pt x="244" y="18"/>
                      <a:pt x="244" y="18"/>
                      <a:pt x="244" y="18"/>
                    </a:cubicBezTo>
                    <a:cubicBezTo>
                      <a:pt x="234" y="13"/>
                      <a:pt x="223" y="9"/>
                      <a:pt x="212" y="6"/>
                    </a:cubicBezTo>
                    <a:cubicBezTo>
                      <a:pt x="203" y="22"/>
                      <a:pt x="203" y="22"/>
                      <a:pt x="203" y="22"/>
                    </a:cubicBezTo>
                    <a:cubicBezTo>
                      <a:pt x="200" y="21"/>
                      <a:pt x="197" y="21"/>
                      <a:pt x="193" y="20"/>
                    </a:cubicBezTo>
                    <a:cubicBezTo>
                      <a:pt x="191" y="2"/>
                      <a:pt x="191" y="2"/>
                      <a:pt x="191" y="2"/>
                    </a:cubicBezTo>
                    <a:cubicBezTo>
                      <a:pt x="184" y="1"/>
                      <a:pt x="176" y="0"/>
                      <a:pt x="168" y="0"/>
                    </a:cubicBezTo>
                    <a:cubicBezTo>
                      <a:pt x="164" y="0"/>
                      <a:pt x="160" y="0"/>
                      <a:pt x="156" y="0"/>
                    </a:cubicBezTo>
                    <a:cubicBezTo>
                      <a:pt x="153" y="19"/>
                      <a:pt x="153" y="19"/>
                      <a:pt x="153" y="19"/>
                    </a:cubicBezTo>
                    <a:cubicBezTo>
                      <a:pt x="150" y="19"/>
                      <a:pt x="147" y="20"/>
                      <a:pt x="144" y="20"/>
                    </a:cubicBezTo>
                    <a:cubicBezTo>
                      <a:pt x="135" y="3"/>
                      <a:pt x="135" y="3"/>
                      <a:pt x="135" y="3"/>
                    </a:cubicBezTo>
                    <a:cubicBezTo>
                      <a:pt x="124" y="6"/>
                      <a:pt x="113" y="9"/>
                      <a:pt x="102" y="14"/>
                    </a:cubicBezTo>
                    <a:cubicBezTo>
                      <a:pt x="105" y="32"/>
                      <a:pt x="105" y="32"/>
                      <a:pt x="105" y="32"/>
                    </a:cubicBezTo>
                    <a:cubicBezTo>
                      <a:pt x="102" y="33"/>
                      <a:pt x="99" y="35"/>
                      <a:pt x="96" y="36"/>
                    </a:cubicBezTo>
                    <a:cubicBezTo>
                      <a:pt x="83" y="23"/>
                      <a:pt x="83" y="23"/>
                      <a:pt x="83" y="23"/>
                    </a:cubicBezTo>
                    <a:cubicBezTo>
                      <a:pt x="73" y="29"/>
                      <a:pt x="64" y="36"/>
                      <a:pt x="55" y="44"/>
                    </a:cubicBezTo>
                    <a:cubicBezTo>
                      <a:pt x="64" y="60"/>
                      <a:pt x="64" y="60"/>
                      <a:pt x="64" y="60"/>
                    </a:cubicBezTo>
                    <a:cubicBezTo>
                      <a:pt x="62" y="63"/>
                      <a:pt x="59" y="65"/>
                      <a:pt x="57" y="67"/>
                    </a:cubicBezTo>
                    <a:cubicBezTo>
                      <a:pt x="40" y="59"/>
                      <a:pt x="40" y="59"/>
                      <a:pt x="40" y="59"/>
                    </a:cubicBezTo>
                    <a:cubicBezTo>
                      <a:pt x="33" y="68"/>
                      <a:pt x="26" y="77"/>
                      <a:pt x="21" y="88"/>
                    </a:cubicBezTo>
                    <a:cubicBezTo>
                      <a:pt x="34" y="101"/>
                      <a:pt x="34" y="101"/>
                      <a:pt x="34" y="101"/>
                    </a:cubicBezTo>
                    <a:cubicBezTo>
                      <a:pt x="33" y="103"/>
                      <a:pt x="32" y="106"/>
                      <a:pt x="30" y="109"/>
                    </a:cubicBezTo>
                    <a:cubicBezTo>
                      <a:pt x="12" y="107"/>
                      <a:pt x="12" y="107"/>
                      <a:pt x="12" y="107"/>
                    </a:cubicBezTo>
                    <a:cubicBezTo>
                      <a:pt x="8" y="118"/>
                      <a:pt x="5" y="129"/>
                      <a:pt x="3" y="140"/>
                    </a:cubicBezTo>
                    <a:cubicBezTo>
                      <a:pt x="20" y="148"/>
                      <a:pt x="20" y="148"/>
                      <a:pt x="20" y="148"/>
                    </a:cubicBezTo>
                    <a:cubicBezTo>
                      <a:pt x="19" y="151"/>
                      <a:pt x="19" y="154"/>
                      <a:pt x="19" y="157"/>
                    </a:cubicBezTo>
                    <a:cubicBezTo>
                      <a:pt x="1" y="161"/>
                      <a:pt x="1" y="161"/>
                      <a:pt x="1" y="161"/>
                    </a:cubicBezTo>
                    <a:cubicBezTo>
                      <a:pt x="0" y="164"/>
                      <a:pt x="0" y="166"/>
                      <a:pt x="0" y="168"/>
                    </a:cubicBezTo>
                    <a:cubicBezTo>
                      <a:pt x="0" y="178"/>
                      <a:pt x="1" y="187"/>
                      <a:pt x="3" y="196"/>
                    </a:cubicBezTo>
                    <a:cubicBezTo>
                      <a:pt x="21" y="198"/>
                      <a:pt x="21" y="198"/>
                      <a:pt x="21" y="198"/>
                    </a:cubicBezTo>
                    <a:cubicBezTo>
                      <a:pt x="22" y="201"/>
                      <a:pt x="23" y="204"/>
                      <a:pt x="23" y="207"/>
                    </a:cubicBezTo>
                    <a:cubicBezTo>
                      <a:pt x="7" y="216"/>
                      <a:pt x="7" y="216"/>
                      <a:pt x="7" y="216"/>
                    </a:cubicBezTo>
                    <a:cubicBezTo>
                      <a:pt x="11" y="228"/>
                      <a:pt x="15" y="238"/>
                      <a:pt x="21" y="248"/>
                    </a:cubicBezTo>
                    <a:cubicBezTo>
                      <a:pt x="39" y="244"/>
                      <a:pt x="39" y="244"/>
                      <a:pt x="39" y="244"/>
                    </a:cubicBezTo>
                    <a:cubicBezTo>
                      <a:pt x="41" y="247"/>
                      <a:pt x="42" y="249"/>
                      <a:pt x="44" y="251"/>
                    </a:cubicBezTo>
                    <a:cubicBezTo>
                      <a:pt x="32" y="266"/>
                      <a:pt x="32" y="266"/>
                      <a:pt x="32" y="266"/>
                    </a:cubicBezTo>
                    <a:cubicBezTo>
                      <a:pt x="39" y="275"/>
                      <a:pt x="46" y="284"/>
                      <a:pt x="55" y="292"/>
                    </a:cubicBezTo>
                    <a:cubicBezTo>
                      <a:pt x="71" y="282"/>
                      <a:pt x="71" y="282"/>
                      <a:pt x="71" y="282"/>
                    </a:cubicBezTo>
                    <a:cubicBezTo>
                      <a:pt x="73" y="284"/>
                      <a:pt x="75" y="286"/>
                      <a:pt x="77" y="287"/>
                    </a:cubicBezTo>
                    <a:cubicBezTo>
                      <a:pt x="71" y="305"/>
                      <a:pt x="71" y="305"/>
                      <a:pt x="71" y="305"/>
                    </a:cubicBezTo>
                    <a:cubicBezTo>
                      <a:pt x="80" y="312"/>
                      <a:pt x="90" y="317"/>
                      <a:pt x="101" y="322"/>
                    </a:cubicBezTo>
                    <a:cubicBezTo>
                      <a:pt x="113" y="308"/>
                      <a:pt x="113" y="308"/>
                      <a:pt x="113" y="308"/>
                    </a:cubicBezTo>
                    <a:cubicBezTo>
                      <a:pt x="116" y="309"/>
                      <a:pt x="118" y="309"/>
                      <a:pt x="121" y="310"/>
                    </a:cubicBezTo>
                    <a:cubicBezTo>
                      <a:pt x="120" y="329"/>
                      <a:pt x="120" y="329"/>
                      <a:pt x="120" y="329"/>
                    </a:cubicBezTo>
                    <a:cubicBezTo>
                      <a:pt x="131" y="332"/>
                      <a:pt x="143" y="335"/>
                      <a:pt x="155" y="336"/>
                    </a:cubicBezTo>
                    <a:cubicBezTo>
                      <a:pt x="161" y="318"/>
                      <a:pt x="161" y="318"/>
                      <a:pt x="161" y="318"/>
                    </a:cubicBezTo>
                    <a:cubicBezTo>
                      <a:pt x="164" y="318"/>
                      <a:pt x="166" y="318"/>
                      <a:pt x="168" y="318"/>
                    </a:cubicBezTo>
                    <a:cubicBezTo>
                      <a:pt x="169" y="318"/>
                      <a:pt x="169" y="318"/>
                      <a:pt x="169" y="318"/>
                    </a:cubicBezTo>
                    <a:cubicBezTo>
                      <a:pt x="174" y="336"/>
                      <a:pt x="174" y="336"/>
                      <a:pt x="174" y="336"/>
                    </a:cubicBezTo>
                    <a:cubicBezTo>
                      <a:pt x="186" y="336"/>
                      <a:pt x="198" y="334"/>
                      <a:pt x="209" y="331"/>
                    </a:cubicBezTo>
                    <a:cubicBezTo>
                      <a:pt x="210" y="312"/>
                      <a:pt x="210" y="312"/>
                      <a:pt x="210" y="312"/>
                    </a:cubicBezTo>
                    <a:cubicBezTo>
                      <a:pt x="212" y="312"/>
                      <a:pt x="215" y="311"/>
                      <a:pt x="217" y="310"/>
                    </a:cubicBezTo>
                    <a:cubicBezTo>
                      <a:pt x="228" y="325"/>
                      <a:pt x="228" y="325"/>
                      <a:pt x="228" y="325"/>
                    </a:cubicBezTo>
                    <a:cubicBezTo>
                      <a:pt x="239" y="321"/>
                      <a:pt x="250" y="316"/>
                      <a:pt x="260" y="309"/>
                    </a:cubicBezTo>
                    <a:cubicBezTo>
                      <a:pt x="254" y="291"/>
                      <a:pt x="254" y="291"/>
                      <a:pt x="254" y="291"/>
                    </a:cubicBezTo>
                    <a:cubicBezTo>
                      <a:pt x="256" y="290"/>
                      <a:pt x="258" y="288"/>
                      <a:pt x="260" y="287"/>
                    </a:cubicBezTo>
                    <a:cubicBezTo>
                      <a:pt x="276" y="298"/>
                      <a:pt x="276" y="298"/>
                      <a:pt x="276" y="298"/>
                    </a:cubicBezTo>
                    <a:cubicBezTo>
                      <a:pt x="285" y="290"/>
                      <a:pt x="293" y="282"/>
                      <a:pt x="300" y="272"/>
                    </a:cubicBezTo>
                    <a:cubicBezTo>
                      <a:pt x="289" y="257"/>
                      <a:pt x="289" y="257"/>
                      <a:pt x="289" y="257"/>
                    </a:cubicBezTo>
                    <a:cubicBezTo>
                      <a:pt x="291" y="255"/>
                      <a:pt x="292" y="253"/>
                      <a:pt x="294" y="251"/>
                    </a:cubicBezTo>
                    <a:cubicBezTo>
                      <a:pt x="312" y="256"/>
                      <a:pt x="312" y="256"/>
                      <a:pt x="312" y="256"/>
                    </a:cubicBezTo>
                    <a:cubicBezTo>
                      <a:pt x="318" y="246"/>
                      <a:pt x="323" y="235"/>
                      <a:pt x="327" y="224"/>
                    </a:cubicBezTo>
                    <a:cubicBezTo>
                      <a:pt x="312" y="214"/>
                      <a:pt x="312" y="214"/>
                      <a:pt x="312" y="214"/>
                    </a:cubicBezTo>
                    <a:cubicBezTo>
                      <a:pt x="312" y="211"/>
                      <a:pt x="313" y="209"/>
                      <a:pt x="314" y="206"/>
                    </a:cubicBezTo>
                    <a:lnTo>
                      <a:pt x="332" y="205"/>
                    </a:lnTo>
                    <a:close/>
                    <a:moveTo>
                      <a:pt x="302" y="162"/>
                    </a:moveTo>
                    <a:cubicBezTo>
                      <a:pt x="215" y="162"/>
                      <a:pt x="215" y="162"/>
                      <a:pt x="215" y="162"/>
                    </a:cubicBezTo>
                    <a:cubicBezTo>
                      <a:pt x="214" y="153"/>
                      <a:pt x="210" y="145"/>
                      <a:pt x="205" y="139"/>
                    </a:cubicBezTo>
                    <a:cubicBezTo>
                      <a:pt x="267" y="77"/>
                      <a:pt x="267" y="77"/>
                      <a:pt x="267" y="77"/>
                    </a:cubicBezTo>
                    <a:cubicBezTo>
                      <a:pt x="288" y="99"/>
                      <a:pt x="301" y="129"/>
                      <a:pt x="302" y="162"/>
                    </a:cubicBezTo>
                    <a:close/>
                    <a:moveTo>
                      <a:pt x="168" y="192"/>
                    </a:moveTo>
                    <a:cubicBezTo>
                      <a:pt x="155" y="192"/>
                      <a:pt x="145" y="181"/>
                      <a:pt x="145" y="168"/>
                    </a:cubicBezTo>
                    <a:cubicBezTo>
                      <a:pt x="145" y="155"/>
                      <a:pt x="155" y="144"/>
                      <a:pt x="168" y="144"/>
                    </a:cubicBezTo>
                    <a:cubicBezTo>
                      <a:pt x="182" y="144"/>
                      <a:pt x="192" y="155"/>
                      <a:pt x="192" y="168"/>
                    </a:cubicBezTo>
                    <a:cubicBezTo>
                      <a:pt x="192" y="181"/>
                      <a:pt x="182" y="192"/>
                      <a:pt x="168" y="192"/>
                    </a:cubicBezTo>
                    <a:close/>
                    <a:moveTo>
                      <a:pt x="259" y="69"/>
                    </a:moveTo>
                    <a:cubicBezTo>
                      <a:pt x="197" y="131"/>
                      <a:pt x="197" y="131"/>
                      <a:pt x="197" y="131"/>
                    </a:cubicBezTo>
                    <a:cubicBezTo>
                      <a:pt x="191" y="126"/>
                      <a:pt x="182" y="123"/>
                      <a:pt x="174" y="122"/>
                    </a:cubicBezTo>
                    <a:cubicBezTo>
                      <a:pt x="174" y="34"/>
                      <a:pt x="174" y="34"/>
                      <a:pt x="174" y="34"/>
                    </a:cubicBezTo>
                    <a:cubicBezTo>
                      <a:pt x="207" y="35"/>
                      <a:pt x="237" y="49"/>
                      <a:pt x="259" y="69"/>
                    </a:cubicBezTo>
                    <a:close/>
                    <a:moveTo>
                      <a:pt x="163" y="34"/>
                    </a:moveTo>
                    <a:cubicBezTo>
                      <a:pt x="163" y="122"/>
                      <a:pt x="163" y="122"/>
                      <a:pt x="163" y="122"/>
                    </a:cubicBezTo>
                    <a:cubicBezTo>
                      <a:pt x="154" y="123"/>
                      <a:pt x="146" y="126"/>
                      <a:pt x="140" y="131"/>
                    </a:cubicBezTo>
                    <a:cubicBezTo>
                      <a:pt x="78" y="69"/>
                      <a:pt x="78" y="69"/>
                      <a:pt x="78" y="69"/>
                    </a:cubicBezTo>
                    <a:cubicBezTo>
                      <a:pt x="100" y="49"/>
                      <a:pt x="130" y="35"/>
                      <a:pt x="163" y="34"/>
                    </a:cubicBezTo>
                    <a:close/>
                    <a:moveTo>
                      <a:pt x="70" y="77"/>
                    </a:moveTo>
                    <a:cubicBezTo>
                      <a:pt x="132" y="139"/>
                      <a:pt x="132" y="139"/>
                      <a:pt x="132" y="139"/>
                    </a:cubicBezTo>
                    <a:cubicBezTo>
                      <a:pt x="127" y="145"/>
                      <a:pt x="123" y="153"/>
                      <a:pt x="122" y="162"/>
                    </a:cubicBezTo>
                    <a:cubicBezTo>
                      <a:pt x="35" y="162"/>
                      <a:pt x="35" y="162"/>
                      <a:pt x="35" y="162"/>
                    </a:cubicBezTo>
                    <a:cubicBezTo>
                      <a:pt x="36" y="129"/>
                      <a:pt x="49" y="99"/>
                      <a:pt x="70" y="77"/>
                    </a:cubicBezTo>
                    <a:close/>
                    <a:moveTo>
                      <a:pt x="35" y="173"/>
                    </a:moveTo>
                    <a:cubicBezTo>
                      <a:pt x="122" y="173"/>
                      <a:pt x="122" y="173"/>
                      <a:pt x="122" y="173"/>
                    </a:cubicBezTo>
                    <a:cubicBezTo>
                      <a:pt x="123" y="182"/>
                      <a:pt x="127" y="190"/>
                      <a:pt x="132" y="197"/>
                    </a:cubicBezTo>
                    <a:cubicBezTo>
                      <a:pt x="70" y="259"/>
                      <a:pt x="70" y="259"/>
                      <a:pt x="70" y="259"/>
                    </a:cubicBezTo>
                    <a:cubicBezTo>
                      <a:pt x="49" y="236"/>
                      <a:pt x="36" y="206"/>
                      <a:pt x="35" y="173"/>
                    </a:cubicBezTo>
                    <a:close/>
                    <a:moveTo>
                      <a:pt x="77" y="266"/>
                    </a:moveTo>
                    <a:cubicBezTo>
                      <a:pt x="139" y="204"/>
                      <a:pt x="139" y="204"/>
                      <a:pt x="139" y="204"/>
                    </a:cubicBezTo>
                    <a:cubicBezTo>
                      <a:pt x="146" y="210"/>
                      <a:pt x="154" y="213"/>
                      <a:pt x="163" y="214"/>
                    </a:cubicBezTo>
                    <a:cubicBezTo>
                      <a:pt x="163" y="302"/>
                      <a:pt x="163" y="302"/>
                      <a:pt x="163" y="302"/>
                    </a:cubicBezTo>
                    <a:cubicBezTo>
                      <a:pt x="130" y="301"/>
                      <a:pt x="100" y="287"/>
                      <a:pt x="77" y="266"/>
                    </a:cubicBezTo>
                    <a:close/>
                    <a:moveTo>
                      <a:pt x="174" y="302"/>
                    </a:moveTo>
                    <a:cubicBezTo>
                      <a:pt x="174" y="214"/>
                      <a:pt x="174" y="214"/>
                      <a:pt x="174" y="214"/>
                    </a:cubicBezTo>
                    <a:cubicBezTo>
                      <a:pt x="183" y="213"/>
                      <a:pt x="191" y="210"/>
                      <a:pt x="198" y="204"/>
                    </a:cubicBezTo>
                    <a:cubicBezTo>
                      <a:pt x="260" y="266"/>
                      <a:pt x="260" y="266"/>
                      <a:pt x="260" y="266"/>
                    </a:cubicBezTo>
                    <a:cubicBezTo>
                      <a:pt x="237" y="287"/>
                      <a:pt x="207" y="301"/>
                      <a:pt x="174" y="302"/>
                    </a:cubicBezTo>
                    <a:close/>
                    <a:moveTo>
                      <a:pt x="267" y="259"/>
                    </a:moveTo>
                    <a:cubicBezTo>
                      <a:pt x="205" y="197"/>
                      <a:pt x="205" y="197"/>
                      <a:pt x="205" y="197"/>
                    </a:cubicBezTo>
                    <a:cubicBezTo>
                      <a:pt x="210" y="190"/>
                      <a:pt x="214" y="182"/>
                      <a:pt x="215" y="173"/>
                    </a:cubicBezTo>
                    <a:cubicBezTo>
                      <a:pt x="302" y="173"/>
                      <a:pt x="302" y="173"/>
                      <a:pt x="302" y="173"/>
                    </a:cubicBezTo>
                    <a:cubicBezTo>
                      <a:pt x="301" y="206"/>
                      <a:pt x="288" y="236"/>
                      <a:pt x="26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33"/>
              <p:cNvSpPr>
                <a:spLocks noEditPoints="1"/>
              </p:cNvSpPr>
              <p:nvPr/>
            </p:nvSpPr>
            <p:spPr bwMode="auto">
              <a:xfrm>
                <a:off x="3246438" y="5946775"/>
                <a:ext cx="1354138" cy="1354138"/>
              </a:xfrm>
              <a:custGeom>
                <a:avLst/>
                <a:gdLst>
                  <a:gd name="T0" fmla="*/ 361 w 361"/>
                  <a:gd name="T1" fmla="*/ 183 h 361"/>
                  <a:gd name="T2" fmla="*/ 341 w 361"/>
                  <a:gd name="T3" fmla="*/ 169 h 361"/>
                  <a:gd name="T4" fmla="*/ 352 w 361"/>
                  <a:gd name="T5" fmla="*/ 125 h 361"/>
                  <a:gd name="T6" fmla="*/ 329 w 361"/>
                  <a:gd name="T7" fmla="*/ 117 h 361"/>
                  <a:gd name="T8" fmla="*/ 325 w 361"/>
                  <a:gd name="T9" fmla="*/ 72 h 361"/>
                  <a:gd name="T10" fmla="*/ 300 w 361"/>
                  <a:gd name="T11" fmla="*/ 72 h 361"/>
                  <a:gd name="T12" fmla="*/ 282 w 361"/>
                  <a:gd name="T13" fmla="*/ 31 h 361"/>
                  <a:gd name="T14" fmla="*/ 258 w 361"/>
                  <a:gd name="T15" fmla="*/ 39 h 361"/>
                  <a:gd name="T16" fmla="*/ 227 w 361"/>
                  <a:gd name="T17" fmla="*/ 6 h 361"/>
                  <a:gd name="T18" fmla="*/ 208 w 361"/>
                  <a:gd name="T19" fmla="*/ 22 h 361"/>
                  <a:gd name="T20" fmla="*/ 181 w 361"/>
                  <a:gd name="T21" fmla="*/ 0 h 361"/>
                  <a:gd name="T22" fmla="*/ 164 w 361"/>
                  <a:gd name="T23" fmla="*/ 20 h 361"/>
                  <a:gd name="T24" fmla="*/ 145 w 361"/>
                  <a:gd name="T25" fmla="*/ 4 h 361"/>
                  <a:gd name="T26" fmla="*/ 112 w 361"/>
                  <a:gd name="T27" fmla="*/ 35 h 361"/>
                  <a:gd name="T28" fmla="*/ 89 w 361"/>
                  <a:gd name="T29" fmla="*/ 25 h 361"/>
                  <a:gd name="T30" fmla="*/ 68 w 361"/>
                  <a:gd name="T31" fmla="*/ 65 h 361"/>
                  <a:gd name="T32" fmla="*/ 43 w 361"/>
                  <a:gd name="T33" fmla="*/ 64 h 361"/>
                  <a:gd name="T34" fmla="*/ 37 w 361"/>
                  <a:gd name="T35" fmla="*/ 108 h 361"/>
                  <a:gd name="T36" fmla="*/ 13 w 361"/>
                  <a:gd name="T37" fmla="*/ 115 h 361"/>
                  <a:gd name="T38" fmla="*/ 21 w 361"/>
                  <a:gd name="T39" fmla="*/ 160 h 361"/>
                  <a:gd name="T40" fmla="*/ 0 w 361"/>
                  <a:gd name="T41" fmla="*/ 174 h 361"/>
                  <a:gd name="T42" fmla="*/ 3 w 361"/>
                  <a:gd name="T43" fmla="*/ 211 h 361"/>
                  <a:gd name="T44" fmla="*/ 25 w 361"/>
                  <a:gd name="T45" fmla="*/ 222 h 361"/>
                  <a:gd name="T46" fmla="*/ 22 w 361"/>
                  <a:gd name="T47" fmla="*/ 267 h 361"/>
                  <a:gd name="T48" fmla="*/ 47 w 361"/>
                  <a:gd name="T49" fmla="*/ 270 h 361"/>
                  <a:gd name="T50" fmla="*/ 59 w 361"/>
                  <a:gd name="T51" fmla="*/ 314 h 361"/>
                  <a:gd name="T52" fmla="*/ 83 w 361"/>
                  <a:gd name="T53" fmla="*/ 309 h 361"/>
                  <a:gd name="T54" fmla="*/ 109 w 361"/>
                  <a:gd name="T55" fmla="*/ 346 h 361"/>
                  <a:gd name="T56" fmla="*/ 129 w 361"/>
                  <a:gd name="T57" fmla="*/ 334 h 361"/>
                  <a:gd name="T58" fmla="*/ 166 w 361"/>
                  <a:gd name="T59" fmla="*/ 361 h 361"/>
                  <a:gd name="T60" fmla="*/ 181 w 361"/>
                  <a:gd name="T61" fmla="*/ 342 h 361"/>
                  <a:gd name="T62" fmla="*/ 187 w 361"/>
                  <a:gd name="T63" fmla="*/ 361 h 361"/>
                  <a:gd name="T64" fmla="*/ 225 w 361"/>
                  <a:gd name="T65" fmla="*/ 336 h 361"/>
                  <a:gd name="T66" fmla="*/ 245 w 361"/>
                  <a:gd name="T67" fmla="*/ 349 h 361"/>
                  <a:gd name="T68" fmla="*/ 273 w 361"/>
                  <a:gd name="T69" fmla="*/ 313 h 361"/>
                  <a:gd name="T70" fmla="*/ 296 w 361"/>
                  <a:gd name="T71" fmla="*/ 320 h 361"/>
                  <a:gd name="T72" fmla="*/ 310 w 361"/>
                  <a:gd name="T73" fmla="*/ 277 h 361"/>
                  <a:gd name="T74" fmla="*/ 334 w 361"/>
                  <a:gd name="T75" fmla="*/ 275 h 361"/>
                  <a:gd name="T76" fmla="*/ 334 w 361"/>
                  <a:gd name="T77" fmla="*/ 230 h 361"/>
                  <a:gd name="T78" fmla="*/ 357 w 361"/>
                  <a:gd name="T79" fmla="*/ 221 h 361"/>
                  <a:gd name="T80" fmla="*/ 230 w 361"/>
                  <a:gd name="T81" fmla="*/ 175 h 361"/>
                  <a:gd name="T82" fmla="*/ 286 w 361"/>
                  <a:gd name="T83" fmla="*/ 83 h 361"/>
                  <a:gd name="T84" fmla="*/ 181 w 361"/>
                  <a:gd name="T85" fmla="*/ 206 h 361"/>
                  <a:gd name="T86" fmla="*/ 181 w 361"/>
                  <a:gd name="T87" fmla="*/ 155 h 361"/>
                  <a:gd name="T88" fmla="*/ 181 w 361"/>
                  <a:gd name="T89" fmla="*/ 206 h 361"/>
                  <a:gd name="T90" fmla="*/ 212 w 361"/>
                  <a:gd name="T91" fmla="*/ 141 h 361"/>
                  <a:gd name="T92" fmla="*/ 186 w 361"/>
                  <a:gd name="T93" fmla="*/ 37 h 361"/>
                  <a:gd name="T94" fmla="*/ 175 w 361"/>
                  <a:gd name="T95" fmla="*/ 37 h 361"/>
                  <a:gd name="T96" fmla="*/ 150 w 361"/>
                  <a:gd name="T97" fmla="*/ 141 h 361"/>
                  <a:gd name="T98" fmla="*/ 175 w 361"/>
                  <a:gd name="T99" fmla="*/ 37 h 361"/>
                  <a:gd name="T100" fmla="*/ 142 w 361"/>
                  <a:gd name="T101" fmla="*/ 149 h 361"/>
                  <a:gd name="T102" fmla="*/ 37 w 361"/>
                  <a:gd name="T103" fmla="*/ 175 h 361"/>
                  <a:gd name="T104" fmla="*/ 37 w 361"/>
                  <a:gd name="T105" fmla="*/ 186 h 361"/>
                  <a:gd name="T106" fmla="*/ 141 w 361"/>
                  <a:gd name="T107" fmla="*/ 212 h 361"/>
                  <a:gd name="T108" fmla="*/ 37 w 361"/>
                  <a:gd name="T109" fmla="*/ 186 h 361"/>
                  <a:gd name="T110" fmla="*/ 149 w 361"/>
                  <a:gd name="T111" fmla="*/ 219 h 361"/>
                  <a:gd name="T112" fmla="*/ 175 w 361"/>
                  <a:gd name="T113" fmla="*/ 324 h 361"/>
                  <a:gd name="T114" fmla="*/ 186 w 361"/>
                  <a:gd name="T115" fmla="*/ 324 h 361"/>
                  <a:gd name="T116" fmla="*/ 212 w 361"/>
                  <a:gd name="T117" fmla="*/ 219 h 361"/>
                  <a:gd name="T118" fmla="*/ 186 w 361"/>
                  <a:gd name="T119" fmla="*/ 324 h 361"/>
                  <a:gd name="T120" fmla="*/ 220 w 361"/>
                  <a:gd name="T121" fmla="*/ 212 h 361"/>
                  <a:gd name="T122" fmla="*/ 324 w 361"/>
                  <a:gd name="T123" fmla="*/ 18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361">
                    <a:moveTo>
                      <a:pt x="357" y="221"/>
                    </a:moveTo>
                    <a:cubicBezTo>
                      <a:pt x="359" y="208"/>
                      <a:pt x="361" y="196"/>
                      <a:pt x="361" y="183"/>
                    </a:cubicBezTo>
                    <a:cubicBezTo>
                      <a:pt x="342" y="178"/>
                      <a:pt x="342" y="178"/>
                      <a:pt x="342" y="178"/>
                    </a:cubicBezTo>
                    <a:cubicBezTo>
                      <a:pt x="342" y="175"/>
                      <a:pt x="342" y="172"/>
                      <a:pt x="341" y="169"/>
                    </a:cubicBezTo>
                    <a:cubicBezTo>
                      <a:pt x="360" y="161"/>
                      <a:pt x="360" y="161"/>
                      <a:pt x="360" y="161"/>
                    </a:cubicBezTo>
                    <a:cubicBezTo>
                      <a:pt x="359" y="149"/>
                      <a:pt x="356" y="136"/>
                      <a:pt x="352" y="125"/>
                    </a:cubicBezTo>
                    <a:cubicBezTo>
                      <a:pt x="332" y="126"/>
                      <a:pt x="332" y="126"/>
                      <a:pt x="332" y="126"/>
                    </a:cubicBezTo>
                    <a:cubicBezTo>
                      <a:pt x="331" y="123"/>
                      <a:pt x="330" y="120"/>
                      <a:pt x="329" y="117"/>
                    </a:cubicBezTo>
                    <a:cubicBezTo>
                      <a:pt x="344" y="104"/>
                      <a:pt x="344" y="104"/>
                      <a:pt x="344" y="104"/>
                    </a:cubicBezTo>
                    <a:cubicBezTo>
                      <a:pt x="339" y="93"/>
                      <a:pt x="332" y="82"/>
                      <a:pt x="325" y="72"/>
                    </a:cubicBezTo>
                    <a:cubicBezTo>
                      <a:pt x="306" y="80"/>
                      <a:pt x="306" y="80"/>
                      <a:pt x="306" y="80"/>
                    </a:cubicBezTo>
                    <a:cubicBezTo>
                      <a:pt x="304" y="77"/>
                      <a:pt x="302" y="75"/>
                      <a:pt x="300" y="72"/>
                    </a:cubicBezTo>
                    <a:cubicBezTo>
                      <a:pt x="310" y="55"/>
                      <a:pt x="310" y="55"/>
                      <a:pt x="310" y="55"/>
                    </a:cubicBezTo>
                    <a:cubicBezTo>
                      <a:pt x="301" y="46"/>
                      <a:pt x="292" y="38"/>
                      <a:pt x="282" y="31"/>
                    </a:cubicBezTo>
                    <a:cubicBezTo>
                      <a:pt x="266" y="44"/>
                      <a:pt x="266" y="44"/>
                      <a:pt x="266" y="44"/>
                    </a:cubicBezTo>
                    <a:cubicBezTo>
                      <a:pt x="264" y="43"/>
                      <a:pt x="261" y="41"/>
                      <a:pt x="258" y="39"/>
                    </a:cubicBezTo>
                    <a:cubicBezTo>
                      <a:pt x="262" y="20"/>
                      <a:pt x="262" y="20"/>
                      <a:pt x="262" y="20"/>
                    </a:cubicBezTo>
                    <a:cubicBezTo>
                      <a:pt x="251" y="14"/>
                      <a:pt x="239" y="10"/>
                      <a:pt x="227" y="6"/>
                    </a:cubicBezTo>
                    <a:cubicBezTo>
                      <a:pt x="217" y="24"/>
                      <a:pt x="217" y="24"/>
                      <a:pt x="217" y="24"/>
                    </a:cubicBezTo>
                    <a:cubicBezTo>
                      <a:pt x="214" y="23"/>
                      <a:pt x="211" y="22"/>
                      <a:pt x="208" y="22"/>
                    </a:cubicBezTo>
                    <a:cubicBezTo>
                      <a:pt x="205" y="2"/>
                      <a:pt x="205" y="2"/>
                      <a:pt x="205" y="2"/>
                    </a:cubicBezTo>
                    <a:cubicBezTo>
                      <a:pt x="197" y="1"/>
                      <a:pt x="189" y="0"/>
                      <a:pt x="181" y="0"/>
                    </a:cubicBezTo>
                    <a:cubicBezTo>
                      <a:pt x="176" y="0"/>
                      <a:pt x="172" y="1"/>
                      <a:pt x="168" y="1"/>
                    </a:cubicBezTo>
                    <a:cubicBezTo>
                      <a:pt x="164" y="20"/>
                      <a:pt x="164" y="20"/>
                      <a:pt x="164" y="20"/>
                    </a:cubicBezTo>
                    <a:cubicBezTo>
                      <a:pt x="161" y="21"/>
                      <a:pt x="157" y="21"/>
                      <a:pt x="154" y="22"/>
                    </a:cubicBezTo>
                    <a:cubicBezTo>
                      <a:pt x="145" y="4"/>
                      <a:pt x="145" y="4"/>
                      <a:pt x="145" y="4"/>
                    </a:cubicBezTo>
                    <a:cubicBezTo>
                      <a:pt x="133" y="6"/>
                      <a:pt x="121" y="10"/>
                      <a:pt x="110" y="15"/>
                    </a:cubicBezTo>
                    <a:cubicBezTo>
                      <a:pt x="112" y="35"/>
                      <a:pt x="112" y="35"/>
                      <a:pt x="112" y="35"/>
                    </a:cubicBezTo>
                    <a:cubicBezTo>
                      <a:pt x="109" y="36"/>
                      <a:pt x="106" y="38"/>
                      <a:pt x="103" y="39"/>
                    </a:cubicBezTo>
                    <a:cubicBezTo>
                      <a:pt x="89" y="25"/>
                      <a:pt x="89" y="25"/>
                      <a:pt x="89" y="25"/>
                    </a:cubicBezTo>
                    <a:cubicBezTo>
                      <a:pt x="78" y="32"/>
                      <a:pt x="68" y="39"/>
                      <a:pt x="59" y="47"/>
                    </a:cubicBezTo>
                    <a:cubicBezTo>
                      <a:pt x="68" y="65"/>
                      <a:pt x="68" y="65"/>
                      <a:pt x="68" y="65"/>
                    </a:cubicBezTo>
                    <a:cubicBezTo>
                      <a:pt x="66" y="68"/>
                      <a:pt x="64" y="70"/>
                      <a:pt x="61" y="73"/>
                    </a:cubicBezTo>
                    <a:cubicBezTo>
                      <a:pt x="43" y="64"/>
                      <a:pt x="43" y="64"/>
                      <a:pt x="43" y="64"/>
                    </a:cubicBezTo>
                    <a:cubicBezTo>
                      <a:pt x="35" y="73"/>
                      <a:pt x="28" y="84"/>
                      <a:pt x="22" y="94"/>
                    </a:cubicBezTo>
                    <a:cubicBezTo>
                      <a:pt x="37" y="108"/>
                      <a:pt x="37" y="108"/>
                      <a:pt x="37" y="108"/>
                    </a:cubicBezTo>
                    <a:cubicBezTo>
                      <a:pt x="35" y="111"/>
                      <a:pt x="34" y="114"/>
                      <a:pt x="32" y="117"/>
                    </a:cubicBezTo>
                    <a:cubicBezTo>
                      <a:pt x="13" y="115"/>
                      <a:pt x="13" y="115"/>
                      <a:pt x="13" y="115"/>
                    </a:cubicBezTo>
                    <a:cubicBezTo>
                      <a:pt x="8" y="127"/>
                      <a:pt x="5" y="139"/>
                      <a:pt x="3" y="151"/>
                    </a:cubicBezTo>
                    <a:cubicBezTo>
                      <a:pt x="21" y="160"/>
                      <a:pt x="21" y="160"/>
                      <a:pt x="21" y="160"/>
                    </a:cubicBezTo>
                    <a:cubicBezTo>
                      <a:pt x="21" y="163"/>
                      <a:pt x="20" y="166"/>
                      <a:pt x="20" y="169"/>
                    </a:cubicBezTo>
                    <a:cubicBezTo>
                      <a:pt x="0" y="174"/>
                      <a:pt x="0" y="174"/>
                      <a:pt x="0" y="174"/>
                    </a:cubicBezTo>
                    <a:cubicBezTo>
                      <a:pt x="0" y="176"/>
                      <a:pt x="0" y="178"/>
                      <a:pt x="0" y="181"/>
                    </a:cubicBezTo>
                    <a:cubicBezTo>
                      <a:pt x="0" y="191"/>
                      <a:pt x="1" y="201"/>
                      <a:pt x="3" y="211"/>
                    </a:cubicBezTo>
                    <a:cubicBezTo>
                      <a:pt x="23" y="213"/>
                      <a:pt x="23" y="213"/>
                      <a:pt x="23" y="213"/>
                    </a:cubicBezTo>
                    <a:cubicBezTo>
                      <a:pt x="23" y="216"/>
                      <a:pt x="24" y="219"/>
                      <a:pt x="25" y="222"/>
                    </a:cubicBezTo>
                    <a:cubicBezTo>
                      <a:pt x="8" y="232"/>
                      <a:pt x="8" y="232"/>
                      <a:pt x="8" y="232"/>
                    </a:cubicBezTo>
                    <a:cubicBezTo>
                      <a:pt x="11" y="245"/>
                      <a:pt x="16" y="256"/>
                      <a:pt x="22" y="267"/>
                    </a:cubicBezTo>
                    <a:cubicBezTo>
                      <a:pt x="42" y="263"/>
                      <a:pt x="42" y="263"/>
                      <a:pt x="42" y="263"/>
                    </a:cubicBezTo>
                    <a:cubicBezTo>
                      <a:pt x="43" y="265"/>
                      <a:pt x="45" y="268"/>
                      <a:pt x="47" y="270"/>
                    </a:cubicBezTo>
                    <a:cubicBezTo>
                      <a:pt x="34" y="286"/>
                      <a:pt x="34" y="286"/>
                      <a:pt x="34" y="286"/>
                    </a:cubicBezTo>
                    <a:cubicBezTo>
                      <a:pt x="41" y="296"/>
                      <a:pt x="50" y="305"/>
                      <a:pt x="59" y="314"/>
                    </a:cubicBezTo>
                    <a:cubicBezTo>
                      <a:pt x="76" y="303"/>
                      <a:pt x="76" y="303"/>
                      <a:pt x="76" y="303"/>
                    </a:cubicBezTo>
                    <a:cubicBezTo>
                      <a:pt x="78" y="305"/>
                      <a:pt x="80" y="307"/>
                      <a:pt x="83" y="309"/>
                    </a:cubicBezTo>
                    <a:cubicBezTo>
                      <a:pt x="76" y="328"/>
                      <a:pt x="76" y="328"/>
                      <a:pt x="76" y="328"/>
                    </a:cubicBezTo>
                    <a:cubicBezTo>
                      <a:pt x="86" y="335"/>
                      <a:pt x="97" y="341"/>
                      <a:pt x="109" y="346"/>
                    </a:cubicBezTo>
                    <a:cubicBezTo>
                      <a:pt x="121" y="331"/>
                      <a:pt x="121" y="331"/>
                      <a:pt x="121" y="331"/>
                    </a:cubicBezTo>
                    <a:cubicBezTo>
                      <a:pt x="124" y="332"/>
                      <a:pt x="127" y="333"/>
                      <a:pt x="129" y="334"/>
                    </a:cubicBezTo>
                    <a:cubicBezTo>
                      <a:pt x="129" y="354"/>
                      <a:pt x="129" y="354"/>
                      <a:pt x="129" y="354"/>
                    </a:cubicBezTo>
                    <a:cubicBezTo>
                      <a:pt x="141" y="357"/>
                      <a:pt x="153" y="360"/>
                      <a:pt x="166" y="361"/>
                    </a:cubicBezTo>
                    <a:cubicBezTo>
                      <a:pt x="173" y="342"/>
                      <a:pt x="173" y="342"/>
                      <a:pt x="173" y="342"/>
                    </a:cubicBezTo>
                    <a:cubicBezTo>
                      <a:pt x="175" y="342"/>
                      <a:pt x="178" y="342"/>
                      <a:pt x="181" y="342"/>
                    </a:cubicBezTo>
                    <a:cubicBezTo>
                      <a:pt x="181" y="342"/>
                      <a:pt x="181" y="342"/>
                      <a:pt x="181" y="342"/>
                    </a:cubicBezTo>
                    <a:cubicBezTo>
                      <a:pt x="187" y="361"/>
                      <a:pt x="187" y="361"/>
                      <a:pt x="187" y="361"/>
                    </a:cubicBezTo>
                    <a:cubicBezTo>
                      <a:pt x="200" y="361"/>
                      <a:pt x="213" y="359"/>
                      <a:pt x="225" y="356"/>
                    </a:cubicBezTo>
                    <a:cubicBezTo>
                      <a:pt x="225" y="336"/>
                      <a:pt x="225" y="336"/>
                      <a:pt x="225" y="336"/>
                    </a:cubicBezTo>
                    <a:cubicBezTo>
                      <a:pt x="228" y="335"/>
                      <a:pt x="230" y="334"/>
                      <a:pt x="233" y="333"/>
                    </a:cubicBezTo>
                    <a:cubicBezTo>
                      <a:pt x="245" y="349"/>
                      <a:pt x="245" y="349"/>
                      <a:pt x="245" y="349"/>
                    </a:cubicBezTo>
                    <a:cubicBezTo>
                      <a:pt x="257" y="345"/>
                      <a:pt x="268" y="339"/>
                      <a:pt x="279" y="332"/>
                    </a:cubicBezTo>
                    <a:cubicBezTo>
                      <a:pt x="273" y="313"/>
                      <a:pt x="273" y="313"/>
                      <a:pt x="273" y="313"/>
                    </a:cubicBezTo>
                    <a:cubicBezTo>
                      <a:pt x="275" y="312"/>
                      <a:pt x="277" y="310"/>
                      <a:pt x="279" y="308"/>
                    </a:cubicBezTo>
                    <a:cubicBezTo>
                      <a:pt x="296" y="320"/>
                      <a:pt x="296" y="320"/>
                      <a:pt x="296" y="320"/>
                    </a:cubicBezTo>
                    <a:cubicBezTo>
                      <a:pt x="306" y="312"/>
                      <a:pt x="314" y="303"/>
                      <a:pt x="322" y="293"/>
                    </a:cubicBezTo>
                    <a:cubicBezTo>
                      <a:pt x="310" y="277"/>
                      <a:pt x="310" y="277"/>
                      <a:pt x="310" y="277"/>
                    </a:cubicBezTo>
                    <a:cubicBezTo>
                      <a:pt x="312" y="274"/>
                      <a:pt x="314" y="272"/>
                      <a:pt x="315" y="270"/>
                    </a:cubicBezTo>
                    <a:cubicBezTo>
                      <a:pt x="334" y="275"/>
                      <a:pt x="334" y="275"/>
                      <a:pt x="334" y="275"/>
                    </a:cubicBezTo>
                    <a:cubicBezTo>
                      <a:pt x="341" y="265"/>
                      <a:pt x="347" y="253"/>
                      <a:pt x="351" y="241"/>
                    </a:cubicBezTo>
                    <a:cubicBezTo>
                      <a:pt x="334" y="230"/>
                      <a:pt x="334" y="230"/>
                      <a:pt x="334" y="230"/>
                    </a:cubicBezTo>
                    <a:cubicBezTo>
                      <a:pt x="335" y="227"/>
                      <a:pt x="336" y="224"/>
                      <a:pt x="337" y="222"/>
                    </a:cubicBezTo>
                    <a:lnTo>
                      <a:pt x="357" y="221"/>
                    </a:lnTo>
                    <a:close/>
                    <a:moveTo>
                      <a:pt x="324" y="175"/>
                    </a:moveTo>
                    <a:cubicBezTo>
                      <a:pt x="230" y="175"/>
                      <a:pt x="230" y="175"/>
                      <a:pt x="230" y="175"/>
                    </a:cubicBezTo>
                    <a:cubicBezTo>
                      <a:pt x="229" y="165"/>
                      <a:pt x="225" y="156"/>
                      <a:pt x="219" y="149"/>
                    </a:cubicBezTo>
                    <a:cubicBezTo>
                      <a:pt x="286" y="83"/>
                      <a:pt x="286" y="83"/>
                      <a:pt x="286" y="83"/>
                    </a:cubicBezTo>
                    <a:cubicBezTo>
                      <a:pt x="309" y="107"/>
                      <a:pt x="323" y="139"/>
                      <a:pt x="324" y="175"/>
                    </a:cubicBezTo>
                    <a:close/>
                    <a:moveTo>
                      <a:pt x="181" y="206"/>
                    </a:moveTo>
                    <a:cubicBezTo>
                      <a:pt x="167" y="206"/>
                      <a:pt x="155" y="195"/>
                      <a:pt x="155" y="181"/>
                    </a:cubicBezTo>
                    <a:cubicBezTo>
                      <a:pt x="155" y="167"/>
                      <a:pt x="167" y="155"/>
                      <a:pt x="181" y="155"/>
                    </a:cubicBezTo>
                    <a:cubicBezTo>
                      <a:pt x="195" y="155"/>
                      <a:pt x="206" y="167"/>
                      <a:pt x="206" y="181"/>
                    </a:cubicBezTo>
                    <a:cubicBezTo>
                      <a:pt x="206" y="195"/>
                      <a:pt x="195" y="206"/>
                      <a:pt x="181" y="206"/>
                    </a:cubicBezTo>
                    <a:close/>
                    <a:moveTo>
                      <a:pt x="278" y="75"/>
                    </a:moveTo>
                    <a:cubicBezTo>
                      <a:pt x="212" y="141"/>
                      <a:pt x="212" y="141"/>
                      <a:pt x="212" y="141"/>
                    </a:cubicBezTo>
                    <a:cubicBezTo>
                      <a:pt x="204" y="136"/>
                      <a:pt x="196" y="132"/>
                      <a:pt x="186" y="131"/>
                    </a:cubicBezTo>
                    <a:cubicBezTo>
                      <a:pt x="186" y="37"/>
                      <a:pt x="186" y="37"/>
                      <a:pt x="186" y="37"/>
                    </a:cubicBezTo>
                    <a:cubicBezTo>
                      <a:pt x="222" y="38"/>
                      <a:pt x="254" y="52"/>
                      <a:pt x="278" y="75"/>
                    </a:cubicBezTo>
                    <a:close/>
                    <a:moveTo>
                      <a:pt x="175" y="37"/>
                    </a:moveTo>
                    <a:cubicBezTo>
                      <a:pt x="175" y="131"/>
                      <a:pt x="175" y="131"/>
                      <a:pt x="175" y="131"/>
                    </a:cubicBezTo>
                    <a:cubicBezTo>
                      <a:pt x="166" y="132"/>
                      <a:pt x="157" y="136"/>
                      <a:pt x="150" y="141"/>
                    </a:cubicBezTo>
                    <a:cubicBezTo>
                      <a:pt x="83" y="75"/>
                      <a:pt x="83" y="75"/>
                      <a:pt x="83" y="75"/>
                    </a:cubicBezTo>
                    <a:cubicBezTo>
                      <a:pt x="108" y="52"/>
                      <a:pt x="140" y="38"/>
                      <a:pt x="175" y="37"/>
                    </a:cubicBezTo>
                    <a:close/>
                    <a:moveTo>
                      <a:pt x="75" y="83"/>
                    </a:moveTo>
                    <a:cubicBezTo>
                      <a:pt x="142" y="149"/>
                      <a:pt x="142" y="149"/>
                      <a:pt x="142" y="149"/>
                    </a:cubicBezTo>
                    <a:cubicBezTo>
                      <a:pt x="136" y="156"/>
                      <a:pt x="132" y="165"/>
                      <a:pt x="131" y="175"/>
                    </a:cubicBezTo>
                    <a:cubicBezTo>
                      <a:pt x="37" y="175"/>
                      <a:pt x="37" y="175"/>
                      <a:pt x="37" y="175"/>
                    </a:cubicBezTo>
                    <a:cubicBezTo>
                      <a:pt x="38" y="139"/>
                      <a:pt x="53" y="107"/>
                      <a:pt x="75" y="83"/>
                    </a:cubicBezTo>
                    <a:close/>
                    <a:moveTo>
                      <a:pt x="37" y="186"/>
                    </a:moveTo>
                    <a:cubicBezTo>
                      <a:pt x="131" y="186"/>
                      <a:pt x="131" y="186"/>
                      <a:pt x="131" y="186"/>
                    </a:cubicBezTo>
                    <a:cubicBezTo>
                      <a:pt x="132" y="195"/>
                      <a:pt x="136" y="204"/>
                      <a:pt x="141" y="212"/>
                    </a:cubicBezTo>
                    <a:cubicBezTo>
                      <a:pt x="75" y="278"/>
                      <a:pt x="75" y="278"/>
                      <a:pt x="75" y="278"/>
                    </a:cubicBezTo>
                    <a:cubicBezTo>
                      <a:pt x="52" y="254"/>
                      <a:pt x="38" y="221"/>
                      <a:pt x="37" y="186"/>
                    </a:cubicBezTo>
                    <a:close/>
                    <a:moveTo>
                      <a:pt x="83" y="286"/>
                    </a:moveTo>
                    <a:cubicBezTo>
                      <a:pt x="149" y="219"/>
                      <a:pt x="149" y="219"/>
                      <a:pt x="149" y="219"/>
                    </a:cubicBezTo>
                    <a:cubicBezTo>
                      <a:pt x="156" y="225"/>
                      <a:pt x="165" y="229"/>
                      <a:pt x="175" y="230"/>
                    </a:cubicBezTo>
                    <a:cubicBezTo>
                      <a:pt x="175" y="324"/>
                      <a:pt x="175" y="324"/>
                      <a:pt x="175" y="324"/>
                    </a:cubicBezTo>
                    <a:cubicBezTo>
                      <a:pt x="139" y="323"/>
                      <a:pt x="107" y="309"/>
                      <a:pt x="83" y="286"/>
                    </a:cubicBezTo>
                    <a:close/>
                    <a:moveTo>
                      <a:pt x="186" y="324"/>
                    </a:moveTo>
                    <a:cubicBezTo>
                      <a:pt x="186" y="230"/>
                      <a:pt x="186" y="230"/>
                      <a:pt x="186" y="230"/>
                    </a:cubicBezTo>
                    <a:cubicBezTo>
                      <a:pt x="196" y="229"/>
                      <a:pt x="205" y="225"/>
                      <a:pt x="212" y="219"/>
                    </a:cubicBezTo>
                    <a:cubicBezTo>
                      <a:pt x="279" y="286"/>
                      <a:pt x="279" y="286"/>
                      <a:pt x="279" y="286"/>
                    </a:cubicBezTo>
                    <a:cubicBezTo>
                      <a:pt x="254" y="309"/>
                      <a:pt x="222" y="323"/>
                      <a:pt x="186" y="324"/>
                    </a:cubicBezTo>
                    <a:close/>
                    <a:moveTo>
                      <a:pt x="287" y="278"/>
                    </a:moveTo>
                    <a:cubicBezTo>
                      <a:pt x="220" y="212"/>
                      <a:pt x="220" y="212"/>
                      <a:pt x="220" y="212"/>
                    </a:cubicBezTo>
                    <a:cubicBezTo>
                      <a:pt x="226" y="204"/>
                      <a:pt x="229" y="195"/>
                      <a:pt x="230" y="186"/>
                    </a:cubicBezTo>
                    <a:cubicBezTo>
                      <a:pt x="324" y="186"/>
                      <a:pt x="324" y="186"/>
                      <a:pt x="324" y="186"/>
                    </a:cubicBezTo>
                    <a:cubicBezTo>
                      <a:pt x="323" y="221"/>
                      <a:pt x="309" y="254"/>
                      <a:pt x="287" y="2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35"/>
              <p:cNvSpPr>
                <a:spLocks noEditPoints="1"/>
              </p:cNvSpPr>
              <p:nvPr/>
            </p:nvSpPr>
            <p:spPr bwMode="auto">
              <a:xfrm>
                <a:off x="5981700" y="6227763"/>
                <a:ext cx="811213" cy="808038"/>
              </a:xfrm>
              <a:custGeom>
                <a:avLst/>
                <a:gdLst>
                  <a:gd name="T0" fmla="*/ 216 w 216"/>
                  <a:gd name="T1" fmla="*/ 109 h 215"/>
                  <a:gd name="T2" fmla="*/ 204 w 216"/>
                  <a:gd name="T3" fmla="*/ 100 h 215"/>
                  <a:gd name="T4" fmla="*/ 210 w 216"/>
                  <a:gd name="T5" fmla="*/ 74 h 215"/>
                  <a:gd name="T6" fmla="*/ 196 w 216"/>
                  <a:gd name="T7" fmla="*/ 70 h 215"/>
                  <a:gd name="T8" fmla="*/ 194 w 216"/>
                  <a:gd name="T9" fmla="*/ 43 h 215"/>
                  <a:gd name="T10" fmla="*/ 179 w 216"/>
                  <a:gd name="T11" fmla="*/ 43 h 215"/>
                  <a:gd name="T12" fmla="*/ 168 w 216"/>
                  <a:gd name="T13" fmla="*/ 18 h 215"/>
                  <a:gd name="T14" fmla="*/ 154 w 216"/>
                  <a:gd name="T15" fmla="*/ 23 h 215"/>
                  <a:gd name="T16" fmla="*/ 136 w 216"/>
                  <a:gd name="T17" fmla="*/ 3 h 215"/>
                  <a:gd name="T18" fmla="*/ 124 w 216"/>
                  <a:gd name="T19" fmla="*/ 13 h 215"/>
                  <a:gd name="T20" fmla="*/ 108 w 216"/>
                  <a:gd name="T21" fmla="*/ 0 h 215"/>
                  <a:gd name="T22" fmla="*/ 98 w 216"/>
                  <a:gd name="T23" fmla="*/ 12 h 215"/>
                  <a:gd name="T24" fmla="*/ 86 w 216"/>
                  <a:gd name="T25" fmla="*/ 2 h 215"/>
                  <a:gd name="T26" fmla="*/ 67 w 216"/>
                  <a:gd name="T27" fmla="*/ 20 h 215"/>
                  <a:gd name="T28" fmla="*/ 53 w 216"/>
                  <a:gd name="T29" fmla="*/ 15 h 215"/>
                  <a:gd name="T30" fmla="*/ 41 w 216"/>
                  <a:gd name="T31" fmla="*/ 39 h 215"/>
                  <a:gd name="T32" fmla="*/ 26 w 216"/>
                  <a:gd name="T33" fmla="*/ 38 h 215"/>
                  <a:gd name="T34" fmla="*/ 22 w 216"/>
                  <a:gd name="T35" fmla="*/ 64 h 215"/>
                  <a:gd name="T36" fmla="*/ 7 w 216"/>
                  <a:gd name="T37" fmla="*/ 68 h 215"/>
                  <a:gd name="T38" fmla="*/ 12 w 216"/>
                  <a:gd name="T39" fmla="*/ 95 h 215"/>
                  <a:gd name="T40" fmla="*/ 0 w 216"/>
                  <a:gd name="T41" fmla="*/ 103 h 215"/>
                  <a:gd name="T42" fmla="*/ 1 w 216"/>
                  <a:gd name="T43" fmla="*/ 126 h 215"/>
                  <a:gd name="T44" fmla="*/ 15 w 216"/>
                  <a:gd name="T45" fmla="*/ 132 h 215"/>
                  <a:gd name="T46" fmla="*/ 13 w 216"/>
                  <a:gd name="T47" fmla="*/ 159 h 215"/>
                  <a:gd name="T48" fmla="*/ 28 w 216"/>
                  <a:gd name="T49" fmla="*/ 161 h 215"/>
                  <a:gd name="T50" fmla="*/ 35 w 216"/>
                  <a:gd name="T51" fmla="*/ 187 h 215"/>
                  <a:gd name="T52" fmla="*/ 49 w 216"/>
                  <a:gd name="T53" fmla="*/ 184 h 215"/>
                  <a:gd name="T54" fmla="*/ 65 w 216"/>
                  <a:gd name="T55" fmla="*/ 207 h 215"/>
                  <a:gd name="T56" fmla="*/ 77 w 216"/>
                  <a:gd name="T57" fmla="*/ 199 h 215"/>
                  <a:gd name="T58" fmla="*/ 99 w 216"/>
                  <a:gd name="T59" fmla="*/ 215 h 215"/>
                  <a:gd name="T60" fmla="*/ 108 w 216"/>
                  <a:gd name="T61" fmla="*/ 204 h 215"/>
                  <a:gd name="T62" fmla="*/ 111 w 216"/>
                  <a:gd name="T63" fmla="*/ 215 h 215"/>
                  <a:gd name="T64" fmla="*/ 134 w 216"/>
                  <a:gd name="T65" fmla="*/ 200 h 215"/>
                  <a:gd name="T66" fmla="*/ 146 w 216"/>
                  <a:gd name="T67" fmla="*/ 208 h 215"/>
                  <a:gd name="T68" fmla="*/ 163 w 216"/>
                  <a:gd name="T69" fmla="*/ 187 h 215"/>
                  <a:gd name="T70" fmla="*/ 176 w 216"/>
                  <a:gd name="T71" fmla="*/ 191 h 215"/>
                  <a:gd name="T72" fmla="*/ 185 w 216"/>
                  <a:gd name="T73" fmla="*/ 165 h 215"/>
                  <a:gd name="T74" fmla="*/ 200 w 216"/>
                  <a:gd name="T75" fmla="*/ 164 h 215"/>
                  <a:gd name="T76" fmla="*/ 199 w 216"/>
                  <a:gd name="T77" fmla="*/ 137 h 215"/>
                  <a:gd name="T78" fmla="*/ 213 w 216"/>
                  <a:gd name="T79" fmla="*/ 131 h 215"/>
                  <a:gd name="T80" fmla="*/ 137 w 216"/>
                  <a:gd name="T81" fmla="*/ 104 h 215"/>
                  <a:gd name="T82" fmla="*/ 171 w 216"/>
                  <a:gd name="T83" fmla="*/ 49 h 215"/>
                  <a:gd name="T84" fmla="*/ 108 w 216"/>
                  <a:gd name="T85" fmla="*/ 123 h 215"/>
                  <a:gd name="T86" fmla="*/ 108 w 216"/>
                  <a:gd name="T87" fmla="*/ 92 h 215"/>
                  <a:gd name="T88" fmla="*/ 108 w 216"/>
                  <a:gd name="T89" fmla="*/ 123 h 215"/>
                  <a:gd name="T90" fmla="*/ 126 w 216"/>
                  <a:gd name="T91" fmla="*/ 84 h 215"/>
                  <a:gd name="T92" fmla="*/ 111 w 216"/>
                  <a:gd name="T93" fmla="*/ 22 h 215"/>
                  <a:gd name="T94" fmla="*/ 104 w 216"/>
                  <a:gd name="T95" fmla="*/ 22 h 215"/>
                  <a:gd name="T96" fmla="*/ 89 w 216"/>
                  <a:gd name="T97" fmla="*/ 84 h 215"/>
                  <a:gd name="T98" fmla="*/ 104 w 216"/>
                  <a:gd name="T99" fmla="*/ 22 h 215"/>
                  <a:gd name="T100" fmla="*/ 84 w 216"/>
                  <a:gd name="T101" fmla="*/ 89 h 215"/>
                  <a:gd name="T102" fmla="*/ 22 w 216"/>
                  <a:gd name="T103" fmla="*/ 104 h 215"/>
                  <a:gd name="T104" fmla="*/ 22 w 216"/>
                  <a:gd name="T105" fmla="*/ 111 h 215"/>
                  <a:gd name="T106" fmla="*/ 84 w 216"/>
                  <a:gd name="T107" fmla="*/ 126 h 215"/>
                  <a:gd name="T108" fmla="*/ 22 w 216"/>
                  <a:gd name="T109" fmla="*/ 111 h 215"/>
                  <a:gd name="T110" fmla="*/ 89 w 216"/>
                  <a:gd name="T111" fmla="*/ 131 h 215"/>
                  <a:gd name="T112" fmla="*/ 104 w 216"/>
                  <a:gd name="T113" fmla="*/ 194 h 215"/>
                  <a:gd name="T114" fmla="*/ 111 w 216"/>
                  <a:gd name="T115" fmla="*/ 194 h 215"/>
                  <a:gd name="T116" fmla="*/ 127 w 216"/>
                  <a:gd name="T117" fmla="*/ 131 h 215"/>
                  <a:gd name="T118" fmla="*/ 111 w 216"/>
                  <a:gd name="T119" fmla="*/ 194 h 215"/>
                  <a:gd name="T120" fmla="*/ 131 w 216"/>
                  <a:gd name="T121" fmla="*/ 126 h 215"/>
                  <a:gd name="T122" fmla="*/ 194 w 216"/>
                  <a:gd name="T123" fmla="*/ 1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5">
                    <a:moveTo>
                      <a:pt x="213" y="131"/>
                    </a:moveTo>
                    <a:cubicBezTo>
                      <a:pt x="215" y="124"/>
                      <a:pt x="215" y="117"/>
                      <a:pt x="216" y="109"/>
                    </a:cubicBezTo>
                    <a:cubicBezTo>
                      <a:pt x="204" y="106"/>
                      <a:pt x="204" y="106"/>
                      <a:pt x="204" y="106"/>
                    </a:cubicBezTo>
                    <a:cubicBezTo>
                      <a:pt x="204" y="104"/>
                      <a:pt x="204" y="102"/>
                      <a:pt x="204" y="100"/>
                    </a:cubicBezTo>
                    <a:cubicBezTo>
                      <a:pt x="215" y="96"/>
                      <a:pt x="215" y="96"/>
                      <a:pt x="215" y="96"/>
                    </a:cubicBezTo>
                    <a:cubicBezTo>
                      <a:pt x="214" y="88"/>
                      <a:pt x="213" y="81"/>
                      <a:pt x="210" y="74"/>
                    </a:cubicBezTo>
                    <a:cubicBezTo>
                      <a:pt x="198" y="75"/>
                      <a:pt x="198" y="75"/>
                      <a:pt x="198" y="75"/>
                    </a:cubicBezTo>
                    <a:cubicBezTo>
                      <a:pt x="198" y="73"/>
                      <a:pt x="197" y="71"/>
                      <a:pt x="196" y="70"/>
                    </a:cubicBezTo>
                    <a:cubicBezTo>
                      <a:pt x="205" y="62"/>
                      <a:pt x="205" y="62"/>
                      <a:pt x="205" y="62"/>
                    </a:cubicBezTo>
                    <a:cubicBezTo>
                      <a:pt x="202" y="55"/>
                      <a:pt x="198" y="49"/>
                      <a:pt x="194" y="43"/>
                    </a:cubicBezTo>
                    <a:cubicBezTo>
                      <a:pt x="183" y="47"/>
                      <a:pt x="183" y="47"/>
                      <a:pt x="183" y="47"/>
                    </a:cubicBezTo>
                    <a:cubicBezTo>
                      <a:pt x="181" y="46"/>
                      <a:pt x="180" y="44"/>
                      <a:pt x="179" y="43"/>
                    </a:cubicBezTo>
                    <a:cubicBezTo>
                      <a:pt x="185" y="32"/>
                      <a:pt x="185" y="32"/>
                      <a:pt x="185" y="32"/>
                    </a:cubicBezTo>
                    <a:cubicBezTo>
                      <a:pt x="180" y="27"/>
                      <a:pt x="174" y="22"/>
                      <a:pt x="168" y="18"/>
                    </a:cubicBezTo>
                    <a:cubicBezTo>
                      <a:pt x="159" y="26"/>
                      <a:pt x="159" y="26"/>
                      <a:pt x="159" y="26"/>
                    </a:cubicBezTo>
                    <a:cubicBezTo>
                      <a:pt x="157" y="25"/>
                      <a:pt x="156" y="24"/>
                      <a:pt x="154" y="23"/>
                    </a:cubicBezTo>
                    <a:cubicBezTo>
                      <a:pt x="156" y="11"/>
                      <a:pt x="156" y="11"/>
                      <a:pt x="156" y="11"/>
                    </a:cubicBezTo>
                    <a:cubicBezTo>
                      <a:pt x="150" y="8"/>
                      <a:pt x="143" y="5"/>
                      <a:pt x="136" y="3"/>
                    </a:cubicBezTo>
                    <a:cubicBezTo>
                      <a:pt x="130" y="14"/>
                      <a:pt x="130" y="14"/>
                      <a:pt x="130" y="14"/>
                    </a:cubicBezTo>
                    <a:cubicBezTo>
                      <a:pt x="128" y="13"/>
                      <a:pt x="126" y="13"/>
                      <a:pt x="124" y="13"/>
                    </a:cubicBezTo>
                    <a:cubicBezTo>
                      <a:pt x="122" y="1"/>
                      <a:pt x="122" y="1"/>
                      <a:pt x="122" y="1"/>
                    </a:cubicBezTo>
                    <a:cubicBezTo>
                      <a:pt x="117" y="0"/>
                      <a:pt x="113" y="0"/>
                      <a:pt x="108" y="0"/>
                    </a:cubicBezTo>
                    <a:cubicBezTo>
                      <a:pt x="105" y="0"/>
                      <a:pt x="103" y="0"/>
                      <a:pt x="100" y="0"/>
                    </a:cubicBezTo>
                    <a:cubicBezTo>
                      <a:pt x="98" y="12"/>
                      <a:pt x="98" y="12"/>
                      <a:pt x="98" y="12"/>
                    </a:cubicBezTo>
                    <a:cubicBezTo>
                      <a:pt x="96" y="12"/>
                      <a:pt x="94" y="12"/>
                      <a:pt x="92" y="13"/>
                    </a:cubicBezTo>
                    <a:cubicBezTo>
                      <a:pt x="86" y="2"/>
                      <a:pt x="86" y="2"/>
                      <a:pt x="86" y="2"/>
                    </a:cubicBezTo>
                    <a:cubicBezTo>
                      <a:pt x="79" y="3"/>
                      <a:pt x="72" y="6"/>
                      <a:pt x="65" y="8"/>
                    </a:cubicBezTo>
                    <a:cubicBezTo>
                      <a:pt x="67" y="20"/>
                      <a:pt x="67" y="20"/>
                      <a:pt x="67" y="20"/>
                    </a:cubicBezTo>
                    <a:cubicBezTo>
                      <a:pt x="65" y="21"/>
                      <a:pt x="63" y="22"/>
                      <a:pt x="61" y="23"/>
                    </a:cubicBezTo>
                    <a:cubicBezTo>
                      <a:pt x="53" y="15"/>
                      <a:pt x="53" y="15"/>
                      <a:pt x="53" y="15"/>
                    </a:cubicBezTo>
                    <a:cubicBezTo>
                      <a:pt x="46" y="18"/>
                      <a:pt x="41" y="23"/>
                      <a:pt x="35" y="28"/>
                    </a:cubicBezTo>
                    <a:cubicBezTo>
                      <a:pt x="41" y="39"/>
                      <a:pt x="41" y="39"/>
                      <a:pt x="41" y="39"/>
                    </a:cubicBezTo>
                    <a:cubicBezTo>
                      <a:pt x="39" y="40"/>
                      <a:pt x="38" y="41"/>
                      <a:pt x="36" y="43"/>
                    </a:cubicBezTo>
                    <a:cubicBezTo>
                      <a:pt x="26" y="38"/>
                      <a:pt x="26" y="38"/>
                      <a:pt x="26" y="38"/>
                    </a:cubicBezTo>
                    <a:cubicBezTo>
                      <a:pt x="21" y="43"/>
                      <a:pt x="17" y="49"/>
                      <a:pt x="13" y="56"/>
                    </a:cubicBezTo>
                    <a:cubicBezTo>
                      <a:pt x="22" y="64"/>
                      <a:pt x="22" y="64"/>
                      <a:pt x="22" y="64"/>
                    </a:cubicBezTo>
                    <a:cubicBezTo>
                      <a:pt x="21" y="66"/>
                      <a:pt x="20" y="68"/>
                      <a:pt x="19" y="70"/>
                    </a:cubicBezTo>
                    <a:cubicBezTo>
                      <a:pt x="7" y="68"/>
                      <a:pt x="7" y="68"/>
                      <a:pt x="7" y="68"/>
                    </a:cubicBezTo>
                    <a:cubicBezTo>
                      <a:pt x="4" y="75"/>
                      <a:pt x="3" y="82"/>
                      <a:pt x="1" y="90"/>
                    </a:cubicBezTo>
                    <a:cubicBezTo>
                      <a:pt x="12" y="95"/>
                      <a:pt x="12" y="95"/>
                      <a:pt x="12" y="95"/>
                    </a:cubicBezTo>
                    <a:cubicBezTo>
                      <a:pt x="12" y="97"/>
                      <a:pt x="12" y="99"/>
                      <a:pt x="12" y="101"/>
                    </a:cubicBezTo>
                    <a:cubicBezTo>
                      <a:pt x="0" y="103"/>
                      <a:pt x="0" y="103"/>
                      <a:pt x="0" y="103"/>
                    </a:cubicBezTo>
                    <a:cubicBezTo>
                      <a:pt x="0" y="105"/>
                      <a:pt x="0" y="106"/>
                      <a:pt x="0" y="108"/>
                    </a:cubicBezTo>
                    <a:cubicBezTo>
                      <a:pt x="0" y="114"/>
                      <a:pt x="0" y="120"/>
                      <a:pt x="1" y="126"/>
                    </a:cubicBezTo>
                    <a:cubicBezTo>
                      <a:pt x="13" y="127"/>
                      <a:pt x="13" y="127"/>
                      <a:pt x="13" y="127"/>
                    </a:cubicBezTo>
                    <a:cubicBezTo>
                      <a:pt x="14" y="129"/>
                      <a:pt x="14" y="131"/>
                      <a:pt x="15" y="132"/>
                    </a:cubicBezTo>
                    <a:cubicBezTo>
                      <a:pt x="4" y="139"/>
                      <a:pt x="4" y="139"/>
                      <a:pt x="4" y="139"/>
                    </a:cubicBezTo>
                    <a:cubicBezTo>
                      <a:pt x="6" y="146"/>
                      <a:pt x="9" y="153"/>
                      <a:pt x="13" y="159"/>
                    </a:cubicBezTo>
                    <a:cubicBezTo>
                      <a:pt x="25" y="157"/>
                      <a:pt x="25" y="157"/>
                      <a:pt x="25" y="157"/>
                    </a:cubicBezTo>
                    <a:cubicBezTo>
                      <a:pt x="26" y="158"/>
                      <a:pt x="27" y="160"/>
                      <a:pt x="28" y="161"/>
                    </a:cubicBezTo>
                    <a:cubicBezTo>
                      <a:pt x="20" y="170"/>
                      <a:pt x="20" y="170"/>
                      <a:pt x="20" y="170"/>
                    </a:cubicBezTo>
                    <a:cubicBezTo>
                      <a:pt x="24" y="176"/>
                      <a:pt x="29" y="182"/>
                      <a:pt x="35" y="187"/>
                    </a:cubicBezTo>
                    <a:cubicBezTo>
                      <a:pt x="45" y="181"/>
                      <a:pt x="45" y="181"/>
                      <a:pt x="45" y="181"/>
                    </a:cubicBezTo>
                    <a:cubicBezTo>
                      <a:pt x="46" y="182"/>
                      <a:pt x="48" y="183"/>
                      <a:pt x="49" y="184"/>
                    </a:cubicBezTo>
                    <a:cubicBezTo>
                      <a:pt x="45" y="195"/>
                      <a:pt x="45" y="195"/>
                      <a:pt x="45" y="195"/>
                    </a:cubicBezTo>
                    <a:cubicBezTo>
                      <a:pt x="51" y="200"/>
                      <a:pt x="58" y="203"/>
                      <a:pt x="65" y="207"/>
                    </a:cubicBezTo>
                    <a:cubicBezTo>
                      <a:pt x="72" y="197"/>
                      <a:pt x="72" y="197"/>
                      <a:pt x="72" y="197"/>
                    </a:cubicBezTo>
                    <a:cubicBezTo>
                      <a:pt x="74" y="198"/>
                      <a:pt x="75" y="198"/>
                      <a:pt x="77" y="199"/>
                    </a:cubicBezTo>
                    <a:cubicBezTo>
                      <a:pt x="77" y="211"/>
                      <a:pt x="77" y="211"/>
                      <a:pt x="77" y="211"/>
                    </a:cubicBezTo>
                    <a:cubicBezTo>
                      <a:pt x="84" y="213"/>
                      <a:pt x="91" y="215"/>
                      <a:pt x="99" y="215"/>
                    </a:cubicBezTo>
                    <a:cubicBezTo>
                      <a:pt x="103" y="204"/>
                      <a:pt x="103" y="204"/>
                      <a:pt x="103" y="204"/>
                    </a:cubicBezTo>
                    <a:cubicBezTo>
                      <a:pt x="105" y="204"/>
                      <a:pt x="106" y="204"/>
                      <a:pt x="108" y="204"/>
                    </a:cubicBezTo>
                    <a:cubicBezTo>
                      <a:pt x="108" y="204"/>
                      <a:pt x="108" y="204"/>
                      <a:pt x="108" y="204"/>
                    </a:cubicBezTo>
                    <a:cubicBezTo>
                      <a:pt x="111" y="215"/>
                      <a:pt x="111" y="215"/>
                      <a:pt x="111" y="215"/>
                    </a:cubicBezTo>
                    <a:cubicBezTo>
                      <a:pt x="119" y="215"/>
                      <a:pt x="127" y="214"/>
                      <a:pt x="134" y="212"/>
                    </a:cubicBezTo>
                    <a:cubicBezTo>
                      <a:pt x="134" y="200"/>
                      <a:pt x="134" y="200"/>
                      <a:pt x="134" y="200"/>
                    </a:cubicBezTo>
                    <a:cubicBezTo>
                      <a:pt x="136" y="200"/>
                      <a:pt x="137" y="199"/>
                      <a:pt x="139" y="199"/>
                    </a:cubicBezTo>
                    <a:cubicBezTo>
                      <a:pt x="146" y="208"/>
                      <a:pt x="146" y="208"/>
                      <a:pt x="146" y="208"/>
                    </a:cubicBezTo>
                    <a:cubicBezTo>
                      <a:pt x="153" y="206"/>
                      <a:pt x="160" y="202"/>
                      <a:pt x="166" y="198"/>
                    </a:cubicBezTo>
                    <a:cubicBezTo>
                      <a:pt x="163" y="187"/>
                      <a:pt x="163" y="187"/>
                      <a:pt x="163" y="187"/>
                    </a:cubicBezTo>
                    <a:cubicBezTo>
                      <a:pt x="164" y="186"/>
                      <a:pt x="165" y="185"/>
                      <a:pt x="167" y="184"/>
                    </a:cubicBezTo>
                    <a:cubicBezTo>
                      <a:pt x="176" y="191"/>
                      <a:pt x="176" y="191"/>
                      <a:pt x="176" y="191"/>
                    </a:cubicBezTo>
                    <a:cubicBezTo>
                      <a:pt x="182" y="186"/>
                      <a:pt x="188" y="180"/>
                      <a:pt x="192" y="175"/>
                    </a:cubicBezTo>
                    <a:cubicBezTo>
                      <a:pt x="185" y="165"/>
                      <a:pt x="185" y="165"/>
                      <a:pt x="185" y="165"/>
                    </a:cubicBezTo>
                    <a:cubicBezTo>
                      <a:pt x="186" y="164"/>
                      <a:pt x="187" y="162"/>
                      <a:pt x="188" y="161"/>
                    </a:cubicBezTo>
                    <a:cubicBezTo>
                      <a:pt x="200" y="164"/>
                      <a:pt x="200" y="164"/>
                      <a:pt x="200" y="164"/>
                    </a:cubicBezTo>
                    <a:cubicBezTo>
                      <a:pt x="204" y="158"/>
                      <a:pt x="207" y="151"/>
                      <a:pt x="209" y="144"/>
                    </a:cubicBezTo>
                    <a:cubicBezTo>
                      <a:pt x="199" y="137"/>
                      <a:pt x="199" y="137"/>
                      <a:pt x="199" y="137"/>
                    </a:cubicBezTo>
                    <a:cubicBezTo>
                      <a:pt x="200" y="135"/>
                      <a:pt x="200" y="134"/>
                      <a:pt x="201" y="132"/>
                    </a:cubicBezTo>
                    <a:lnTo>
                      <a:pt x="213" y="131"/>
                    </a:lnTo>
                    <a:close/>
                    <a:moveTo>
                      <a:pt x="194" y="104"/>
                    </a:moveTo>
                    <a:cubicBezTo>
                      <a:pt x="137" y="104"/>
                      <a:pt x="137" y="104"/>
                      <a:pt x="137" y="104"/>
                    </a:cubicBezTo>
                    <a:cubicBezTo>
                      <a:pt x="137" y="98"/>
                      <a:pt x="134" y="93"/>
                      <a:pt x="131" y="89"/>
                    </a:cubicBezTo>
                    <a:cubicBezTo>
                      <a:pt x="171" y="49"/>
                      <a:pt x="171" y="49"/>
                      <a:pt x="171" y="49"/>
                    </a:cubicBezTo>
                    <a:cubicBezTo>
                      <a:pt x="184" y="64"/>
                      <a:pt x="193" y="83"/>
                      <a:pt x="194" y="104"/>
                    </a:cubicBezTo>
                    <a:close/>
                    <a:moveTo>
                      <a:pt x="108" y="123"/>
                    </a:moveTo>
                    <a:cubicBezTo>
                      <a:pt x="99" y="123"/>
                      <a:pt x="92" y="116"/>
                      <a:pt x="92" y="108"/>
                    </a:cubicBezTo>
                    <a:cubicBezTo>
                      <a:pt x="92" y="99"/>
                      <a:pt x="99" y="92"/>
                      <a:pt x="108" y="92"/>
                    </a:cubicBezTo>
                    <a:cubicBezTo>
                      <a:pt x="116" y="92"/>
                      <a:pt x="123" y="99"/>
                      <a:pt x="123" y="108"/>
                    </a:cubicBezTo>
                    <a:cubicBezTo>
                      <a:pt x="123" y="116"/>
                      <a:pt x="116" y="123"/>
                      <a:pt x="108" y="123"/>
                    </a:cubicBezTo>
                    <a:close/>
                    <a:moveTo>
                      <a:pt x="166" y="44"/>
                    </a:moveTo>
                    <a:cubicBezTo>
                      <a:pt x="126" y="84"/>
                      <a:pt x="126" y="84"/>
                      <a:pt x="126" y="84"/>
                    </a:cubicBezTo>
                    <a:cubicBezTo>
                      <a:pt x="122" y="81"/>
                      <a:pt x="117" y="79"/>
                      <a:pt x="111" y="78"/>
                    </a:cubicBezTo>
                    <a:cubicBezTo>
                      <a:pt x="111" y="22"/>
                      <a:pt x="111" y="22"/>
                      <a:pt x="111" y="22"/>
                    </a:cubicBezTo>
                    <a:cubicBezTo>
                      <a:pt x="132" y="22"/>
                      <a:pt x="151" y="31"/>
                      <a:pt x="166" y="44"/>
                    </a:cubicBezTo>
                    <a:close/>
                    <a:moveTo>
                      <a:pt x="104" y="22"/>
                    </a:moveTo>
                    <a:cubicBezTo>
                      <a:pt x="104" y="78"/>
                      <a:pt x="104" y="78"/>
                      <a:pt x="104" y="78"/>
                    </a:cubicBezTo>
                    <a:cubicBezTo>
                      <a:pt x="99" y="79"/>
                      <a:pt x="93" y="81"/>
                      <a:pt x="89" y="84"/>
                    </a:cubicBezTo>
                    <a:cubicBezTo>
                      <a:pt x="49" y="44"/>
                      <a:pt x="49" y="44"/>
                      <a:pt x="49" y="44"/>
                    </a:cubicBezTo>
                    <a:cubicBezTo>
                      <a:pt x="64" y="31"/>
                      <a:pt x="83" y="22"/>
                      <a:pt x="104" y="22"/>
                    </a:cubicBezTo>
                    <a:close/>
                    <a:moveTo>
                      <a:pt x="45" y="49"/>
                    </a:moveTo>
                    <a:cubicBezTo>
                      <a:pt x="84" y="89"/>
                      <a:pt x="84" y="89"/>
                      <a:pt x="84" y="89"/>
                    </a:cubicBezTo>
                    <a:cubicBezTo>
                      <a:pt x="81" y="93"/>
                      <a:pt x="79" y="98"/>
                      <a:pt x="78" y="104"/>
                    </a:cubicBezTo>
                    <a:cubicBezTo>
                      <a:pt x="22" y="104"/>
                      <a:pt x="22" y="104"/>
                      <a:pt x="22" y="104"/>
                    </a:cubicBezTo>
                    <a:cubicBezTo>
                      <a:pt x="23" y="83"/>
                      <a:pt x="31" y="64"/>
                      <a:pt x="45" y="49"/>
                    </a:cubicBezTo>
                    <a:close/>
                    <a:moveTo>
                      <a:pt x="22" y="111"/>
                    </a:moveTo>
                    <a:cubicBezTo>
                      <a:pt x="78" y="111"/>
                      <a:pt x="78" y="111"/>
                      <a:pt x="78" y="111"/>
                    </a:cubicBezTo>
                    <a:cubicBezTo>
                      <a:pt x="79" y="116"/>
                      <a:pt x="81" y="122"/>
                      <a:pt x="84" y="126"/>
                    </a:cubicBezTo>
                    <a:cubicBezTo>
                      <a:pt x="44" y="166"/>
                      <a:pt x="44" y="166"/>
                      <a:pt x="44" y="166"/>
                    </a:cubicBezTo>
                    <a:cubicBezTo>
                      <a:pt x="31" y="151"/>
                      <a:pt x="22" y="132"/>
                      <a:pt x="22" y="111"/>
                    </a:cubicBezTo>
                    <a:close/>
                    <a:moveTo>
                      <a:pt x="49" y="171"/>
                    </a:moveTo>
                    <a:cubicBezTo>
                      <a:pt x="89" y="131"/>
                      <a:pt x="89" y="131"/>
                      <a:pt x="89" y="131"/>
                    </a:cubicBezTo>
                    <a:cubicBezTo>
                      <a:pt x="93" y="134"/>
                      <a:pt x="99" y="137"/>
                      <a:pt x="104" y="137"/>
                    </a:cubicBezTo>
                    <a:cubicBezTo>
                      <a:pt x="104" y="194"/>
                      <a:pt x="104" y="194"/>
                      <a:pt x="104" y="194"/>
                    </a:cubicBezTo>
                    <a:cubicBezTo>
                      <a:pt x="83" y="193"/>
                      <a:pt x="64" y="184"/>
                      <a:pt x="49" y="171"/>
                    </a:cubicBezTo>
                    <a:close/>
                    <a:moveTo>
                      <a:pt x="111" y="194"/>
                    </a:moveTo>
                    <a:cubicBezTo>
                      <a:pt x="111" y="137"/>
                      <a:pt x="111" y="137"/>
                      <a:pt x="111" y="137"/>
                    </a:cubicBezTo>
                    <a:cubicBezTo>
                      <a:pt x="117" y="137"/>
                      <a:pt x="122" y="134"/>
                      <a:pt x="127" y="131"/>
                    </a:cubicBezTo>
                    <a:cubicBezTo>
                      <a:pt x="166" y="171"/>
                      <a:pt x="166" y="171"/>
                      <a:pt x="166" y="171"/>
                    </a:cubicBezTo>
                    <a:cubicBezTo>
                      <a:pt x="152" y="184"/>
                      <a:pt x="132" y="193"/>
                      <a:pt x="111" y="194"/>
                    </a:cubicBezTo>
                    <a:close/>
                    <a:moveTo>
                      <a:pt x="171" y="166"/>
                    </a:moveTo>
                    <a:cubicBezTo>
                      <a:pt x="131" y="126"/>
                      <a:pt x="131" y="126"/>
                      <a:pt x="131" y="126"/>
                    </a:cubicBezTo>
                    <a:cubicBezTo>
                      <a:pt x="135" y="122"/>
                      <a:pt x="137" y="116"/>
                      <a:pt x="137" y="111"/>
                    </a:cubicBezTo>
                    <a:cubicBezTo>
                      <a:pt x="194" y="111"/>
                      <a:pt x="194" y="111"/>
                      <a:pt x="194" y="111"/>
                    </a:cubicBezTo>
                    <a:cubicBezTo>
                      <a:pt x="193" y="132"/>
                      <a:pt x="184" y="151"/>
                      <a:pt x="171" y="16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37"/>
              <p:cNvSpPr>
                <a:spLocks noEditPoints="1"/>
              </p:cNvSpPr>
              <p:nvPr/>
            </p:nvSpPr>
            <p:spPr bwMode="auto">
              <a:xfrm>
                <a:off x="1095375" y="5699125"/>
                <a:ext cx="1970088" cy="1970088"/>
              </a:xfrm>
              <a:custGeom>
                <a:avLst/>
                <a:gdLst>
                  <a:gd name="T0" fmla="*/ 470 w 525"/>
                  <a:gd name="T1" fmla="*/ 426 h 525"/>
                  <a:gd name="T2" fmla="*/ 492 w 525"/>
                  <a:gd name="T3" fmla="*/ 393 h 525"/>
                  <a:gd name="T4" fmla="*/ 517 w 525"/>
                  <a:gd name="T5" fmla="*/ 329 h 525"/>
                  <a:gd name="T6" fmla="*/ 524 w 525"/>
                  <a:gd name="T7" fmla="*/ 298 h 525"/>
                  <a:gd name="T8" fmla="*/ 489 w 525"/>
                  <a:gd name="T9" fmla="*/ 264 h 525"/>
                  <a:gd name="T10" fmla="*/ 525 w 525"/>
                  <a:gd name="T11" fmla="*/ 230 h 525"/>
                  <a:gd name="T12" fmla="*/ 515 w 525"/>
                  <a:gd name="T13" fmla="*/ 191 h 525"/>
                  <a:gd name="T14" fmla="*/ 488 w 525"/>
                  <a:gd name="T15" fmla="*/ 129 h 525"/>
                  <a:gd name="T16" fmla="*/ 472 w 525"/>
                  <a:gd name="T17" fmla="*/ 101 h 525"/>
                  <a:gd name="T18" fmla="*/ 422 w 525"/>
                  <a:gd name="T19" fmla="*/ 102 h 525"/>
                  <a:gd name="T20" fmla="*/ 424 w 525"/>
                  <a:gd name="T21" fmla="*/ 53 h 525"/>
                  <a:gd name="T22" fmla="*/ 389 w 525"/>
                  <a:gd name="T23" fmla="*/ 33 h 525"/>
                  <a:gd name="T24" fmla="*/ 326 w 525"/>
                  <a:gd name="T25" fmla="*/ 8 h 525"/>
                  <a:gd name="T26" fmla="*/ 294 w 525"/>
                  <a:gd name="T27" fmla="*/ 0 h 525"/>
                  <a:gd name="T28" fmla="*/ 261 w 525"/>
                  <a:gd name="T29" fmla="*/ 35 h 525"/>
                  <a:gd name="T30" fmla="*/ 227 w 525"/>
                  <a:gd name="T31" fmla="*/ 0 h 525"/>
                  <a:gd name="T32" fmla="*/ 188 w 525"/>
                  <a:gd name="T33" fmla="*/ 9 h 525"/>
                  <a:gd name="T34" fmla="*/ 126 w 525"/>
                  <a:gd name="T35" fmla="*/ 36 h 525"/>
                  <a:gd name="T36" fmla="*/ 99 w 525"/>
                  <a:gd name="T37" fmla="*/ 54 h 525"/>
                  <a:gd name="T38" fmla="*/ 99 w 525"/>
                  <a:gd name="T39" fmla="*/ 102 h 525"/>
                  <a:gd name="T40" fmla="*/ 30 w 525"/>
                  <a:gd name="T41" fmla="*/ 135 h 525"/>
                  <a:gd name="T42" fmla="*/ 5 w 525"/>
                  <a:gd name="T43" fmla="*/ 198 h 525"/>
                  <a:gd name="T44" fmla="*/ 32 w 525"/>
                  <a:gd name="T45" fmla="*/ 264 h 525"/>
                  <a:gd name="T46" fmla="*/ 8 w 525"/>
                  <a:gd name="T47" fmla="*/ 335 h 525"/>
                  <a:gd name="T48" fmla="*/ 35 w 525"/>
                  <a:gd name="T49" fmla="*/ 398 h 525"/>
                  <a:gd name="T50" fmla="*/ 99 w 525"/>
                  <a:gd name="T51" fmla="*/ 425 h 525"/>
                  <a:gd name="T52" fmla="*/ 133 w 525"/>
                  <a:gd name="T53" fmla="*/ 493 h 525"/>
                  <a:gd name="T54" fmla="*/ 196 w 525"/>
                  <a:gd name="T55" fmla="*/ 518 h 525"/>
                  <a:gd name="T56" fmla="*/ 261 w 525"/>
                  <a:gd name="T57" fmla="*/ 492 h 525"/>
                  <a:gd name="T58" fmla="*/ 333 w 525"/>
                  <a:gd name="T59" fmla="*/ 517 h 525"/>
                  <a:gd name="T60" fmla="*/ 395 w 525"/>
                  <a:gd name="T61" fmla="*/ 491 h 525"/>
                  <a:gd name="T62" fmla="*/ 422 w 525"/>
                  <a:gd name="T63" fmla="*/ 425 h 525"/>
                  <a:gd name="T64" fmla="*/ 262 w 525"/>
                  <a:gd name="T65" fmla="*/ 121 h 525"/>
                  <a:gd name="T66" fmla="*/ 262 w 525"/>
                  <a:gd name="T67" fmla="*/ 218 h 525"/>
                  <a:gd name="T68" fmla="*/ 262 w 525"/>
                  <a:gd name="T69" fmla="*/ 121 h 525"/>
                  <a:gd name="T70" fmla="*/ 121 w 525"/>
                  <a:gd name="T71" fmla="*/ 262 h 525"/>
                  <a:gd name="T72" fmla="*/ 218 w 525"/>
                  <a:gd name="T73" fmla="*/ 262 h 525"/>
                  <a:gd name="T74" fmla="*/ 240 w 525"/>
                  <a:gd name="T75" fmla="*/ 262 h 525"/>
                  <a:gd name="T76" fmla="*/ 284 w 525"/>
                  <a:gd name="T77" fmla="*/ 262 h 525"/>
                  <a:gd name="T78" fmla="*/ 240 w 525"/>
                  <a:gd name="T79" fmla="*/ 262 h 525"/>
                  <a:gd name="T80" fmla="*/ 214 w 525"/>
                  <a:gd name="T81" fmla="*/ 355 h 525"/>
                  <a:gd name="T82" fmla="*/ 311 w 525"/>
                  <a:gd name="T83" fmla="*/ 355 h 525"/>
                  <a:gd name="T84" fmla="*/ 355 w 525"/>
                  <a:gd name="T85" fmla="*/ 311 h 525"/>
                  <a:gd name="T86" fmla="*/ 355 w 525"/>
                  <a:gd name="T87" fmla="*/ 214 h 525"/>
                  <a:gd name="T88" fmla="*/ 355 w 525"/>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525">
                    <a:moveTo>
                      <a:pt x="470" y="425"/>
                    </a:moveTo>
                    <a:cubicBezTo>
                      <a:pt x="470" y="425"/>
                      <a:pt x="470" y="425"/>
                      <a:pt x="470" y="426"/>
                    </a:cubicBezTo>
                    <a:cubicBezTo>
                      <a:pt x="479" y="415"/>
                      <a:pt x="486" y="404"/>
                      <a:pt x="492" y="393"/>
                    </a:cubicBezTo>
                    <a:cubicBezTo>
                      <a:pt x="492" y="393"/>
                      <a:pt x="492" y="393"/>
                      <a:pt x="492" y="393"/>
                    </a:cubicBezTo>
                    <a:cubicBezTo>
                      <a:pt x="474" y="386"/>
                      <a:pt x="466" y="366"/>
                      <a:pt x="473" y="348"/>
                    </a:cubicBezTo>
                    <a:cubicBezTo>
                      <a:pt x="480" y="331"/>
                      <a:pt x="499" y="323"/>
                      <a:pt x="517" y="329"/>
                    </a:cubicBezTo>
                    <a:cubicBezTo>
                      <a:pt x="517" y="330"/>
                      <a:pt x="518" y="330"/>
                      <a:pt x="518" y="330"/>
                    </a:cubicBezTo>
                    <a:cubicBezTo>
                      <a:pt x="521" y="319"/>
                      <a:pt x="523" y="309"/>
                      <a:pt x="524" y="298"/>
                    </a:cubicBezTo>
                    <a:cubicBezTo>
                      <a:pt x="524" y="298"/>
                      <a:pt x="523" y="298"/>
                      <a:pt x="523" y="298"/>
                    </a:cubicBezTo>
                    <a:cubicBezTo>
                      <a:pt x="504" y="298"/>
                      <a:pt x="489" y="283"/>
                      <a:pt x="489" y="264"/>
                    </a:cubicBezTo>
                    <a:cubicBezTo>
                      <a:pt x="489" y="245"/>
                      <a:pt x="504" y="230"/>
                      <a:pt x="523" y="230"/>
                    </a:cubicBezTo>
                    <a:cubicBezTo>
                      <a:pt x="524" y="230"/>
                      <a:pt x="524" y="230"/>
                      <a:pt x="525" y="230"/>
                    </a:cubicBezTo>
                    <a:cubicBezTo>
                      <a:pt x="523" y="217"/>
                      <a:pt x="521" y="203"/>
                      <a:pt x="517" y="191"/>
                    </a:cubicBezTo>
                    <a:cubicBezTo>
                      <a:pt x="516" y="191"/>
                      <a:pt x="516" y="191"/>
                      <a:pt x="515" y="191"/>
                    </a:cubicBezTo>
                    <a:cubicBezTo>
                      <a:pt x="498" y="199"/>
                      <a:pt x="478" y="191"/>
                      <a:pt x="470" y="174"/>
                    </a:cubicBezTo>
                    <a:cubicBezTo>
                      <a:pt x="463" y="156"/>
                      <a:pt x="471" y="137"/>
                      <a:pt x="488" y="129"/>
                    </a:cubicBezTo>
                    <a:cubicBezTo>
                      <a:pt x="489" y="129"/>
                      <a:pt x="490" y="129"/>
                      <a:pt x="491" y="128"/>
                    </a:cubicBezTo>
                    <a:cubicBezTo>
                      <a:pt x="485" y="119"/>
                      <a:pt x="479" y="109"/>
                      <a:pt x="472" y="101"/>
                    </a:cubicBezTo>
                    <a:cubicBezTo>
                      <a:pt x="471" y="101"/>
                      <a:pt x="471" y="102"/>
                      <a:pt x="470" y="102"/>
                    </a:cubicBezTo>
                    <a:cubicBezTo>
                      <a:pt x="457" y="116"/>
                      <a:pt x="435" y="116"/>
                      <a:pt x="422" y="102"/>
                    </a:cubicBezTo>
                    <a:cubicBezTo>
                      <a:pt x="409" y="89"/>
                      <a:pt x="409" y="68"/>
                      <a:pt x="422" y="54"/>
                    </a:cubicBezTo>
                    <a:cubicBezTo>
                      <a:pt x="423" y="54"/>
                      <a:pt x="423" y="53"/>
                      <a:pt x="424" y="53"/>
                    </a:cubicBezTo>
                    <a:cubicBezTo>
                      <a:pt x="413" y="44"/>
                      <a:pt x="402" y="37"/>
                      <a:pt x="390" y="31"/>
                    </a:cubicBezTo>
                    <a:cubicBezTo>
                      <a:pt x="390" y="31"/>
                      <a:pt x="390" y="32"/>
                      <a:pt x="389" y="33"/>
                    </a:cubicBezTo>
                    <a:cubicBezTo>
                      <a:pt x="382" y="50"/>
                      <a:pt x="363" y="59"/>
                      <a:pt x="345" y="52"/>
                    </a:cubicBezTo>
                    <a:cubicBezTo>
                      <a:pt x="328" y="45"/>
                      <a:pt x="319" y="25"/>
                      <a:pt x="326" y="8"/>
                    </a:cubicBezTo>
                    <a:cubicBezTo>
                      <a:pt x="327" y="7"/>
                      <a:pt x="327" y="6"/>
                      <a:pt x="327" y="6"/>
                    </a:cubicBezTo>
                    <a:cubicBezTo>
                      <a:pt x="316" y="3"/>
                      <a:pt x="306" y="1"/>
                      <a:pt x="294" y="0"/>
                    </a:cubicBezTo>
                    <a:cubicBezTo>
                      <a:pt x="295" y="0"/>
                      <a:pt x="295" y="1"/>
                      <a:pt x="295" y="2"/>
                    </a:cubicBezTo>
                    <a:cubicBezTo>
                      <a:pt x="295" y="20"/>
                      <a:pt x="279" y="35"/>
                      <a:pt x="261" y="35"/>
                    </a:cubicBezTo>
                    <a:cubicBezTo>
                      <a:pt x="242" y="35"/>
                      <a:pt x="227" y="20"/>
                      <a:pt x="227" y="2"/>
                    </a:cubicBezTo>
                    <a:cubicBezTo>
                      <a:pt x="227" y="1"/>
                      <a:pt x="227" y="1"/>
                      <a:pt x="227" y="0"/>
                    </a:cubicBezTo>
                    <a:cubicBezTo>
                      <a:pt x="214" y="2"/>
                      <a:pt x="201" y="5"/>
                      <a:pt x="188" y="8"/>
                    </a:cubicBezTo>
                    <a:cubicBezTo>
                      <a:pt x="188" y="9"/>
                      <a:pt x="188" y="9"/>
                      <a:pt x="188" y="9"/>
                    </a:cubicBezTo>
                    <a:cubicBezTo>
                      <a:pt x="196" y="27"/>
                      <a:pt x="188" y="47"/>
                      <a:pt x="171" y="54"/>
                    </a:cubicBezTo>
                    <a:cubicBezTo>
                      <a:pt x="153" y="61"/>
                      <a:pt x="133" y="53"/>
                      <a:pt x="126" y="36"/>
                    </a:cubicBezTo>
                    <a:cubicBezTo>
                      <a:pt x="126" y="36"/>
                      <a:pt x="126" y="36"/>
                      <a:pt x="126" y="36"/>
                    </a:cubicBezTo>
                    <a:cubicBezTo>
                      <a:pt x="117" y="41"/>
                      <a:pt x="108" y="47"/>
                      <a:pt x="99" y="54"/>
                    </a:cubicBezTo>
                    <a:cubicBezTo>
                      <a:pt x="99" y="54"/>
                      <a:pt x="99" y="54"/>
                      <a:pt x="99" y="54"/>
                    </a:cubicBezTo>
                    <a:cubicBezTo>
                      <a:pt x="112" y="68"/>
                      <a:pt x="112" y="89"/>
                      <a:pt x="99" y="102"/>
                    </a:cubicBezTo>
                    <a:cubicBezTo>
                      <a:pt x="86" y="116"/>
                      <a:pt x="65" y="116"/>
                      <a:pt x="51" y="102"/>
                    </a:cubicBezTo>
                    <a:cubicBezTo>
                      <a:pt x="43" y="113"/>
                      <a:pt x="36" y="124"/>
                      <a:pt x="30" y="135"/>
                    </a:cubicBezTo>
                    <a:cubicBezTo>
                      <a:pt x="47" y="142"/>
                      <a:pt x="55" y="162"/>
                      <a:pt x="49" y="179"/>
                    </a:cubicBezTo>
                    <a:cubicBezTo>
                      <a:pt x="42" y="196"/>
                      <a:pt x="23" y="205"/>
                      <a:pt x="5" y="198"/>
                    </a:cubicBezTo>
                    <a:cubicBezTo>
                      <a:pt x="3" y="209"/>
                      <a:pt x="1" y="219"/>
                      <a:pt x="0" y="230"/>
                    </a:cubicBezTo>
                    <a:cubicBezTo>
                      <a:pt x="18" y="231"/>
                      <a:pt x="32" y="245"/>
                      <a:pt x="32" y="264"/>
                    </a:cubicBezTo>
                    <a:cubicBezTo>
                      <a:pt x="32" y="282"/>
                      <a:pt x="18" y="297"/>
                      <a:pt x="0" y="298"/>
                    </a:cubicBezTo>
                    <a:cubicBezTo>
                      <a:pt x="2" y="310"/>
                      <a:pt x="4" y="323"/>
                      <a:pt x="8" y="335"/>
                    </a:cubicBezTo>
                    <a:cubicBezTo>
                      <a:pt x="25" y="329"/>
                      <a:pt x="44" y="337"/>
                      <a:pt x="51" y="354"/>
                    </a:cubicBezTo>
                    <a:cubicBezTo>
                      <a:pt x="58" y="370"/>
                      <a:pt x="51" y="390"/>
                      <a:pt x="35" y="398"/>
                    </a:cubicBezTo>
                    <a:cubicBezTo>
                      <a:pt x="40" y="407"/>
                      <a:pt x="46" y="415"/>
                      <a:pt x="53" y="424"/>
                    </a:cubicBezTo>
                    <a:cubicBezTo>
                      <a:pt x="66" y="412"/>
                      <a:pt x="86" y="413"/>
                      <a:pt x="99" y="425"/>
                    </a:cubicBezTo>
                    <a:cubicBezTo>
                      <a:pt x="112" y="438"/>
                      <a:pt x="112" y="458"/>
                      <a:pt x="101" y="472"/>
                    </a:cubicBezTo>
                    <a:cubicBezTo>
                      <a:pt x="111" y="480"/>
                      <a:pt x="122" y="487"/>
                      <a:pt x="133" y="493"/>
                    </a:cubicBezTo>
                    <a:cubicBezTo>
                      <a:pt x="140" y="477"/>
                      <a:pt x="159" y="469"/>
                      <a:pt x="176" y="476"/>
                    </a:cubicBezTo>
                    <a:cubicBezTo>
                      <a:pt x="193" y="483"/>
                      <a:pt x="201" y="501"/>
                      <a:pt x="196" y="518"/>
                    </a:cubicBezTo>
                    <a:cubicBezTo>
                      <a:pt x="206" y="521"/>
                      <a:pt x="216" y="523"/>
                      <a:pt x="227" y="524"/>
                    </a:cubicBezTo>
                    <a:cubicBezTo>
                      <a:pt x="228" y="506"/>
                      <a:pt x="243" y="492"/>
                      <a:pt x="261" y="492"/>
                    </a:cubicBezTo>
                    <a:cubicBezTo>
                      <a:pt x="279" y="492"/>
                      <a:pt x="294" y="507"/>
                      <a:pt x="295" y="525"/>
                    </a:cubicBezTo>
                    <a:cubicBezTo>
                      <a:pt x="307" y="523"/>
                      <a:pt x="320" y="521"/>
                      <a:pt x="333" y="517"/>
                    </a:cubicBezTo>
                    <a:cubicBezTo>
                      <a:pt x="326" y="500"/>
                      <a:pt x="334" y="481"/>
                      <a:pt x="351" y="474"/>
                    </a:cubicBezTo>
                    <a:cubicBezTo>
                      <a:pt x="368" y="466"/>
                      <a:pt x="388" y="474"/>
                      <a:pt x="395" y="491"/>
                    </a:cubicBezTo>
                    <a:cubicBezTo>
                      <a:pt x="404" y="486"/>
                      <a:pt x="413" y="480"/>
                      <a:pt x="422" y="473"/>
                    </a:cubicBezTo>
                    <a:cubicBezTo>
                      <a:pt x="409" y="460"/>
                      <a:pt x="409" y="438"/>
                      <a:pt x="422" y="425"/>
                    </a:cubicBezTo>
                    <a:cubicBezTo>
                      <a:pt x="435" y="412"/>
                      <a:pt x="457" y="412"/>
                      <a:pt x="470" y="425"/>
                    </a:cubicBezTo>
                    <a:close/>
                    <a:moveTo>
                      <a:pt x="262" y="121"/>
                    </a:moveTo>
                    <a:cubicBezTo>
                      <a:pt x="289" y="121"/>
                      <a:pt x="311" y="143"/>
                      <a:pt x="311" y="169"/>
                    </a:cubicBezTo>
                    <a:cubicBezTo>
                      <a:pt x="311" y="196"/>
                      <a:pt x="289" y="218"/>
                      <a:pt x="262" y="218"/>
                    </a:cubicBezTo>
                    <a:cubicBezTo>
                      <a:pt x="236" y="218"/>
                      <a:pt x="214" y="196"/>
                      <a:pt x="214" y="169"/>
                    </a:cubicBezTo>
                    <a:cubicBezTo>
                      <a:pt x="214" y="143"/>
                      <a:pt x="236" y="121"/>
                      <a:pt x="262" y="121"/>
                    </a:cubicBezTo>
                    <a:close/>
                    <a:moveTo>
                      <a:pt x="169" y="311"/>
                    </a:moveTo>
                    <a:cubicBezTo>
                      <a:pt x="143" y="311"/>
                      <a:pt x="121" y="289"/>
                      <a:pt x="121" y="262"/>
                    </a:cubicBezTo>
                    <a:cubicBezTo>
                      <a:pt x="121" y="235"/>
                      <a:pt x="143" y="214"/>
                      <a:pt x="169" y="214"/>
                    </a:cubicBezTo>
                    <a:cubicBezTo>
                      <a:pt x="196" y="214"/>
                      <a:pt x="218" y="235"/>
                      <a:pt x="218" y="262"/>
                    </a:cubicBezTo>
                    <a:cubicBezTo>
                      <a:pt x="218" y="289"/>
                      <a:pt x="196" y="311"/>
                      <a:pt x="169" y="311"/>
                    </a:cubicBezTo>
                    <a:close/>
                    <a:moveTo>
                      <a:pt x="240" y="262"/>
                    </a:moveTo>
                    <a:cubicBezTo>
                      <a:pt x="240" y="250"/>
                      <a:pt x="250" y="240"/>
                      <a:pt x="262" y="240"/>
                    </a:cubicBezTo>
                    <a:cubicBezTo>
                      <a:pt x="275" y="240"/>
                      <a:pt x="284" y="250"/>
                      <a:pt x="284" y="262"/>
                    </a:cubicBezTo>
                    <a:cubicBezTo>
                      <a:pt x="284" y="274"/>
                      <a:pt x="275" y="284"/>
                      <a:pt x="262" y="284"/>
                    </a:cubicBezTo>
                    <a:cubicBezTo>
                      <a:pt x="250" y="284"/>
                      <a:pt x="240" y="274"/>
                      <a:pt x="240" y="262"/>
                    </a:cubicBezTo>
                    <a:close/>
                    <a:moveTo>
                      <a:pt x="262" y="404"/>
                    </a:moveTo>
                    <a:cubicBezTo>
                      <a:pt x="236" y="404"/>
                      <a:pt x="214" y="382"/>
                      <a:pt x="214" y="355"/>
                    </a:cubicBezTo>
                    <a:cubicBezTo>
                      <a:pt x="214" y="328"/>
                      <a:pt x="236" y="307"/>
                      <a:pt x="262" y="307"/>
                    </a:cubicBezTo>
                    <a:cubicBezTo>
                      <a:pt x="289" y="307"/>
                      <a:pt x="311" y="328"/>
                      <a:pt x="311" y="355"/>
                    </a:cubicBezTo>
                    <a:cubicBezTo>
                      <a:pt x="311" y="382"/>
                      <a:pt x="289" y="404"/>
                      <a:pt x="262" y="404"/>
                    </a:cubicBezTo>
                    <a:close/>
                    <a:moveTo>
                      <a:pt x="355" y="311"/>
                    </a:moveTo>
                    <a:cubicBezTo>
                      <a:pt x="328" y="311"/>
                      <a:pt x="307" y="289"/>
                      <a:pt x="307" y="262"/>
                    </a:cubicBezTo>
                    <a:cubicBezTo>
                      <a:pt x="307" y="235"/>
                      <a:pt x="328" y="214"/>
                      <a:pt x="355" y="214"/>
                    </a:cubicBezTo>
                    <a:cubicBezTo>
                      <a:pt x="382" y="214"/>
                      <a:pt x="404" y="235"/>
                      <a:pt x="404" y="262"/>
                    </a:cubicBezTo>
                    <a:cubicBezTo>
                      <a:pt x="404" y="289"/>
                      <a:pt x="382" y="311"/>
                      <a:pt x="355"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38"/>
              <p:cNvSpPr>
                <a:spLocks noEditPoints="1"/>
              </p:cNvSpPr>
              <p:nvPr/>
            </p:nvSpPr>
            <p:spPr bwMode="auto">
              <a:xfrm>
                <a:off x="5861050" y="4249738"/>
                <a:ext cx="1974850" cy="1970088"/>
              </a:xfrm>
              <a:custGeom>
                <a:avLst/>
                <a:gdLst>
                  <a:gd name="T0" fmla="*/ 471 w 526"/>
                  <a:gd name="T1" fmla="*/ 426 h 525"/>
                  <a:gd name="T2" fmla="*/ 492 w 526"/>
                  <a:gd name="T3" fmla="*/ 393 h 525"/>
                  <a:gd name="T4" fmla="*/ 518 w 526"/>
                  <a:gd name="T5" fmla="*/ 330 h 525"/>
                  <a:gd name="T6" fmla="*/ 525 w 526"/>
                  <a:gd name="T7" fmla="*/ 298 h 525"/>
                  <a:gd name="T8" fmla="*/ 490 w 526"/>
                  <a:gd name="T9" fmla="*/ 264 h 525"/>
                  <a:gd name="T10" fmla="*/ 526 w 526"/>
                  <a:gd name="T11" fmla="*/ 230 h 525"/>
                  <a:gd name="T12" fmla="*/ 516 w 526"/>
                  <a:gd name="T13" fmla="*/ 192 h 525"/>
                  <a:gd name="T14" fmla="*/ 489 w 526"/>
                  <a:gd name="T15" fmla="*/ 129 h 525"/>
                  <a:gd name="T16" fmla="*/ 473 w 526"/>
                  <a:gd name="T17" fmla="*/ 101 h 525"/>
                  <a:gd name="T18" fmla="*/ 423 w 526"/>
                  <a:gd name="T19" fmla="*/ 102 h 525"/>
                  <a:gd name="T20" fmla="*/ 425 w 526"/>
                  <a:gd name="T21" fmla="*/ 53 h 525"/>
                  <a:gd name="T22" fmla="*/ 390 w 526"/>
                  <a:gd name="T23" fmla="*/ 33 h 525"/>
                  <a:gd name="T24" fmla="*/ 327 w 526"/>
                  <a:gd name="T25" fmla="*/ 8 h 525"/>
                  <a:gd name="T26" fmla="*/ 295 w 526"/>
                  <a:gd name="T27" fmla="*/ 0 h 525"/>
                  <a:gd name="T28" fmla="*/ 261 w 526"/>
                  <a:gd name="T29" fmla="*/ 36 h 525"/>
                  <a:gd name="T30" fmla="*/ 228 w 526"/>
                  <a:gd name="T31" fmla="*/ 0 h 525"/>
                  <a:gd name="T32" fmla="*/ 189 w 526"/>
                  <a:gd name="T33" fmla="*/ 10 h 525"/>
                  <a:gd name="T34" fmla="*/ 127 w 526"/>
                  <a:gd name="T35" fmla="*/ 36 h 525"/>
                  <a:gd name="T36" fmla="*/ 100 w 526"/>
                  <a:gd name="T37" fmla="*/ 54 h 525"/>
                  <a:gd name="T38" fmla="*/ 100 w 526"/>
                  <a:gd name="T39" fmla="*/ 102 h 525"/>
                  <a:gd name="T40" fmla="*/ 31 w 526"/>
                  <a:gd name="T41" fmla="*/ 135 h 525"/>
                  <a:gd name="T42" fmla="*/ 6 w 526"/>
                  <a:gd name="T43" fmla="*/ 199 h 525"/>
                  <a:gd name="T44" fmla="*/ 33 w 526"/>
                  <a:gd name="T45" fmla="*/ 264 h 525"/>
                  <a:gd name="T46" fmla="*/ 9 w 526"/>
                  <a:gd name="T47" fmla="*/ 336 h 525"/>
                  <a:gd name="T48" fmla="*/ 36 w 526"/>
                  <a:gd name="T49" fmla="*/ 398 h 525"/>
                  <a:gd name="T50" fmla="*/ 100 w 526"/>
                  <a:gd name="T51" fmla="*/ 425 h 525"/>
                  <a:gd name="T52" fmla="*/ 134 w 526"/>
                  <a:gd name="T53" fmla="*/ 493 h 525"/>
                  <a:gd name="T54" fmla="*/ 196 w 526"/>
                  <a:gd name="T55" fmla="*/ 518 h 525"/>
                  <a:gd name="T56" fmla="*/ 261 w 526"/>
                  <a:gd name="T57" fmla="*/ 492 h 525"/>
                  <a:gd name="T58" fmla="*/ 333 w 526"/>
                  <a:gd name="T59" fmla="*/ 517 h 525"/>
                  <a:gd name="T60" fmla="*/ 396 w 526"/>
                  <a:gd name="T61" fmla="*/ 491 h 525"/>
                  <a:gd name="T62" fmla="*/ 423 w 526"/>
                  <a:gd name="T63" fmla="*/ 425 h 525"/>
                  <a:gd name="T64" fmla="*/ 263 w 526"/>
                  <a:gd name="T65" fmla="*/ 121 h 525"/>
                  <a:gd name="T66" fmla="*/ 263 w 526"/>
                  <a:gd name="T67" fmla="*/ 218 h 525"/>
                  <a:gd name="T68" fmla="*/ 263 w 526"/>
                  <a:gd name="T69" fmla="*/ 121 h 525"/>
                  <a:gd name="T70" fmla="*/ 122 w 526"/>
                  <a:gd name="T71" fmla="*/ 262 h 525"/>
                  <a:gd name="T72" fmla="*/ 219 w 526"/>
                  <a:gd name="T73" fmla="*/ 262 h 525"/>
                  <a:gd name="T74" fmla="*/ 241 w 526"/>
                  <a:gd name="T75" fmla="*/ 262 h 525"/>
                  <a:gd name="T76" fmla="*/ 285 w 526"/>
                  <a:gd name="T77" fmla="*/ 262 h 525"/>
                  <a:gd name="T78" fmla="*/ 241 w 526"/>
                  <a:gd name="T79" fmla="*/ 262 h 525"/>
                  <a:gd name="T80" fmla="*/ 215 w 526"/>
                  <a:gd name="T81" fmla="*/ 355 h 525"/>
                  <a:gd name="T82" fmla="*/ 312 w 526"/>
                  <a:gd name="T83" fmla="*/ 355 h 525"/>
                  <a:gd name="T84" fmla="*/ 356 w 526"/>
                  <a:gd name="T85" fmla="*/ 311 h 525"/>
                  <a:gd name="T86" fmla="*/ 356 w 526"/>
                  <a:gd name="T87" fmla="*/ 214 h 525"/>
                  <a:gd name="T88" fmla="*/ 356 w 526"/>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525">
                    <a:moveTo>
                      <a:pt x="471" y="425"/>
                    </a:moveTo>
                    <a:cubicBezTo>
                      <a:pt x="471" y="425"/>
                      <a:pt x="471" y="426"/>
                      <a:pt x="471" y="426"/>
                    </a:cubicBezTo>
                    <a:cubicBezTo>
                      <a:pt x="479" y="415"/>
                      <a:pt x="487" y="404"/>
                      <a:pt x="493" y="393"/>
                    </a:cubicBezTo>
                    <a:cubicBezTo>
                      <a:pt x="493" y="393"/>
                      <a:pt x="493" y="393"/>
                      <a:pt x="492" y="393"/>
                    </a:cubicBezTo>
                    <a:cubicBezTo>
                      <a:pt x="475" y="386"/>
                      <a:pt x="467" y="366"/>
                      <a:pt x="474" y="349"/>
                    </a:cubicBezTo>
                    <a:cubicBezTo>
                      <a:pt x="480" y="331"/>
                      <a:pt x="500" y="323"/>
                      <a:pt x="518" y="330"/>
                    </a:cubicBezTo>
                    <a:cubicBezTo>
                      <a:pt x="518" y="330"/>
                      <a:pt x="518" y="330"/>
                      <a:pt x="519" y="330"/>
                    </a:cubicBezTo>
                    <a:cubicBezTo>
                      <a:pt x="522" y="320"/>
                      <a:pt x="524" y="309"/>
                      <a:pt x="525" y="298"/>
                    </a:cubicBezTo>
                    <a:cubicBezTo>
                      <a:pt x="525" y="298"/>
                      <a:pt x="524" y="298"/>
                      <a:pt x="524" y="298"/>
                    </a:cubicBezTo>
                    <a:cubicBezTo>
                      <a:pt x="505" y="298"/>
                      <a:pt x="490" y="283"/>
                      <a:pt x="490" y="264"/>
                    </a:cubicBezTo>
                    <a:cubicBezTo>
                      <a:pt x="490" y="245"/>
                      <a:pt x="505" y="230"/>
                      <a:pt x="524" y="230"/>
                    </a:cubicBezTo>
                    <a:cubicBezTo>
                      <a:pt x="524" y="230"/>
                      <a:pt x="525" y="230"/>
                      <a:pt x="526" y="230"/>
                    </a:cubicBezTo>
                    <a:cubicBezTo>
                      <a:pt x="524" y="217"/>
                      <a:pt x="521" y="204"/>
                      <a:pt x="518" y="191"/>
                    </a:cubicBezTo>
                    <a:cubicBezTo>
                      <a:pt x="517" y="191"/>
                      <a:pt x="517" y="191"/>
                      <a:pt x="516" y="192"/>
                    </a:cubicBezTo>
                    <a:cubicBezTo>
                      <a:pt x="499" y="199"/>
                      <a:pt x="479" y="191"/>
                      <a:pt x="471" y="174"/>
                    </a:cubicBezTo>
                    <a:cubicBezTo>
                      <a:pt x="464" y="157"/>
                      <a:pt x="472" y="137"/>
                      <a:pt x="489" y="129"/>
                    </a:cubicBezTo>
                    <a:cubicBezTo>
                      <a:pt x="490" y="129"/>
                      <a:pt x="491" y="129"/>
                      <a:pt x="491" y="128"/>
                    </a:cubicBezTo>
                    <a:cubicBezTo>
                      <a:pt x="486" y="119"/>
                      <a:pt x="479" y="110"/>
                      <a:pt x="473" y="101"/>
                    </a:cubicBezTo>
                    <a:cubicBezTo>
                      <a:pt x="472" y="101"/>
                      <a:pt x="471" y="102"/>
                      <a:pt x="471" y="102"/>
                    </a:cubicBezTo>
                    <a:cubicBezTo>
                      <a:pt x="458" y="116"/>
                      <a:pt x="436" y="116"/>
                      <a:pt x="423" y="102"/>
                    </a:cubicBezTo>
                    <a:cubicBezTo>
                      <a:pt x="410" y="89"/>
                      <a:pt x="410" y="68"/>
                      <a:pt x="423" y="54"/>
                    </a:cubicBezTo>
                    <a:cubicBezTo>
                      <a:pt x="424" y="54"/>
                      <a:pt x="424" y="53"/>
                      <a:pt x="425" y="53"/>
                    </a:cubicBezTo>
                    <a:cubicBezTo>
                      <a:pt x="414" y="45"/>
                      <a:pt x="403" y="37"/>
                      <a:pt x="391" y="31"/>
                    </a:cubicBezTo>
                    <a:cubicBezTo>
                      <a:pt x="391" y="31"/>
                      <a:pt x="390" y="32"/>
                      <a:pt x="390" y="33"/>
                    </a:cubicBezTo>
                    <a:cubicBezTo>
                      <a:pt x="383" y="50"/>
                      <a:pt x="364" y="59"/>
                      <a:pt x="346" y="52"/>
                    </a:cubicBezTo>
                    <a:cubicBezTo>
                      <a:pt x="329" y="45"/>
                      <a:pt x="320" y="25"/>
                      <a:pt x="327" y="8"/>
                    </a:cubicBezTo>
                    <a:cubicBezTo>
                      <a:pt x="327" y="7"/>
                      <a:pt x="328" y="6"/>
                      <a:pt x="328" y="6"/>
                    </a:cubicBezTo>
                    <a:cubicBezTo>
                      <a:pt x="317" y="3"/>
                      <a:pt x="306" y="1"/>
                      <a:pt x="295" y="0"/>
                    </a:cubicBezTo>
                    <a:cubicBezTo>
                      <a:pt x="295" y="0"/>
                      <a:pt x="295" y="1"/>
                      <a:pt x="295" y="2"/>
                    </a:cubicBezTo>
                    <a:cubicBezTo>
                      <a:pt x="295" y="20"/>
                      <a:pt x="280" y="36"/>
                      <a:pt x="261" y="36"/>
                    </a:cubicBezTo>
                    <a:cubicBezTo>
                      <a:pt x="243" y="36"/>
                      <a:pt x="228" y="20"/>
                      <a:pt x="228" y="2"/>
                    </a:cubicBezTo>
                    <a:cubicBezTo>
                      <a:pt x="228" y="1"/>
                      <a:pt x="228" y="1"/>
                      <a:pt x="228" y="0"/>
                    </a:cubicBezTo>
                    <a:cubicBezTo>
                      <a:pt x="214" y="2"/>
                      <a:pt x="201" y="5"/>
                      <a:pt x="189" y="8"/>
                    </a:cubicBezTo>
                    <a:cubicBezTo>
                      <a:pt x="189" y="9"/>
                      <a:pt x="189" y="9"/>
                      <a:pt x="189" y="10"/>
                    </a:cubicBezTo>
                    <a:cubicBezTo>
                      <a:pt x="197" y="27"/>
                      <a:pt x="189" y="47"/>
                      <a:pt x="171" y="54"/>
                    </a:cubicBezTo>
                    <a:cubicBezTo>
                      <a:pt x="154" y="62"/>
                      <a:pt x="134" y="54"/>
                      <a:pt x="127" y="36"/>
                    </a:cubicBezTo>
                    <a:cubicBezTo>
                      <a:pt x="127" y="36"/>
                      <a:pt x="127" y="36"/>
                      <a:pt x="127" y="36"/>
                    </a:cubicBezTo>
                    <a:cubicBezTo>
                      <a:pt x="117" y="41"/>
                      <a:pt x="108" y="47"/>
                      <a:pt x="100" y="54"/>
                    </a:cubicBezTo>
                    <a:cubicBezTo>
                      <a:pt x="100" y="54"/>
                      <a:pt x="100" y="54"/>
                      <a:pt x="100" y="54"/>
                    </a:cubicBezTo>
                    <a:cubicBezTo>
                      <a:pt x="113" y="68"/>
                      <a:pt x="113" y="89"/>
                      <a:pt x="100" y="102"/>
                    </a:cubicBezTo>
                    <a:cubicBezTo>
                      <a:pt x="87" y="116"/>
                      <a:pt x="65" y="116"/>
                      <a:pt x="52" y="103"/>
                    </a:cubicBezTo>
                    <a:cubicBezTo>
                      <a:pt x="44" y="113"/>
                      <a:pt x="37" y="124"/>
                      <a:pt x="31" y="135"/>
                    </a:cubicBezTo>
                    <a:cubicBezTo>
                      <a:pt x="48" y="143"/>
                      <a:pt x="56" y="162"/>
                      <a:pt x="49" y="179"/>
                    </a:cubicBezTo>
                    <a:cubicBezTo>
                      <a:pt x="43" y="196"/>
                      <a:pt x="23" y="205"/>
                      <a:pt x="6" y="199"/>
                    </a:cubicBezTo>
                    <a:cubicBezTo>
                      <a:pt x="4" y="209"/>
                      <a:pt x="2" y="219"/>
                      <a:pt x="0" y="230"/>
                    </a:cubicBezTo>
                    <a:cubicBezTo>
                      <a:pt x="19" y="231"/>
                      <a:pt x="33" y="246"/>
                      <a:pt x="33" y="264"/>
                    </a:cubicBezTo>
                    <a:cubicBezTo>
                      <a:pt x="33" y="282"/>
                      <a:pt x="19" y="297"/>
                      <a:pt x="1" y="298"/>
                    </a:cubicBezTo>
                    <a:cubicBezTo>
                      <a:pt x="3" y="311"/>
                      <a:pt x="5" y="323"/>
                      <a:pt x="9" y="336"/>
                    </a:cubicBezTo>
                    <a:cubicBezTo>
                      <a:pt x="26" y="329"/>
                      <a:pt x="44" y="337"/>
                      <a:pt x="52" y="354"/>
                    </a:cubicBezTo>
                    <a:cubicBezTo>
                      <a:pt x="59" y="371"/>
                      <a:pt x="52" y="390"/>
                      <a:pt x="36" y="398"/>
                    </a:cubicBezTo>
                    <a:cubicBezTo>
                      <a:pt x="41" y="407"/>
                      <a:pt x="47" y="415"/>
                      <a:pt x="54" y="424"/>
                    </a:cubicBezTo>
                    <a:cubicBezTo>
                      <a:pt x="67" y="412"/>
                      <a:pt x="87" y="413"/>
                      <a:pt x="100" y="425"/>
                    </a:cubicBezTo>
                    <a:cubicBezTo>
                      <a:pt x="113" y="438"/>
                      <a:pt x="113" y="458"/>
                      <a:pt x="101" y="472"/>
                    </a:cubicBezTo>
                    <a:cubicBezTo>
                      <a:pt x="112" y="480"/>
                      <a:pt x="122" y="487"/>
                      <a:pt x="134" y="493"/>
                    </a:cubicBezTo>
                    <a:cubicBezTo>
                      <a:pt x="141" y="477"/>
                      <a:pt x="160" y="469"/>
                      <a:pt x="177" y="476"/>
                    </a:cubicBezTo>
                    <a:cubicBezTo>
                      <a:pt x="194" y="483"/>
                      <a:pt x="202" y="501"/>
                      <a:pt x="196" y="518"/>
                    </a:cubicBezTo>
                    <a:cubicBezTo>
                      <a:pt x="207" y="521"/>
                      <a:pt x="217" y="523"/>
                      <a:pt x="228" y="524"/>
                    </a:cubicBezTo>
                    <a:cubicBezTo>
                      <a:pt x="229" y="507"/>
                      <a:pt x="243" y="492"/>
                      <a:pt x="261" y="492"/>
                    </a:cubicBezTo>
                    <a:cubicBezTo>
                      <a:pt x="280" y="492"/>
                      <a:pt x="295" y="507"/>
                      <a:pt x="295" y="525"/>
                    </a:cubicBezTo>
                    <a:cubicBezTo>
                      <a:pt x="308" y="523"/>
                      <a:pt x="321" y="521"/>
                      <a:pt x="333" y="517"/>
                    </a:cubicBezTo>
                    <a:cubicBezTo>
                      <a:pt x="327" y="500"/>
                      <a:pt x="335" y="481"/>
                      <a:pt x="352" y="474"/>
                    </a:cubicBezTo>
                    <a:cubicBezTo>
                      <a:pt x="369" y="466"/>
                      <a:pt x="388" y="474"/>
                      <a:pt x="396" y="491"/>
                    </a:cubicBezTo>
                    <a:cubicBezTo>
                      <a:pt x="405" y="486"/>
                      <a:pt x="414" y="480"/>
                      <a:pt x="423" y="473"/>
                    </a:cubicBezTo>
                    <a:cubicBezTo>
                      <a:pt x="410" y="460"/>
                      <a:pt x="410" y="439"/>
                      <a:pt x="423" y="425"/>
                    </a:cubicBezTo>
                    <a:cubicBezTo>
                      <a:pt x="436" y="412"/>
                      <a:pt x="458" y="412"/>
                      <a:pt x="471" y="425"/>
                    </a:cubicBezTo>
                    <a:close/>
                    <a:moveTo>
                      <a:pt x="263" y="121"/>
                    </a:moveTo>
                    <a:cubicBezTo>
                      <a:pt x="290" y="121"/>
                      <a:pt x="312" y="143"/>
                      <a:pt x="312" y="169"/>
                    </a:cubicBezTo>
                    <a:cubicBezTo>
                      <a:pt x="312" y="196"/>
                      <a:pt x="290" y="218"/>
                      <a:pt x="263" y="218"/>
                    </a:cubicBezTo>
                    <a:cubicBezTo>
                      <a:pt x="236" y="218"/>
                      <a:pt x="215" y="196"/>
                      <a:pt x="215" y="169"/>
                    </a:cubicBezTo>
                    <a:cubicBezTo>
                      <a:pt x="215" y="143"/>
                      <a:pt x="236" y="121"/>
                      <a:pt x="263" y="121"/>
                    </a:cubicBezTo>
                    <a:close/>
                    <a:moveTo>
                      <a:pt x="170" y="311"/>
                    </a:moveTo>
                    <a:cubicBezTo>
                      <a:pt x="143" y="311"/>
                      <a:pt x="122" y="289"/>
                      <a:pt x="122" y="262"/>
                    </a:cubicBezTo>
                    <a:cubicBezTo>
                      <a:pt x="122" y="236"/>
                      <a:pt x="143" y="214"/>
                      <a:pt x="170" y="214"/>
                    </a:cubicBezTo>
                    <a:cubicBezTo>
                      <a:pt x="197" y="214"/>
                      <a:pt x="219" y="236"/>
                      <a:pt x="219" y="262"/>
                    </a:cubicBezTo>
                    <a:cubicBezTo>
                      <a:pt x="219" y="289"/>
                      <a:pt x="197" y="311"/>
                      <a:pt x="170" y="311"/>
                    </a:cubicBezTo>
                    <a:close/>
                    <a:moveTo>
                      <a:pt x="241" y="262"/>
                    </a:moveTo>
                    <a:cubicBezTo>
                      <a:pt x="241" y="250"/>
                      <a:pt x="251" y="240"/>
                      <a:pt x="263" y="240"/>
                    </a:cubicBezTo>
                    <a:cubicBezTo>
                      <a:pt x="275" y="240"/>
                      <a:pt x="285" y="250"/>
                      <a:pt x="285" y="262"/>
                    </a:cubicBezTo>
                    <a:cubicBezTo>
                      <a:pt x="285" y="275"/>
                      <a:pt x="275" y="285"/>
                      <a:pt x="263" y="285"/>
                    </a:cubicBezTo>
                    <a:cubicBezTo>
                      <a:pt x="251" y="285"/>
                      <a:pt x="241" y="275"/>
                      <a:pt x="241" y="262"/>
                    </a:cubicBezTo>
                    <a:close/>
                    <a:moveTo>
                      <a:pt x="263" y="404"/>
                    </a:moveTo>
                    <a:cubicBezTo>
                      <a:pt x="236" y="404"/>
                      <a:pt x="215" y="382"/>
                      <a:pt x="215" y="355"/>
                    </a:cubicBezTo>
                    <a:cubicBezTo>
                      <a:pt x="215" y="328"/>
                      <a:pt x="236" y="307"/>
                      <a:pt x="263" y="307"/>
                    </a:cubicBezTo>
                    <a:cubicBezTo>
                      <a:pt x="290" y="307"/>
                      <a:pt x="312" y="328"/>
                      <a:pt x="312" y="355"/>
                    </a:cubicBezTo>
                    <a:cubicBezTo>
                      <a:pt x="312" y="382"/>
                      <a:pt x="290" y="404"/>
                      <a:pt x="263" y="404"/>
                    </a:cubicBezTo>
                    <a:close/>
                    <a:moveTo>
                      <a:pt x="356" y="311"/>
                    </a:moveTo>
                    <a:cubicBezTo>
                      <a:pt x="329" y="311"/>
                      <a:pt x="308" y="289"/>
                      <a:pt x="308" y="262"/>
                    </a:cubicBezTo>
                    <a:cubicBezTo>
                      <a:pt x="308" y="236"/>
                      <a:pt x="329" y="214"/>
                      <a:pt x="356" y="214"/>
                    </a:cubicBezTo>
                    <a:cubicBezTo>
                      <a:pt x="383" y="214"/>
                      <a:pt x="404" y="236"/>
                      <a:pt x="404" y="262"/>
                    </a:cubicBezTo>
                    <a:cubicBezTo>
                      <a:pt x="404" y="289"/>
                      <a:pt x="383" y="311"/>
                      <a:pt x="356"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0"/>
              <p:cNvSpPr>
                <a:spLocks noEditPoints="1"/>
              </p:cNvSpPr>
              <p:nvPr/>
            </p:nvSpPr>
            <p:spPr bwMode="auto">
              <a:xfrm>
                <a:off x="6672263" y="6873875"/>
                <a:ext cx="1339850" cy="1339850"/>
              </a:xfrm>
              <a:custGeom>
                <a:avLst/>
                <a:gdLst>
                  <a:gd name="T0" fmla="*/ 320 w 357"/>
                  <a:gd name="T1" fmla="*/ 290 h 357"/>
                  <a:gd name="T2" fmla="*/ 335 w 357"/>
                  <a:gd name="T3" fmla="*/ 267 h 357"/>
                  <a:gd name="T4" fmla="*/ 352 w 357"/>
                  <a:gd name="T5" fmla="*/ 224 h 357"/>
                  <a:gd name="T6" fmla="*/ 357 w 357"/>
                  <a:gd name="T7" fmla="*/ 203 h 357"/>
                  <a:gd name="T8" fmla="*/ 333 w 357"/>
                  <a:gd name="T9" fmla="*/ 180 h 357"/>
                  <a:gd name="T10" fmla="*/ 357 w 357"/>
                  <a:gd name="T11" fmla="*/ 157 h 357"/>
                  <a:gd name="T12" fmla="*/ 351 w 357"/>
                  <a:gd name="T13" fmla="*/ 130 h 357"/>
                  <a:gd name="T14" fmla="*/ 332 w 357"/>
                  <a:gd name="T15" fmla="*/ 88 h 357"/>
                  <a:gd name="T16" fmla="*/ 321 w 357"/>
                  <a:gd name="T17" fmla="*/ 69 h 357"/>
                  <a:gd name="T18" fmla="*/ 287 w 357"/>
                  <a:gd name="T19" fmla="*/ 70 h 357"/>
                  <a:gd name="T20" fmla="*/ 289 w 357"/>
                  <a:gd name="T21" fmla="*/ 36 h 357"/>
                  <a:gd name="T22" fmla="*/ 265 w 357"/>
                  <a:gd name="T23" fmla="*/ 23 h 357"/>
                  <a:gd name="T24" fmla="*/ 222 w 357"/>
                  <a:gd name="T25" fmla="*/ 5 h 357"/>
                  <a:gd name="T26" fmla="*/ 201 w 357"/>
                  <a:gd name="T27" fmla="*/ 0 h 357"/>
                  <a:gd name="T28" fmla="*/ 177 w 357"/>
                  <a:gd name="T29" fmla="*/ 24 h 357"/>
                  <a:gd name="T30" fmla="*/ 154 w 357"/>
                  <a:gd name="T31" fmla="*/ 0 h 357"/>
                  <a:gd name="T32" fmla="*/ 128 w 357"/>
                  <a:gd name="T33" fmla="*/ 7 h 357"/>
                  <a:gd name="T34" fmla="*/ 86 w 357"/>
                  <a:gd name="T35" fmla="*/ 25 h 357"/>
                  <a:gd name="T36" fmla="*/ 67 w 357"/>
                  <a:gd name="T37" fmla="*/ 37 h 357"/>
                  <a:gd name="T38" fmla="*/ 68 w 357"/>
                  <a:gd name="T39" fmla="*/ 70 h 357"/>
                  <a:gd name="T40" fmla="*/ 21 w 357"/>
                  <a:gd name="T41" fmla="*/ 92 h 357"/>
                  <a:gd name="T42" fmla="*/ 4 w 357"/>
                  <a:gd name="T43" fmla="*/ 135 h 357"/>
                  <a:gd name="T44" fmla="*/ 22 w 357"/>
                  <a:gd name="T45" fmla="*/ 180 h 357"/>
                  <a:gd name="T46" fmla="*/ 6 w 357"/>
                  <a:gd name="T47" fmla="*/ 228 h 357"/>
                  <a:gd name="T48" fmla="*/ 24 w 357"/>
                  <a:gd name="T49" fmla="*/ 271 h 357"/>
                  <a:gd name="T50" fmla="*/ 68 w 357"/>
                  <a:gd name="T51" fmla="*/ 290 h 357"/>
                  <a:gd name="T52" fmla="*/ 90 w 357"/>
                  <a:gd name="T53" fmla="*/ 336 h 357"/>
                  <a:gd name="T54" fmla="*/ 133 w 357"/>
                  <a:gd name="T55" fmla="*/ 353 h 357"/>
                  <a:gd name="T56" fmla="*/ 177 w 357"/>
                  <a:gd name="T57" fmla="*/ 335 h 357"/>
                  <a:gd name="T58" fmla="*/ 226 w 357"/>
                  <a:gd name="T59" fmla="*/ 352 h 357"/>
                  <a:gd name="T60" fmla="*/ 269 w 357"/>
                  <a:gd name="T61" fmla="*/ 334 h 357"/>
                  <a:gd name="T62" fmla="*/ 287 w 357"/>
                  <a:gd name="T63" fmla="*/ 290 h 357"/>
                  <a:gd name="T64" fmla="*/ 179 w 357"/>
                  <a:gd name="T65" fmla="*/ 82 h 357"/>
                  <a:gd name="T66" fmla="*/ 179 w 357"/>
                  <a:gd name="T67" fmla="*/ 148 h 357"/>
                  <a:gd name="T68" fmla="*/ 179 w 357"/>
                  <a:gd name="T69" fmla="*/ 82 h 357"/>
                  <a:gd name="T70" fmla="*/ 82 w 357"/>
                  <a:gd name="T71" fmla="*/ 179 h 357"/>
                  <a:gd name="T72" fmla="*/ 148 w 357"/>
                  <a:gd name="T73" fmla="*/ 179 h 357"/>
                  <a:gd name="T74" fmla="*/ 163 w 357"/>
                  <a:gd name="T75" fmla="*/ 179 h 357"/>
                  <a:gd name="T76" fmla="*/ 194 w 357"/>
                  <a:gd name="T77" fmla="*/ 179 h 357"/>
                  <a:gd name="T78" fmla="*/ 163 w 357"/>
                  <a:gd name="T79" fmla="*/ 179 h 357"/>
                  <a:gd name="T80" fmla="*/ 146 w 357"/>
                  <a:gd name="T81" fmla="*/ 242 h 357"/>
                  <a:gd name="T82" fmla="*/ 212 w 357"/>
                  <a:gd name="T83" fmla="*/ 242 h 357"/>
                  <a:gd name="T84" fmla="*/ 242 w 357"/>
                  <a:gd name="T85" fmla="*/ 212 h 357"/>
                  <a:gd name="T86" fmla="*/ 242 w 357"/>
                  <a:gd name="T87" fmla="*/ 146 h 357"/>
                  <a:gd name="T88" fmla="*/ 242 w 357"/>
                  <a:gd name="T89" fmla="*/ 2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357">
                    <a:moveTo>
                      <a:pt x="320" y="290"/>
                    </a:moveTo>
                    <a:cubicBezTo>
                      <a:pt x="320" y="290"/>
                      <a:pt x="320" y="290"/>
                      <a:pt x="320" y="290"/>
                    </a:cubicBezTo>
                    <a:cubicBezTo>
                      <a:pt x="326" y="283"/>
                      <a:pt x="331" y="275"/>
                      <a:pt x="335" y="267"/>
                    </a:cubicBezTo>
                    <a:cubicBezTo>
                      <a:pt x="335" y="267"/>
                      <a:pt x="335" y="267"/>
                      <a:pt x="335" y="267"/>
                    </a:cubicBezTo>
                    <a:cubicBezTo>
                      <a:pt x="323" y="263"/>
                      <a:pt x="317" y="249"/>
                      <a:pt x="322" y="237"/>
                    </a:cubicBezTo>
                    <a:cubicBezTo>
                      <a:pt x="326" y="225"/>
                      <a:pt x="340" y="220"/>
                      <a:pt x="352" y="224"/>
                    </a:cubicBezTo>
                    <a:cubicBezTo>
                      <a:pt x="352" y="224"/>
                      <a:pt x="352" y="225"/>
                      <a:pt x="353" y="225"/>
                    </a:cubicBezTo>
                    <a:cubicBezTo>
                      <a:pt x="354" y="217"/>
                      <a:pt x="356" y="210"/>
                      <a:pt x="357" y="203"/>
                    </a:cubicBezTo>
                    <a:cubicBezTo>
                      <a:pt x="357" y="203"/>
                      <a:pt x="356" y="203"/>
                      <a:pt x="356" y="203"/>
                    </a:cubicBezTo>
                    <a:cubicBezTo>
                      <a:pt x="343" y="203"/>
                      <a:pt x="333" y="192"/>
                      <a:pt x="333" y="180"/>
                    </a:cubicBezTo>
                    <a:cubicBezTo>
                      <a:pt x="333" y="167"/>
                      <a:pt x="343" y="157"/>
                      <a:pt x="356" y="157"/>
                    </a:cubicBezTo>
                    <a:cubicBezTo>
                      <a:pt x="356" y="157"/>
                      <a:pt x="357" y="157"/>
                      <a:pt x="357" y="157"/>
                    </a:cubicBezTo>
                    <a:cubicBezTo>
                      <a:pt x="356" y="148"/>
                      <a:pt x="354" y="139"/>
                      <a:pt x="352" y="130"/>
                    </a:cubicBezTo>
                    <a:cubicBezTo>
                      <a:pt x="351" y="130"/>
                      <a:pt x="351" y="130"/>
                      <a:pt x="351" y="130"/>
                    </a:cubicBezTo>
                    <a:cubicBezTo>
                      <a:pt x="339" y="136"/>
                      <a:pt x="325" y="130"/>
                      <a:pt x="320" y="118"/>
                    </a:cubicBezTo>
                    <a:cubicBezTo>
                      <a:pt x="315" y="107"/>
                      <a:pt x="321" y="93"/>
                      <a:pt x="332" y="88"/>
                    </a:cubicBezTo>
                    <a:cubicBezTo>
                      <a:pt x="333" y="88"/>
                      <a:pt x="333" y="88"/>
                      <a:pt x="334" y="87"/>
                    </a:cubicBezTo>
                    <a:cubicBezTo>
                      <a:pt x="330" y="81"/>
                      <a:pt x="326" y="75"/>
                      <a:pt x="321" y="69"/>
                    </a:cubicBezTo>
                    <a:cubicBezTo>
                      <a:pt x="321" y="69"/>
                      <a:pt x="320" y="69"/>
                      <a:pt x="320" y="70"/>
                    </a:cubicBezTo>
                    <a:cubicBezTo>
                      <a:pt x="311" y="79"/>
                      <a:pt x="296" y="79"/>
                      <a:pt x="287" y="70"/>
                    </a:cubicBezTo>
                    <a:cubicBezTo>
                      <a:pt x="278" y="61"/>
                      <a:pt x="278" y="46"/>
                      <a:pt x="287" y="37"/>
                    </a:cubicBezTo>
                    <a:cubicBezTo>
                      <a:pt x="288" y="37"/>
                      <a:pt x="288" y="36"/>
                      <a:pt x="289" y="36"/>
                    </a:cubicBezTo>
                    <a:cubicBezTo>
                      <a:pt x="281" y="30"/>
                      <a:pt x="274" y="25"/>
                      <a:pt x="266" y="21"/>
                    </a:cubicBezTo>
                    <a:cubicBezTo>
                      <a:pt x="265" y="21"/>
                      <a:pt x="265" y="22"/>
                      <a:pt x="265" y="23"/>
                    </a:cubicBezTo>
                    <a:cubicBezTo>
                      <a:pt x="260" y="34"/>
                      <a:pt x="247" y="40"/>
                      <a:pt x="235" y="35"/>
                    </a:cubicBezTo>
                    <a:cubicBezTo>
                      <a:pt x="223" y="31"/>
                      <a:pt x="217" y="17"/>
                      <a:pt x="222" y="5"/>
                    </a:cubicBezTo>
                    <a:cubicBezTo>
                      <a:pt x="222" y="5"/>
                      <a:pt x="223" y="5"/>
                      <a:pt x="223" y="4"/>
                    </a:cubicBezTo>
                    <a:cubicBezTo>
                      <a:pt x="215" y="2"/>
                      <a:pt x="208" y="1"/>
                      <a:pt x="201" y="0"/>
                    </a:cubicBezTo>
                    <a:cubicBezTo>
                      <a:pt x="201" y="0"/>
                      <a:pt x="201" y="1"/>
                      <a:pt x="201" y="1"/>
                    </a:cubicBezTo>
                    <a:cubicBezTo>
                      <a:pt x="201" y="14"/>
                      <a:pt x="190" y="24"/>
                      <a:pt x="177" y="24"/>
                    </a:cubicBezTo>
                    <a:cubicBezTo>
                      <a:pt x="165" y="24"/>
                      <a:pt x="154" y="14"/>
                      <a:pt x="154" y="1"/>
                    </a:cubicBezTo>
                    <a:cubicBezTo>
                      <a:pt x="154" y="1"/>
                      <a:pt x="154" y="1"/>
                      <a:pt x="154" y="0"/>
                    </a:cubicBezTo>
                    <a:cubicBezTo>
                      <a:pt x="146" y="1"/>
                      <a:pt x="137" y="3"/>
                      <a:pt x="128" y="6"/>
                    </a:cubicBezTo>
                    <a:cubicBezTo>
                      <a:pt x="128" y="6"/>
                      <a:pt x="128" y="6"/>
                      <a:pt x="128" y="7"/>
                    </a:cubicBezTo>
                    <a:cubicBezTo>
                      <a:pt x="133" y="18"/>
                      <a:pt x="128" y="32"/>
                      <a:pt x="116" y="37"/>
                    </a:cubicBezTo>
                    <a:cubicBezTo>
                      <a:pt x="104" y="42"/>
                      <a:pt x="91" y="37"/>
                      <a:pt x="86" y="25"/>
                    </a:cubicBezTo>
                    <a:cubicBezTo>
                      <a:pt x="86" y="25"/>
                      <a:pt x="86" y="25"/>
                      <a:pt x="86" y="24"/>
                    </a:cubicBezTo>
                    <a:cubicBezTo>
                      <a:pt x="79" y="28"/>
                      <a:pt x="73" y="32"/>
                      <a:pt x="67" y="37"/>
                    </a:cubicBezTo>
                    <a:cubicBezTo>
                      <a:pt x="68" y="37"/>
                      <a:pt x="68" y="37"/>
                      <a:pt x="68" y="37"/>
                    </a:cubicBezTo>
                    <a:cubicBezTo>
                      <a:pt x="77" y="46"/>
                      <a:pt x="77" y="61"/>
                      <a:pt x="68" y="70"/>
                    </a:cubicBezTo>
                    <a:cubicBezTo>
                      <a:pt x="59" y="79"/>
                      <a:pt x="44" y="79"/>
                      <a:pt x="35" y="70"/>
                    </a:cubicBezTo>
                    <a:cubicBezTo>
                      <a:pt x="30" y="77"/>
                      <a:pt x="25" y="85"/>
                      <a:pt x="21" y="92"/>
                    </a:cubicBezTo>
                    <a:cubicBezTo>
                      <a:pt x="32" y="97"/>
                      <a:pt x="38" y="110"/>
                      <a:pt x="33" y="122"/>
                    </a:cubicBezTo>
                    <a:cubicBezTo>
                      <a:pt x="29" y="134"/>
                      <a:pt x="16" y="139"/>
                      <a:pt x="4" y="135"/>
                    </a:cubicBezTo>
                    <a:cubicBezTo>
                      <a:pt x="2" y="142"/>
                      <a:pt x="1" y="149"/>
                      <a:pt x="0" y="157"/>
                    </a:cubicBezTo>
                    <a:cubicBezTo>
                      <a:pt x="12" y="157"/>
                      <a:pt x="22" y="167"/>
                      <a:pt x="22" y="180"/>
                    </a:cubicBezTo>
                    <a:cubicBezTo>
                      <a:pt x="22" y="192"/>
                      <a:pt x="12" y="202"/>
                      <a:pt x="0" y="203"/>
                    </a:cubicBezTo>
                    <a:cubicBezTo>
                      <a:pt x="1" y="211"/>
                      <a:pt x="3" y="220"/>
                      <a:pt x="6" y="228"/>
                    </a:cubicBezTo>
                    <a:cubicBezTo>
                      <a:pt x="17" y="224"/>
                      <a:pt x="30" y="230"/>
                      <a:pt x="35" y="241"/>
                    </a:cubicBezTo>
                    <a:cubicBezTo>
                      <a:pt x="40" y="252"/>
                      <a:pt x="35" y="265"/>
                      <a:pt x="24" y="271"/>
                    </a:cubicBezTo>
                    <a:cubicBezTo>
                      <a:pt x="28" y="277"/>
                      <a:pt x="32" y="283"/>
                      <a:pt x="36" y="289"/>
                    </a:cubicBezTo>
                    <a:cubicBezTo>
                      <a:pt x="45" y="281"/>
                      <a:pt x="59" y="281"/>
                      <a:pt x="68" y="290"/>
                    </a:cubicBezTo>
                    <a:cubicBezTo>
                      <a:pt x="76" y="298"/>
                      <a:pt x="77" y="312"/>
                      <a:pt x="69" y="321"/>
                    </a:cubicBezTo>
                    <a:cubicBezTo>
                      <a:pt x="76" y="327"/>
                      <a:pt x="83" y="331"/>
                      <a:pt x="90" y="336"/>
                    </a:cubicBezTo>
                    <a:cubicBezTo>
                      <a:pt x="96" y="325"/>
                      <a:pt x="108" y="319"/>
                      <a:pt x="120" y="324"/>
                    </a:cubicBezTo>
                    <a:cubicBezTo>
                      <a:pt x="131" y="329"/>
                      <a:pt x="137" y="341"/>
                      <a:pt x="133" y="353"/>
                    </a:cubicBezTo>
                    <a:cubicBezTo>
                      <a:pt x="140" y="355"/>
                      <a:pt x="147" y="356"/>
                      <a:pt x="154" y="357"/>
                    </a:cubicBezTo>
                    <a:cubicBezTo>
                      <a:pt x="155" y="345"/>
                      <a:pt x="165" y="335"/>
                      <a:pt x="177" y="335"/>
                    </a:cubicBezTo>
                    <a:cubicBezTo>
                      <a:pt x="190" y="335"/>
                      <a:pt x="200" y="345"/>
                      <a:pt x="201" y="357"/>
                    </a:cubicBezTo>
                    <a:cubicBezTo>
                      <a:pt x="209" y="356"/>
                      <a:pt x="218" y="354"/>
                      <a:pt x="226" y="352"/>
                    </a:cubicBezTo>
                    <a:cubicBezTo>
                      <a:pt x="222" y="341"/>
                      <a:pt x="227" y="327"/>
                      <a:pt x="239" y="322"/>
                    </a:cubicBezTo>
                    <a:cubicBezTo>
                      <a:pt x="250" y="317"/>
                      <a:pt x="264" y="323"/>
                      <a:pt x="269" y="334"/>
                    </a:cubicBezTo>
                    <a:cubicBezTo>
                      <a:pt x="275" y="331"/>
                      <a:pt x="281" y="327"/>
                      <a:pt x="287" y="322"/>
                    </a:cubicBezTo>
                    <a:cubicBezTo>
                      <a:pt x="278" y="313"/>
                      <a:pt x="278" y="299"/>
                      <a:pt x="287" y="290"/>
                    </a:cubicBezTo>
                    <a:cubicBezTo>
                      <a:pt x="296" y="281"/>
                      <a:pt x="311" y="281"/>
                      <a:pt x="320" y="290"/>
                    </a:cubicBezTo>
                    <a:close/>
                    <a:moveTo>
                      <a:pt x="179" y="82"/>
                    </a:moveTo>
                    <a:cubicBezTo>
                      <a:pt x="197" y="82"/>
                      <a:pt x="212" y="97"/>
                      <a:pt x="212" y="115"/>
                    </a:cubicBezTo>
                    <a:cubicBezTo>
                      <a:pt x="212" y="134"/>
                      <a:pt x="197" y="148"/>
                      <a:pt x="179" y="148"/>
                    </a:cubicBezTo>
                    <a:cubicBezTo>
                      <a:pt x="160" y="148"/>
                      <a:pt x="146" y="134"/>
                      <a:pt x="146" y="115"/>
                    </a:cubicBezTo>
                    <a:cubicBezTo>
                      <a:pt x="146" y="97"/>
                      <a:pt x="160" y="82"/>
                      <a:pt x="179" y="82"/>
                    </a:cubicBezTo>
                    <a:close/>
                    <a:moveTo>
                      <a:pt x="115" y="212"/>
                    </a:moveTo>
                    <a:cubicBezTo>
                      <a:pt x="97" y="212"/>
                      <a:pt x="82" y="197"/>
                      <a:pt x="82" y="179"/>
                    </a:cubicBezTo>
                    <a:cubicBezTo>
                      <a:pt x="82" y="160"/>
                      <a:pt x="97" y="146"/>
                      <a:pt x="115" y="146"/>
                    </a:cubicBezTo>
                    <a:cubicBezTo>
                      <a:pt x="134" y="146"/>
                      <a:pt x="148" y="160"/>
                      <a:pt x="148" y="179"/>
                    </a:cubicBezTo>
                    <a:cubicBezTo>
                      <a:pt x="148" y="197"/>
                      <a:pt x="134" y="212"/>
                      <a:pt x="115" y="212"/>
                    </a:cubicBezTo>
                    <a:close/>
                    <a:moveTo>
                      <a:pt x="163" y="179"/>
                    </a:moveTo>
                    <a:cubicBezTo>
                      <a:pt x="163" y="170"/>
                      <a:pt x="170" y="163"/>
                      <a:pt x="179" y="163"/>
                    </a:cubicBezTo>
                    <a:cubicBezTo>
                      <a:pt x="187" y="163"/>
                      <a:pt x="194" y="170"/>
                      <a:pt x="194" y="179"/>
                    </a:cubicBezTo>
                    <a:cubicBezTo>
                      <a:pt x="194" y="187"/>
                      <a:pt x="187" y="194"/>
                      <a:pt x="179" y="194"/>
                    </a:cubicBezTo>
                    <a:cubicBezTo>
                      <a:pt x="170" y="194"/>
                      <a:pt x="163" y="187"/>
                      <a:pt x="163" y="179"/>
                    </a:cubicBezTo>
                    <a:close/>
                    <a:moveTo>
                      <a:pt x="179" y="275"/>
                    </a:moveTo>
                    <a:cubicBezTo>
                      <a:pt x="160" y="275"/>
                      <a:pt x="146" y="260"/>
                      <a:pt x="146" y="242"/>
                    </a:cubicBezTo>
                    <a:cubicBezTo>
                      <a:pt x="146" y="224"/>
                      <a:pt x="160" y="209"/>
                      <a:pt x="179" y="209"/>
                    </a:cubicBezTo>
                    <a:cubicBezTo>
                      <a:pt x="197" y="209"/>
                      <a:pt x="212" y="224"/>
                      <a:pt x="212" y="242"/>
                    </a:cubicBezTo>
                    <a:cubicBezTo>
                      <a:pt x="212" y="260"/>
                      <a:pt x="197" y="275"/>
                      <a:pt x="179" y="275"/>
                    </a:cubicBezTo>
                    <a:close/>
                    <a:moveTo>
                      <a:pt x="242" y="212"/>
                    </a:moveTo>
                    <a:cubicBezTo>
                      <a:pt x="224" y="212"/>
                      <a:pt x="209" y="197"/>
                      <a:pt x="209" y="179"/>
                    </a:cubicBezTo>
                    <a:cubicBezTo>
                      <a:pt x="209" y="160"/>
                      <a:pt x="224" y="146"/>
                      <a:pt x="242" y="146"/>
                    </a:cubicBezTo>
                    <a:cubicBezTo>
                      <a:pt x="260" y="146"/>
                      <a:pt x="275" y="160"/>
                      <a:pt x="275" y="179"/>
                    </a:cubicBezTo>
                    <a:cubicBezTo>
                      <a:pt x="275" y="197"/>
                      <a:pt x="260" y="212"/>
                      <a:pt x="242" y="2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2"/>
              <p:cNvSpPr>
                <a:spLocks noEditPoints="1"/>
              </p:cNvSpPr>
              <p:nvPr/>
            </p:nvSpPr>
            <p:spPr bwMode="auto">
              <a:xfrm>
                <a:off x="3879850" y="1833563"/>
                <a:ext cx="1700213" cy="1700213"/>
              </a:xfrm>
              <a:custGeom>
                <a:avLst/>
                <a:gdLst>
                  <a:gd name="T0" fmla="*/ 449 w 453"/>
                  <a:gd name="T1" fmla="*/ 265 h 453"/>
                  <a:gd name="T2" fmla="*/ 453 w 453"/>
                  <a:gd name="T3" fmla="*/ 230 h 453"/>
                  <a:gd name="T4" fmla="*/ 396 w 453"/>
                  <a:gd name="T5" fmla="*/ 211 h 453"/>
                  <a:gd name="T6" fmla="*/ 391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2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7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2 w 453"/>
                  <a:gd name="T47" fmla="*/ 180 h 453"/>
                  <a:gd name="T48" fmla="*/ 3 w 453"/>
                  <a:gd name="T49" fmla="*/ 189 h 453"/>
                  <a:gd name="T50" fmla="*/ 0 w 453"/>
                  <a:gd name="T51" fmla="*/ 223 h 453"/>
                  <a:gd name="T52" fmla="*/ 56 w 453"/>
                  <a:gd name="T53" fmla="*/ 243 h 453"/>
                  <a:gd name="T54" fmla="*/ 61 w 453"/>
                  <a:gd name="T55" fmla="*/ 268 h 453"/>
                  <a:gd name="T56" fmla="*/ 14 w 453"/>
                  <a:gd name="T57" fmla="*/ 305 h 453"/>
                  <a:gd name="T58" fmla="*/ 28 w 453"/>
                  <a:gd name="T59" fmla="*/ 337 h 453"/>
                  <a:gd name="T60" fmla="*/ 87 w 453"/>
                  <a:gd name="T61" fmla="*/ 326 h 453"/>
                  <a:gd name="T62" fmla="*/ 103 w 453"/>
                  <a:gd name="T63" fmla="*/ 345 h 453"/>
                  <a:gd name="T64" fmla="*/ 81 w 453"/>
                  <a:gd name="T65" fmla="*/ 401 h 453"/>
                  <a:gd name="T66" fmla="*/ 110 w 453"/>
                  <a:gd name="T67" fmla="*/ 421 h 453"/>
                  <a:gd name="T68" fmla="*/ 155 w 453"/>
                  <a:gd name="T69" fmla="*/ 382 h 453"/>
                  <a:gd name="T70" fmla="*/ 179 w 453"/>
                  <a:gd name="T71" fmla="*/ 390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5 h 453"/>
                  <a:gd name="T86" fmla="*/ 344 w 453"/>
                  <a:gd name="T87" fmla="*/ 350 h 453"/>
                  <a:gd name="T88" fmla="*/ 400 w 453"/>
                  <a:gd name="T89" fmla="*/ 371 h 453"/>
                  <a:gd name="T90" fmla="*/ 420 w 453"/>
                  <a:gd name="T91" fmla="*/ 343 h 453"/>
                  <a:gd name="T92" fmla="*/ 381 w 453"/>
                  <a:gd name="T93" fmla="*/ 297 h 453"/>
                  <a:gd name="T94" fmla="*/ 390 w 453"/>
                  <a:gd name="T95" fmla="*/ 274 h 453"/>
                  <a:gd name="T96" fmla="*/ 449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49" y="265"/>
                    </a:moveTo>
                    <a:cubicBezTo>
                      <a:pt x="451" y="254"/>
                      <a:pt x="452" y="242"/>
                      <a:pt x="453" y="230"/>
                    </a:cubicBezTo>
                    <a:cubicBezTo>
                      <a:pt x="396" y="211"/>
                      <a:pt x="396" y="211"/>
                      <a:pt x="396" y="211"/>
                    </a:cubicBezTo>
                    <a:cubicBezTo>
                      <a:pt x="395" y="202"/>
                      <a:pt x="393" y="194"/>
                      <a:pt x="391" y="186"/>
                    </a:cubicBezTo>
                    <a:cubicBezTo>
                      <a:pt x="439" y="148"/>
                      <a:pt x="439" y="148"/>
                      <a:pt x="439" y="148"/>
                    </a:cubicBezTo>
                    <a:cubicBezTo>
                      <a:pt x="434" y="137"/>
                      <a:pt x="430" y="127"/>
                      <a:pt x="424" y="117"/>
                    </a:cubicBezTo>
                    <a:cubicBezTo>
                      <a:pt x="365" y="128"/>
                      <a:pt x="365" y="128"/>
                      <a:pt x="365" y="128"/>
                    </a:cubicBezTo>
                    <a:cubicBezTo>
                      <a:pt x="360" y="121"/>
                      <a:pt x="355" y="115"/>
                      <a:pt x="349" y="109"/>
                    </a:cubicBezTo>
                    <a:cubicBezTo>
                      <a:pt x="371" y="52"/>
                      <a:pt x="371" y="52"/>
                      <a:pt x="371" y="52"/>
                    </a:cubicBezTo>
                    <a:cubicBezTo>
                      <a:pt x="362" y="45"/>
                      <a:pt x="352" y="38"/>
                      <a:pt x="343" y="32"/>
                    </a:cubicBezTo>
                    <a:cubicBezTo>
                      <a:pt x="297" y="72"/>
                      <a:pt x="297" y="72"/>
                      <a:pt x="297" y="72"/>
                    </a:cubicBezTo>
                    <a:cubicBezTo>
                      <a:pt x="289" y="68"/>
                      <a:pt x="281" y="65"/>
                      <a:pt x="273" y="63"/>
                    </a:cubicBezTo>
                    <a:cubicBezTo>
                      <a:pt x="264" y="3"/>
                      <a:pt x="264" y="3"/>
                      <a:pt x="264" y="3"/>
                    </a:cubicBezTo>
                    <a:cubicBezTo>
                      <a:pt x="253" y="2"/>
                      <a:pt x="241" y="1"/>
                      <a:pt x="230" y="0"/>
                    </a:cubicBezTo>
                    <a:cubicBezTo>
                      <a:pt x="210" y="57"/>
                      <a:pt x="210" y="57"/>
                      <a:pt x="210" y="57"/>
                    </a:cubicBezTo>
                    <a:cubicBezTo>
                      <a:pt x="201" y="58"/>
                      <a:pt x="193" y="59"/>
                      <a:pt x="185" y="61"/>
                    </a:cubicBezTo>
                    <a:cubicBezTo>
                      <a:pt x="147" y="14"/>
                      <a:pt x="147" y="14"/>
                      <a:pt x="147" y="14"/>
                    </a:cubicBezTo>
                    <a:cubicBezTo>
                      <a:pt x="136" y="18"/>
                      <a:pt x="126" y="23"/>
                      <a:pt x="116" y="29"/>
                    </a:cubicBezTo>
                    <a:cubicBezTo>
                      <a:pt x="127" y="88"/>
                      <a:pt x="127" y="88"/>
                      <a:pt x="127" y="88"/>
                    </a:cubicBezTo>
                    <a:cubicBezTo>
                      <a:pt x="120" y="93"/>
                      <a:pt x="114" y="98"/>
                      <a:pt x="108" y="104"/>
                    </a:cubicBezTo>
                    <a:cubicBezTo>
                      <a:pt x="52" y="82"/>
                      <a:pt x="52" y="82"/>
                      <a:pt x="52" y="82"/>
                    </a:cubicBezTo>
                    <a:cubicBezTo>
                      <a:pt x="44" y="91"/>
                      <a:pt x="38" y="100"/>
                      <a:pt x="32" y="110"/>
                    </a:cubicBezTo>
                    <a:cubicBezTo>
                      <a:pt x="71" y="156"/>
                      <a:pt x="71" y="156"/>
                      <a:pt x="71" y="156"/>
                    </a:cubicBezTo>
                    <a:cubicBezTo>
                      <a:pt x="68" y="164"/>
                      <a:pt x="65" y="171"/>
                      <a:pt x="62" y="180"/>
                    </a:cubicBezTo>
                    <a:cubicBezTo>
                      <a:pt x="3" y="189"/>
                      <a:pt x="3" y="189"/>
                      <a:pt x="3" y="189"/>
                    </a:cubicBezTo>
                    <a:cubicBezTo>
                      <a:pt x="1" y="200"/>
                      <a:pt x="0" y="211"/>
                      <a:pt x="0" y="223"/>
                    </a:cubicBezTo>
                    <a:cubicBezTo>
                      <a:pt x="56" y="243"/>
                      <a:pt x="56" y="243"/>
                      <a:pt x="56" y="243"/>
                    </a:cubicBezTo>
                    <a:cubicBezTo>
                      <a:pt x="57" y="251"/>
                      <a:pt x="59" y="260"/>
                      <a:pt x="61" y="268"/>
                    </a:cubicBezTo>
                    <a:cubicBezTo>
                      <a:pt x="14" y="305"/>
                      <a:pt x="14" y="305"/>
                      <a:pt x="14" y="305"/>
                    </a:cubicBezTo>
                    <a:cubicBezTo>
                      <a:pt x="18" y="316"/>
                      <a:pt x="22" y="327"/>
                      <a:pt x="28" y="337"/>
                    </a:cubicBezTo>
                    <a:cubicBezTo>
                      <a:pt x="87" y="326"/>
                      <a:pt x="87" y="326"/>
                      <a:pt x="87" y="326"/>
                    </a:cubicBezTo>
                    <a:cubicBezTo>
                      <a:pt x="92" y="332"/>
                      <a:pt x="98" y="339"/>
                      <a:pt x="103" y="345"/>
                    </a:cubicBezTo>
                    <a:cubicBezTo>
                      <a:pt x="81" y="401"/>
                      <a:pt x="81" y="401"/>
                      <a:pt x="81" y="401"/>
                    </a:cubicBezTo>
                    <a:cubicBezTo>
                      <a:pt x="90" y="408"/>
                      <a:pt x="100" y="415"/>
                      <a:pt x="110" y="421"/>
                    </a:cubicBezTo>
                    <a:cubicBezTo>
                      <a:pt x="155" y="382"/>
                      <a:pt x="155" y="382"/>
                      <a:pt x="155" y="382"/>
                    </a:cubicBezTo>
                    <a:cubicBezTo>
                      <a:pt x="163" y="385"/>
                      <a:pt x="171" y="388"/>
                      <a:pt x="179" y="390"/>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5"/>
                      <a:pt x="325" y="365"/>
                      <a:pt x="325" y="365"/>
                    </a:cubicBezTo>
                    <a:cubicBezTo>
                      <a:pt x="332" y="361"/>
                      <a:pt x="338" y="355"/>
                      <a:pt x="344" y="350"/>
                    </a:cubicBezTo>
                    <a:cubicBezTo>
                      <a:pt x="400" y="371"/>
                      <a:pt x="400" y="371"/>
                      <a:pt x="400" y="371"/>
                    </a:cubicBezTo>
                    <a:cubicBezTo>
                      <a:pt x="408" y="363"/>
                      <a:pt x="414" y="353"/>
                      <a:pt x="420" y="343"/>
                    </a:cubicBezTo>
                    <a:cubicBezTo>
                      <a:pt x="381" y="297"/>
                      <a:pt x="381" y="297"/>
                      <a:pt x="381" y="297"/>
                    </a:cubicBezTo>
                    <a:cubicBezTo>
                      <a:pt x="385" y="290"/>
                      <a:pt x="387" y="282"/>
                      <a:pt x="390" y="274"/>
                    </a:cubicBezTo>
                    <a:lnTo>
                      <a:pt x="449"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43"/>
              <p:cNvSpPr>
                <a:spLocks noEditPoints="1"/>
              </p:cNvSpPr>
              <p:nvPr/>
            </p:nvSpPr>
            <p:spPr bwMode="auto">
              <a:xfrm>
                <a:off x="2432050" y="7346950"/>
                <a:ext cx="1700213" cy="1700213"/>
              </a:xfrm>
              <a:custGeom>
                <a:avLst/>
                <a:gdLst>
                  <a:gd name="T0" fmla="*/ 450 w 453"/>
                  <a:gd name="T1" fmla="*/ 265 h 453"/>
                  <a:gd name="T2" fmla="*/ 453 w 453"/>
                  <a:gd name="T3" fmla="*/ 231 h 453"/>
                  <a:gd name="T4" fmla="*/ 396 w 453"/>
                  <a:gd name="T5" fmla="*/ 211 h 453"/>
                  <a:gd name="T6" fmla="*/ 392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3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8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3 w 453"/>
                  <a:gd name="T47" fmla="*/ 180 h 453"/>
                  <a:gd name="T48" fmla="*/ 3 w 453"/>
                  <a:gd name="T49" fmla="*/ 189 h 453"/>
                  <a:gd name="T50" fmla="*/ 0 w 453"/>
                  <a:gd name="T51" fmla="*/ 223 h 453"/>
                  <a:gd name="T52" fmla="*/ 57 w 453"/>
                  <a:gd name="T53" fmla="*/ 243 h 453"/>
                  <a:gd name="T54" fmla="*/ 61 w 453"/>
                  <a:gd name="T55" fmla="*/ 268 h 453"/>
                  <a:gd name="T56" fmla="*/ 14 w 453"/>
                  <a:gd name="T57" fmla="*/ 306 h 453"/>
                  <a:gd name="T58" fmla="*/ 28 w 453"/>
                  <a:gd name="T59" fmla="*/ 337 h 453"/>
                  <a:gd name="T60" fmla="*/ 87 w 453"/>
                  <a:gd name="T61" fmla="*/ 326 h 453"/>
                  <a:gd name="T62" fmla="*/ 103 w 453"/>
                  <a:gd name="T63" fmla="*/ 345 h 453"/>
                  <a:gd name="T64" fmla="*/ 82 w 453"/>
                  <a:gd name="T65" fmla="*/ 401 h 453"/>
                  <a:gd name="T66" fmla="*/ 110 w 453"/>
                  <a:gd name="T67" fmla="*/ 421 h 453"/>
                  <a:gd name="T68" fmla="*/ 155 w 453"/>
                  <a:gd name="T69" fmla="*/ 382 h 453"/>
                  <a:gd name="T70" fmla="*/ 179 w 453"/>
                  <a:gd name="T71" fmla="*/ 391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6 h 453"/>
                  <a:gd name="T86" fmla="*/ 344 w 453"/>
                  <a:gd name="T87" fmla="*/ 350 h 453"/>
                  <a:gd name="T88" fmla="*/ 401 w 453"/>
                  <a:gd name="T89" fmla="*/ 371 h 453"/>
                  <a:gd name="T90" fmla="*/ 420 w 453"/>
                  <a:gd name="T91" fmla="*/ 343 h 453"/>
                  <a:gd name="T92" fmla="*/ 381 w 453"/>
                  <a:gd name="T93" fmla="*/ 298 h 453"/>
                  <a:gd name="T94" fmla="*/ 390 w 453"/>
                  <a:gd name="T95" fmla="*/ 274 h 453"/>
                  <a:gd name="T96" fmla="*/ 450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50" y="265"/>
                    </a:moveTo>
                    <a:cubicBezTo>
                      <a:pt x="451" y="254"/>
                      <a:pt x="452" y="242"/>
                      <a:pt x="453" y="231"/>
                    </a:cubicBezTo>
                    <a:cubicBezTo>
                      <a:pt x="396" y="211"/>
                      <a:pt x="396" y="211"/>
                      <a:pt x="396" y="211"/>
                    </a:cubicBezTo>
                    <a:cubicBezTo>
                      <a:pt x="395" y="202"/>
                      <a:pt x="394" y="194"/>
                      <a:pt x="392" y="186"/>
                    </a:cubicBezTo>
                    <a:cubicBezTo>
                      <a:pt x="439" y="148"/>
                      <a:pt x="439" y="148"/>
                      <a:pt x="439" y="148"/>
                    </a:cubicBezTo>
                    <a:cubicBezTo>
                      <a:pt x="435" y="137"/>
                      <a:pt x="430" y="127"/>
                      <a:pt x="424" y="117"/>
                    </a:cubicBezTo>
                    <a:cubicBezTo>
                      <a:pt x="365" y="128"/>
                      <a:pt x="365" y="128"/>
                      <a:pt x="365" y="128"/>
                    </a:cubicBezTo>
                    <a:cubicBezTo>
                      <a:pt x="360" y="121"/>
                      <a:pt x="355" y="115"/>
                      <a:pt x="349" y="109"/>
                    </a:cubicBezTo>
                    <a:cubicBezTo>
                      <a:pt x="371" y="52"/>
                      <a:pt x="371" y="52"/>
                      <a:pt x="371" y="52"/>
                    </a:cubicBezTo>
                    <a:cubicBezTo>
                      <a:pt x="362" y="45"/>
                      <a:pt x="353" y="38"/>
                      <a:pt x="343" y="33"/>
                    </a:cubicBezTo>
                    <a:cubicBezTo>
                      <a:pt x="297" y="72"/>
                      <a:pt x="297" y="72"/>
                      <a:pt x="297" y="72"/>
                    </a:cubicBezTo>
                    <a:cubicBezTo>
                      <a:pt x="289" y="68"/>
                      <a:pt x="282" y="65"/>
                      <a:pt x="273" y="63"/>
                    </a:cubicBezTo>
                    <a:cubicBezTo>
                      <a:pt x="264" y="3"/>
                      <a:pt x="264" y="3"/>
                      <a:pt x="264" y="3"/>
                    </a:cubicBezTo>
                    <a:cubicBezTo>
                      <a:pt x="253" y="2"/>
                      <a:pt x="242" y="1"/>
                      <a:pt x="230" y="0"/>
                    </a:cubicBezTo>
                    <a:cubicBezTo>
                      <a:pt x="210" y="57"/>
                      <a:pt x="210" y="57"/>
                      <a:pt x="210" y="57"/>
                    </a:cubicBezTo>
                    <a:cubicBezTo>
                      <a:pt x="202" y="58"/>
                      <a:pt x="193" y="59"/>
                      <a:pt x="185" y="61"/>
                    </a:cubicBezTo>
                    <a:cubicBezTo>
                      <a:pt x="148" y="14"/>
                      <a:pt x="148" y="14"/>
                      <a:pt x="148" y="14"/>
                    </a:cubicBezTo>
                    <a:cubicBezTo>
                      <a:pt x="137" y="18"/>
                      <a:pt x="126" y="23"/>
                      <a:pt x="116" y="29"/>
                    </a:cubicBezTo>
                    <a:cubicBezTo>
                      <a:pt x="127" y="88"/>
                      <a:pt x="127" y="88"/>
                      <a:pt x="127" y="88"/>
                    </a:cubicBezTo>
                    <a:cubicBezTo>
                      <a:pt x="121" y="93"/>
                      <a:pt x="114" y="98"/>
                      <a:pt x="108" y="104"/>
                    </a:cubicBezTo>
                    <a:cubicBezTo>
                      <a:pt x="52" y="82"/>
                      <a:pt x="52" y="82"/>
                      <a:pt x="52" y="82"/>
                    </a:cubicBezTo>
                    <a:cubicBezTo>
                      <a:pt x="45" y="91"/>
                      <a:pt x="38" y="100"/>
                      <a:pt x="32" y="110"/>
                    </a:cubicBezTo>
                    <a:cubicBezTo>
                      <a:pt x="71" y="156"/>
                      <a:pt x="71" y="156"/>
                      <a:pt x="71" y="156"/>
                    </a:cubicBezTo>
                    <a:cubicBezTo>
                      <a:pt x="68" y="164"/>
                      <a:pt x="65" y="171"/>
                      <a:pt x="63" y="180"/>
                    </a:cubicBezTo>
                    <a:cubicBezTo>
                      <a:pt x="3" y="189"/>
                      <a:pt x="3" y="189"/>
                      <a:pt x="3" y="189"/>
                    </a:cubicBezTo>
                    <a:cubicBezTo>
                      <a:pt x="1" y="200"/>
                      <a:pt x="0" y="211"/>
                      <a:pt x="0" y="223"/>
                    </a:cubicBezTo>
                    <a:cubicBezTo>
                      <a:pt x="57" y="243"/>
                      <a:pt x="57" y="243"/>
                      <a:pt x="57" y="243"/>
                    </a:cubicBezTo>
                    <a:cubicBezTo>
                      <a:pt x="57" y="251"/>
                      <a:pt x="59" y="260"/>
                      <a:pt x="61" y="268"/>
                    </a:cubicBezTo>
                    <a:cubicBezTo>
                      <a:pt x="14" y="306"/>
                      <a:pt x="14" y="306"/>
                      <a:pt x="14" y="306"/>
                    </a:cubicBezTo>
                    <a:cubicBezTo>
                      <a:pt x="18" y="316"/>
                      <a:pt x="23" y="327"/>
                      <a:pt x="28" y="337"/>
                    </a:cubicBezTo>
                    <a:cubicBezTo>
                      <a:pt x="87" y="326"/>
                      <a:pt x="87" y="326"/>
                      <a:pt x="87" y="326"/>
                    </a:cubicBezTo>
                    <a:cubicBezTo>
                      <a:pt x="92" y="332"/>
                      <a:pt x="98" y="339"/>
                      <a:pt x="103" y="345"/>
                    </a:cubicBezTo>
                    <a:cubicBezTo>
                      <a:pt x="82" y="401"/>
                      <a:pt x="82" y="401"/>
                      <a:pt x="82" y="401"/>
                    </a:cubicBezTo>
                    <a:cubicBezTo>
                      <a:pt x="90" y="408"/>
                      <a:pt x="100" y="415"/>
                      <a:pt x="110" y="421"/>
                    </a:cubicBezTo>
                    <a:cubicBezTo>
                      <a:pt x="155" y="382"/>
                      <a:pt x="155" y="382"/>
                      <a:pt x="155" y="382"/>
                    </a:cubicBezTo>
                    <a:cubicBezTo>
                      <a:pt x="163" y="385"/>
                      <a:pt x="171" y="388"/>
                      <a:pt x="179" y="391"/>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6"/>
                      <a:pt x="325" y="366"/>
                      <a:pt x="325" y="366"/>
                    </a:cubicBezTo>
                    <a:cubicBezTo>
                      <a:pt x="332" y="361"/>
                      <a:pt x="338" y="355"/>
                      <a:pt x="344" y="350"/>
                    </a:cubicBezTo>
                    <a:cubicBezTo>
                      <a:pt x="401" y="371"/>
                      <a:pt x="401" y="371"/>
                      <a:pt x="401" y="371"/>
                    </a:cubicBezTo>
                    <a:cubicBezTo>
                      <a:pt x="408" y="363"/>
                      <a:pt x="415" y="353"/>
                      <a:pt x="420" y="343"/>
                    </a:cubicBezTo>
                    <a:cubicBezTo>
                      <a:pt x="381" y="298"/>
                      <a:pt x="381" y="298"/>
                      <a:pt x="381" y="298"/>
                    </a:cubicBezTo>
                    <a:cubicBezTo>
                      <a:pt x="385" y="290"/>
                      <a:pt x="388" y="282"/>
                      <a:pt x="390" y="274"/>
                    </a:cubicBezTo>
                    <a:lnTo>
                      <a:pt x="450"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5"/>
              <p:cNvSpPr>
                <a:spLocks noEditPoints="1"/>
              </p:cNvSpPr>
              <p:nvPr/>
            </p:nvSpPr>
            <p:spPr bwMode="auto">
              <a:xfrm>
                <a:off x="4645025" y="7188200"/>
                <a:ext cx="1512888" cy="1512888"/>
              </a:xfrm>
              <a:custGeom>
                <a:avLst/>
                <a:gdLst>
                  <a:gd name="T0" fmla="*/ 202 w 403"/>
                  <a:gd name="T1" fmla="*/ 0 h 403"/>
                  <a:gd name="T2" fmla="*/ 0 w 403"/>
                  <a:gd name="T3" fmla="*/ 201 h 403"/>
                  <a:gd name="T4" fmla="*/ 202 w 403"/>
                  <a:gd name="T5" fmla="*/ 403 h 403"/>
                  <a:gd name="T6" fmla="*/ 403 w 403"/>
                  <a:gd name="T7" fmla="*/ 201 h 403"/>
                  <a:gd name="T8" fmla="*/ 202 w 403"/>
                  <a:gd name="T9" fmla="*/ 0 h 403"/>
                  <a:gd name="T10" fmla="*/ 202 w 403"/>
                  <a:gd name="T11" fmla="*/ 351 h 403"/>
                  <a:gd name="T12" fmla="*/ 52 w 403"/>
                  <a:gd name="T13" fmla="*/ 201 h 403"/>
                  <a:gd name="T14" fmla="*/ 202 w 403"/>
                  <a:gd name="T15" fmla="*/ 51 h 403"/>
                  <a:gd name="T16" fmla="*/ 352 w 403"/>
                  <a:gd name="T17" fmla="*/ 201 h 403"/>
                  <a:gd name="T18" fmla="*/ 202 w 403"/>
                  <a:gd name="T19" fmla="*/ 35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03">
                    <a:moveTo>
                      <a:pt x="202" y="0"/>
                    </a:moveTo>
                    <a:cubicBezTo>
                      <a:pt x="90" y="0"/>
                      <a:pt x="0" y="90"/>
                      <a:pt x="0" y="201"/>
                    </a:cubicBezTo>
                    <a:cubicBezTo>
                      <a:pt x="0" y="312"/>
                      <a:pt x="90" y="403"/>
                      <a:pt x="202" y="403"/>
                    </a:cubicBezTo>
                    <a:cubicBezTo>
                      <a:pt x="313" y="403"/>
                      <a:pt x="403" y="312"/>
                      <a:pt x="403" y="201"/>
                    </a:cubicBezTo>
                    <a:cubicBezTo>
                      <a:pt x="403" y="90"/>
                      <a:pt x="313" y="0"/>
                      <a:pt x="202" y="0"/>
                    </a:cubicBezTo>
                    <a:close/>
                    <a:moveTo>
                      <a:pt x="202" y="351"/>
                    </a:moveTo>
                    <a:cubicBezTo>
                      <a:pt x="119" y="351"/>
                      <a:pt x="52" y="284"/>
                      <a:pt x="52" y="201"/>
                    </a:cubicBezTo>
                    <a:cubicBezTo>
                      <a:pt x="52" y="118"/>
                      <a:pt x="119" y="51"/>
                      <a:pt x="202" y="51"/>
                    </a:cubicBezTo>
                    <a:cubicBezTo>
                      <a:pt x="285" y="51"/>
                      <a:pt x="352" y="118"/>
                      <a:pt x="352" y="201"/>
                    </a:cubicBezTo>
                    <a:cubicBezTo>
                      <a:pt x="352" y="284"/>
                      <a:pt x="285" y="351"/>
                      <a:pt x="202" y="35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46"/>
              <p:cNvSpPr>
                <a:spLocks noEditPoints="1"/>
              </p:cNvSpPr>
              <p:nvPr/>
            </p:nvSpPr>
            <p:spPr bwMode="auto">
              <a:xfrm>
                <a:off x="4251325" y="6794500"/>
                <a:ext cx="2300288" cy="2300288"/>
              </a:xfrm>
              <a:custGeom>
                <a:avLst/>
                <a:gdLst>
                  <a:gd name="T0" fmla="*/ 613 w 613"/>
                  <a:gd name="T1" fmla="*/ 298 h 613"/>
                  <a:gd name="T2" fmla="*/ 571 w 613"/>
                  <a:gd name="T3" fmla="*/ 235 h 613"/>
                  <a:gd name="T4" fmla="*/ 594 w 613"/>
                  <a:gd name="T5" fmla="*/ 199 h 613"/>
                  <a:gd name="T6" fmla="*/ 533 w 613"/>
                  <a:gd name="T7" fmla="*/ 153 h 613"/>
                  <a:gd name="T8" fmla="*/ 543 w 613"/>
                  <a:gd name="T9" fmla="*/ 111 h 613"/>
                  <a:gd name="T10" fmla="*/ 471 w 613"/>
                  <a:gd name="T11" fmla="*/ 87 h 613"/>
                  <a:gd name="T12" fmla="*/ 466 w 613"/>
                  <a:gd name="T13" fmla="*/ 45 h 613"/>
                  <a:gd name="T14" fmla="*/ 410 w 613"/>
                  <a:gd name="T15" fmla="*/ 18 h 613"/>
                  <a:gd name="T16" fmla="*/ 374 w 613"/>
                  <a:gd name="T17" fmla="*/ 41 h 613"/>
                  <a:gd name="T18" fmla="*/ 310 w 613"/>
                  <a:gd name="T19" fmla="*/ 0 h 613"/>
                  <a:gd name="T20" fmla="*/ 283 w 613"/>
                  <a:gd name="T21" fmla="*/ 34 h 613"/>
                  <a:gd name="T22" fmla="*/ 209 w 613"/>
                  <a:gd name="T23" fmla="*/ 16 h 613"/>
                  <a:gd name="T24" fmla="*/ 195 w 613"/>
                  <a:gd name="T25" fmla="*/ 56 h 613"/>
                  <a:gd name="T26" fmla="*/ 120 w 613"/>
                  <a:gd name="T27" fmla="*/ 64 h 613"/>
                  <a:gd name="T28" fmla="*/ 120 w 613"/>
                  <a:gd name="T29" fmla="*/ 106 h 613"/>
                  <a:gd name="T30" fmla="*/ 51 w 613"/>
                  <a:gd name="T31" fmla="*/ 138 h 613"/>
                  <a:gd name="T32" fmla="*/ 65 w 613"/>
                  <a:gd name="T33" fmla="*/ 178 h 613"/>
                  <a:gd name="T34" fmla="*/ 26 w 613"/>
                  <a:gd name="T35" fmla="*/ 183 h 613"/>
                  <a:gd name="T36" fmla="*/ 39 w 613"/>
                  <a:gd name="T37" fmla="*/ 248 h 613"/>
                  <a:gd name="T38" fmla="*/ 3 w 613"/>
                  <a:gd name="T39" fmla="*/ 268 h 613"/>
                  <a:gd name="T40" fmla="*/ 35 w 613"/>
                  <a:gd name="T41" fmla="*/ 338 h 613"/>
                  <a:gd name="T42" fmla="*/ 7 w 613"/>
                  <a:gd name="T43" fmla="*/ 369 h 613"/>
                  <a:gd name="T44" fmla="*/ 60 w 613"/>
                  <a:gd name="T45" fmla="*/ 425 h 613"/>
                  <a:gd name="T46" fmla="*/ 43 w 613"/>
                  <a:gd name="T47" fmla="*/ 462 h 613"/>
                  <a:gd name="T48" fmla="*/ 112 w 613"/>
                  <a:gd name="T49" fmla="*/ 498 h 613"/>
                  <a:gd name="T50" fmla="*/ 108 w 613"/>
                  <a:gd name="T51" fmla="*/ 539 h 613"/>
                  <a:gd name="T52" fmla="*/ 185 w 613"/>
                  <a:gd name="T53" fmla="*/ 551 h 613"/>
                  <a:gd name="T54" fmla="*/ 197 w 613"/>
                  <a:gd name="T55" fmla="*/ 557 h 613"/>
                  <a:gd name="T56" fmla="*/ 256 w 613"/>
                  <a:gd name="T57" fmla="*/ 608 h 613"/>
                  <a:gd name="T58" fmla="*/ 284 w 613"/>
                  <a:gd name="T59" fmla="*/ 579 h 613"/>
                  <a:gd name="T60" fmla="*/ 356 w 613"/>
                  <a:gd name="T61" fmla="*/ 608 h 613"/>
                  <a:gd name="T62" fmla="*/ 373 w 613"/>
                  <a:gd name="T63" fmla="*/ 571 h 613"/>
                  <a:gd name="T64" fmla="*/ 450 w 613"/>
                  <a:gd name="T65" fmla="*/ 576 h 613"/>
                  <a:gd name="T66" fmla="*/ 455 w 613"/>
                  <a:gd name="T67" fmla="*/ 536 h 613"/>
                  <a:gd name="T68" fmla="*/ 530 w 613"/>
                  <a:gd name="T69" fmla="*/ 516 h 613"/>
                  <a:gd name="T70" fmla="*/ 521 w 613"/>
                  <a:gd name="T71" fmla="*/ 476 h 613"/>
                  <a:gd name="T72" fmla="*/ 586 w 613"/>
                  <a:gd name="T73" fmla="*/ 433 h 613"/>
                  <a:gd name="T74" fmla="*/ 565 w 613"/>
                  <a:gd name="T75" fmla="*/ 397 h 613"/>
                  <a:gd name="T76" fmla="*/ 612 w 613"/>
                  <a:gd name="T77" fmla="*/ 336 h 613"/>
                  <a:gd name="T78" fmla="*/ 580 w 613"/>
                  <a:gd name="T79" fmla="*/ 308 h 613"/>
                  <a:gd name="T80" fmla="*/ 85 w 613"/>
                  <a:gd name="T81" fmla="*/ 306 h 613"/>
                  <a:gd name="T82" fmla="*/ 528 w 613"/>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613">
                    <a:moveTo>
                      <a:pt x="580" y="308"/>
                    </a:moveTo>
                    <a:cubicBezTo>
                      <a:pt x="613" y="298"/>
                      <a:pt x="613" y="298"/>
                      <a:pt x="613" y="298"/>
                    </a:cubicBezTo>
                    <a:cubicBezTo>
                      <a:pt x="612" y="277"/>
                      <a:pt x="610" y="256"/>
                      <a:pt x="605" y="235"/>
                    </a:cubicBezTo>
                    <a:cubicBezTo>
                      <a:pt x="571" y="235"/>
                      <a:pt x="571" y="235"/>
                      <a:pt x="571" y="235"/>
                    </a:cubicBezTo>
                    <a:cubicBezTo>
                      <a:pt x="569" y="229"/>
                      <a:pt x="568" y="224"/>
                      <a:pt x="566" y="219"/>
                    </a:cubicBezTo>
                    <a:cubicBezTo>
                      <a:pt x="594" y="199"/>
                      <a:pt x="594" y="199"/>
                      <a:pt x="594" y="199"/>
                    </a:cubicBezTo>
                    <a:cubicBezTo>
                      <a:pt x="586" y="179"/>
                      <a:pt x="577" y="160"/>
                      <a:pt x="566" y="142"/>
                    </a:cubicBezTo>
                    <a:cubicBezTo>
                      <a:pt x="533" y="153"/>
                      <a:pt x="533" y="153"/>
                      <a:pt x="533" y="153"/>
                    </a:cubicBezTo>
                    <a:cubicBezTo>
                      <a:pt x="530" y="148"/>
                      <a:pt x="527" y="144"/>
                      <a:pt x="523" y="139"/>
                    </a:cubicBezTo>
                    <a:cubicBezTo>
                      <a:pt x="543" y="111"/>
                      <a:pt x="543" y="111"/>
                      <a:pt x="543" y="111"/>
                    </a:cubicBezTo>
                    <a:cubicBezTo>
                      <a:pt x="530" y="95"/>
                      <a:pt x="515" y="80"/>
                      <a:pt x="498" y="67"/>
                    </a:cubicBezTo>
                    <a:cubicBezTo>
                      <a:pt x="471" y="87"/>
                      <a:pt x="471" y="87"/>
                      <a:pt x="471" y="87"/>
                    </a:cubicBezTo>
                    <a:cubicBezTo>
                      <a:pt x="466" y="84"/>
                      <a:pt x="462" y="81"/>
                      <a:pt x="457" y="77"/>
                    </a:cubicBezTo>
                    <a:cubicBezTo>
                      <a:pt x="466" y="45"/>
                      <a:pt x="466" y="45"/>
                      <a:pt x="466" y="45"/>
                    </a:cubicBezTo>
                    <a:cubicBezTo>
                      <a:pt x="455" y="38"/>
                      <a:pt x="443" y="31"/>
                      <a:pt x="430" y="26"/>
                    </a:cubicBezTo>
                    <a:cubicBezTo>
                      <a:pt x="423" y="23"/>
                      <a:pt x="416" y="20"/>
                      <a:pt x="410" y="18"/>
                    </a:cubicBezTo>
                    <a:cubicBezTo>
                      <a:pt x="390" y="46"/>
                      <a:pt x="390" y="46"/>
                      <a:pt x="390" y="46"/>
                    </a:cubicBezTo>
                    <a:cubicBezTo>
                      <a:pt x="385" y="44"/>
                      <a:pt x="379" y="42"/>
                      <a:pt x="374" y="41"/>
                    </a:cubicBezTo>
                    <a:cubicBezTo>
                      <a:pt x="372" y="7"/>
                      <a:pt x="372" y="7"/>
                      <a:pt x="372" y="7"/>
                    </a:cubicBezTo>
                    <a:cubicBezTo>
                      <a:pt x="351" y="2"/>
                      <a:pt x="330" y="0"/>
                      <a:pt x="310" y="0"/>
                    </a:cubicBezTo>
                    <a:cubicBezTo>
                      <a:pt x="300" y="33"/>
                      <a:pt x="300" y="33"/>
                      <a:pt x="300" y="33"/>
                    </a:cubicBezTo>
                    <a:cubicBezTo>
                      <a:pt x="295" y="33"/>
                      <a:pt x="289" y="33"/>
                      <a:pt x="283" y="34"/>
                    </a:cubicBezTo>
                    <a:cubicBezTo>
                      <a:pt x="270" y="2"/>
                      <a:pt x="270" y="2"/>
                      <a:pt x="270" y="2"/>
                    </a:cubicBezTo>
                    <a:cubicBezTo>
                      <a:pt x="250" y="4"/>
                      <a:pt x="229" y="9"/>
                      <a:pt x="209" y="16"/>
                    </a:cubicBezTo>
                    <a:cubicBezTo>
                      <a:pt x="211" y="50"/>
                      <a:pt x="211" y="50"/>
                      <a:pt x="211" y="50"/>
                    </a:cubicBezTo>
                    <a:cubicBezTo>
                      <a:pt x="206" y="52"/>
                      <a:pt x="200" y="54"/>
                      <a:pt x="195" y="56"/>
                    </a:cubicBezTo>
                    <a:cubicBezTo>
                      <a:pt x="173" y="31"/>
                      <a:pt x="173" y="31"/>
                      <a:pt x="173" y="31"/>
                    </a:cubicBezTo>
                    <a:cubicBezTo>
                      <a:pt x="154" y="40"/>
                      <a:pt x="136" y="51"/>
                      <a:pt x="120" y="64"/>
                    </a:cubicBezTo>
                    <a:cubicBezTo>
                      <a:pt x="132" y="95"/>
                      <a:pt x="132" y="95"/>
                      <a:pt x="132" y="95"/>
                    </a:cubicBezTo>
                    <a:cubicBezTo>
                      <a:pt x="128" y="99"/>
                      <a:pt x="124" y="103"/>
                      <a:pt x="120" y="106"/>
                    </a:cubicBezTo>
                    <a:cubicBezTo>
                      <a:pt x="90" y="89"/>
                      <a:pt x="90" y="89"/>
                      <a:pt x="90" y="89"/>
                    </a:cubicBezTo>
                    <a:cubicBezTo>
                      <a:pt x="76" y="104"/>
                      <a:pt x="62" y="120"/>
                      <a:pt x="51" y="138"/>
                    </a:cubicBezTo>
                    <a:cubicBezTo>
                      <a:pt x="73" y="164"/>
                      <a:pt x="73" y="164"/>
                      <a:pt x="73" y="164"/>
                    </a:cubicBezTo>
                    <a:cubicBezTo>
                      <a:pt x="70" y="169"/>
                      <a:pt x="68" y="173"/>
                      <a:pt x="65" y="178"/>
                    </a:cubicBezTo>
                    <a:cubicBezTo>
                      <a:pt x="32" y="172"/>
                      <a:pt x="32" y="172"/>
                      <a:pt x="32" y="172"/>
                    </a:cubicBezTo>
                    <a:cubicBezTo>
                      <a:pt x="30" y="175"/>
                      <a:pt x="28" y="179"/>
                      <a:pt x="26" y="183"/>
                    </a:cubicBezTo>
                    <a:cubicBezTo>
                      <a:pt x="19" y="199"/>
                      <a:pt x="14" y="215"/>
                      <a:pt x="10" y="231"/>
                    </a:cubicBezTo>
                    <a:cubicBezTo>
                      <a:pt x="39" y="248"/>
                      <a:pt x="39" y="248"/>
                      <a:pt x="39" y="248"/>
                    </a:cubicBezTo>
                    <a:cubicBezTo>
                      <a:pt x="38" y="253"/>
                      <a:pt x="37" y="259"/>
                      <a:pt x="37" y="264"/>
                    </a:cubicBezTo>
                    <a:cubicBezTo>
                      <a:pt x="3" y="268"/>
                      <a:pt x="3" y="268"/>
                      <a:pt x="3" y="268"/>
                    </a:cubicBezTo>
                    <a:cubicBezTo>
                      <a:pt x="0" y="290"/>
                      <a:pt x="0" y="311"/>
                      <a:pt x="2" y="332"/>
                    </a:cubicBezTo>
                    <a:cubicBezTo>
                      <a:pt x="35" y="338"/>
                      <a:pt x="35" y="338"/>
                      <a:pt x="35" y="338"/>
                    </a:cubicBezTo>
                    <a:cubicBezTo>
                      <a:pt x="36" y="343"/>
                      <a:pt x="37" y="349"/>
                      <a:pt x="37" y="354"/>
                    </a:cubicBezTo>
                    <a:cubicBezTo>
                      <a:pt x="7" y="369"/>
                      <a:pt x="7" y="369"/>
                      <a:pt x="7" y="369"/>
                    </a:cubicBezTo>
                    <a:cubicBezTo>
                      <a:pt x="11" y="390"/>
                      <a:pt x="18" y="410"/>
                      <a:pt x="27" y="430"/>
                    </a:cubicBezTo>
                    <a:cubicBezTo>
                      <a:pt x="60" y="425"/>
                      <a:pt x="60" y="425"/>
                      <a:pt x="60" y="425"/>
                    </a:cubicBezTo>
                    <a:cubicBezTo>
                      <a:pt x="63" y="429"/>
                      <a:pt x="65" y="434"/>
                      <a:pt x="67" y="438"/>
                    </a:cubicBezTo>
                    <a:cubicBezTo>
                      <a:pt x="43" y="462"/>
                      <a:pt x="43" y="462"/>
                      <a:pt x="43" y="462"/>
                    </a:cubicBezTo>
                    <a:cubicBezTo>
                      <a:pt x="54" y="481"/>
                      <a:pt x="67" y="498"/>
                      <a:pt x="82" y="514"/>
                    </a:cubicBezTo>
                    <a:cubicBezTo>
                      <a:pt x="112" y="498"/>
                      <a:pt x="112" y="498"/>
                      <a:pt x="112" y="498"/>
                    </a:cubicBezTo>
                    <a:cubicBezTo>
                      <a:pt x="116" y="502"/>
                      <a:pt x="119" y="505"/>
                      <a:pt x="123" y="508"/>
                    </a:cubicBezTo>
                    <a:cubicBezTo>
                      <a:pt x="108" y="539"/>
                      <a:pt x="108" y="539"/>
                      <a:pt x="108" y="539"/>
                    </a:cubicBezTo>
                    <a:cubicBezTo>
                      <a:pt x="124" y="553"/>
                      <a:pt x="142" y="565"/>
                      <a:pt x="161" y="575"/>
                    </a:cubicBezTo>
                    <a:cubicBezTo>
                      <a:pt x="185" y="551"/>
                      <a:pt x="185" y="551"/>
                      <a:pt x="185" y="551"/>
                    </a:cubicBezTo>
                    <a:cubicBezTo>
                      <a:pt x="189" y="553"/>
                      <a:pt x="193" y="555"/>
                      <a:pt x="197" y="556"/>
                    </a:cubicBezTo>
                    <a:cubicBezTo>
                      <a:pt x="197" y="556"/>
                      <a:pt x="197" y="557"/>
                      <a:pt x="197" y="557"/>
                    </a:cubicBezTo>
                    <a:cubicBezTo>
                      <a:pt x="194" y="590"/>
                      <a:pt x="194" y="590"/>
                      <a:pt x="194" y="590"/>
                    </a:cubicBezTo>
                    <a:cubicBezTo>
                      <a:pt x="214" y="599"/>
                      <a:pt x="235" y="604"/>
                      <a:pt x="256" y="608"/>
                    </a:cubicBezTo>
                    <a:cubicBezTo>
                      <a:pt x="270" y="577"/>
                      <a:pt x="270" y="577"/>
                      <a:pt x="270" y="577"/>
                    </a:cubicBezTo>
                    <a:cubicBezTo>
                      <a:pt x="275" y="578"/>
                      <a:pt x="279" y="578"/>
                      <a:pt x="284" y="579"/>
                    </a:cubicBezTo>
                    <a:cubicBezTo>
                      <a:pt x="291" y="612"/>
                      <a:pt x="291" y="612"/>
                      <a:pt x="291" y="612"/>
                    </a:cubicBezTo>
                    <a:cubicBezTo>
                      <a:pt x="313" y="613"/>
                      <a:pt x="334" y="612"/>
                      <a:pt x="356" y="608"/>
                    </a:cubicBezTo>
                    <a:cubicBezTo>
                      <a:pt x="359" y="574"/>
                      <a:pt x="359" y="574"/>
                      <a:pt x="359" y="574"/>
                    </a:cubicBezTo>
                    <a:cubicBezTo>
                      <a:pt x="364" y="573"/>
                      <a:pt x="368" y="572"/>
                      <a:pt x="373" y="571"/>
                    </a:cubicBezTo>
                    <a:cubicBezTo>
                      <a:pt x="390" y="601"/>
                      <a:pt x="390" y="601"/>
                      <a:pt x="390" y="601"/>
                    </a:cubicBezTo>
                    <a:cubicBezTo>
                      <a:pt x="411" y="595"/>
                      <a:pt x="431" y="587"/>
                      <a:pt x="450" y="576"/>
                    </a:cubicBezTo>
                    <a:cubicBezTo>
                      <a:pt x="443" y="543"/>
                      <a:pt x="443" y="543"/>
                      <a:pt x="443" y="543"/>
                    </a:cubicBezTo>
                    <a:cubicBezTo>
                      <a:pt x="447" y="541"/>
                      <a:pt x="451" y="538"/>
                      <a:pt x="455" y="536"/>
                    </a:cubicBezTo>
                    <a:cubicBezTo>
                      <a:pt x="481" y="558"/>
                      <a:pt x="481" y="558"/>
                      <a:pt x="481" y="558"/>
                    </a:cubicBezTo>
                    <a:cubicBezTo>
                      <a:pt x="499" y="546"/>
                      <a:pt x="515" y="532"/>
                      <a:pt x="530" y="516"/>
                    </a:cubicBezTo>
                    <a:cubicBezTo>
                      <a:pt x="512" y="487"/>
                      <a:pt x="512" y="487"/>
                      <a:pt x="512" y="487"/>
                    </a:cubicBezTo>
                    <a:cubicBezTo>
                      <a:pt x="515" y="483"/>
                      <a:pt x="518" y="480"/>
                      <a:pt x="521" y="476"/>
                    </a:cubicBezTo>
                    <a:cubicBezTo>
                      <a:pt x="553" y="488"/>
                      <a:pt x="553" y="488"/>
                      <a:pt x="553" y="488"/>
                    </a:cubicBezTo>
                    <a:cubicBezTo>
                      <a:pt x="566" y="471"/>
                      <a:pt x="576" y="453"/>
                      <a:pt x="586" y="433"/>
                    </a:cubicBezTo>
                    <a:cubicBezTo>
                      <a:pt x="559" y="411"/>
                      <a:pt x="559" y="411"/>
                      <a:pt x="559" y="411"/>
                    </a:cubicBezTo>
                    <a:cubicBezTo>
                      <a:pt x="561" y="406"/>
                      <a:pt x="563" y="402"/>
                      <a:pt x="565" y="397"/>
                    </a:cubicBezTo>
                    <a:cubicBezTo>
                      <a:pt x="599" y="398"/>
                      <a:pt x="599" y="398"/>
                      <a:pt x="599" y="398"/>
                    </a:cubicBezTo>
                    <a:cubicBezTo>
                      <a:pt x="605" y="378"/>
                      <a:pt x="610" y="357"/>
                      <a:pt x="612" y="336"/>
                    </a:cubicBezTo>
                    <a:cubicBezTo>
                      <a:pt x="580" y="324"/>
                      <a:pt x="580" y="324"/>
                      <a:pt x="580" y="324"/>
                    </a:cubicBezTo>
                    <a:cubicBezTo>
                      <a:pt x="580" y="319"/>
                      <a:pt x="580" y="314"/>
                      <a:pt x="580" y="308"/>
                    </a:cubicBezTo>
                    <a:close/>
                    <a:moveTo>
                      <a:pt x="307" y="527"/>
                    </a:moveTo>
                    <a:cubicBezTo>
                      <a:pt x="184" y="527"/>
                      <a:pt x="85" y="428"/>
                      <a:pt x="85" y="306"/>
                    </a:cubicBezTo>
                    <a:cubicBezTo>
                      <a:pt x="85" y="184"/>
                      <a:pt x="184" y="85"/>
                      <a:pt x="307" y="85"/>
                    </a:cubicBezTo>
                    <a:cubicBezTo>
                      <a:pt x="429" y="85"/>
                      <a:pt x="528" y="184"/>
                      <a:pt x="528" y="306"/>
                    </a:cubicBezTo>
                    <a:cubicBezTo>
                      <a:pt x="528" y="428"/>
                      <a:pt x="429" y="527"/>
                      <a:pt x="307" y="52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3" name="Freeform 36"/>
            <p:cNvSpPr>
              <a:spLocks noEditPoints="1"/>
            </p:cNvSpPr>
            <p:nvPr/>
          </p:nvSpPr>
          <p:spPr bwMode="auto">
            <a:xfrm>
              <a:off x="88618" y="3658879"/>
              <a:ext cx="1148694" cy="1147112"/>
            </a:xfrm>
            <a:custGeom>
              <a:avLst/>
              <a:gdLst>
                <a:gd name="T0" fmla="*/ 825 w 921"/>
                <a:gd name="T1" fmla="*/ 746 h 920"/>
                <a:gd name="T2" fmla="*/ 863 w 921"/>
                <a:gd name="T3" fmla="*/ 689 h 920"/>
                <a:gd name="T4" fmla="*/ 907 w 921"/>
                <a:gd name="T5" fmla="*/ 578 h 920"/>
                <a:gd name="T6" fmla="*/ 920 w 921"/>
                <a:gd name="T7" fmla="*/ 522 h 920"/>
                <a:gd name="T8" fmla="*/ 858 w 921"/>
                <a:gd name="T9" fmla="*/ 463 h 920"/>
                <a:gd name="T10" fmla="*/ 921 w 921"/>
                <a:gd name="T11" fmla="*/ 404 h 920"/>
                <a:gd name="T12" fmla="*/ 904 w 921"/>
                <a:gd name="T13" fmla="*/ 336 h 920"/>
                <a:gd name="T14" fmla="*/ 857 w 921"/>
                <a:gd name="T15" fmla="*/ 227 h 920"/>
                <a:gd name="T16" fmla="*/ 828 w 921"/>
                <a:gd name="T17" fmla="*/ 177 h 920"/>
                <a:gd name="T18" fmla="*/ 741 w 921"/>
                <a:gd name="T19" fmla="*/ 180 h 920"/>
                <a:gd name="T20" fmla="*/ 744 w 921"/>
                <a:gd name="T21" fmla="*/ 93 h 920"/>
                <a:gd name="T22" fmla="*/ 683 w 921"/>
                <a:gd name="T23" fmla="*/ 58 h 920"/>
                <a:gd name="T24" fmla="*/ 573 w 921"/>
                <a:gd name="T25" fmla="*/ 14 h 920"/>
                <a:gd name="T26" fmla="*/ 517 w 921"/>
                <a:gd name="T27" fmla="*/ 0 h 920"/>
                <a:gd name="T28" fmla="*/ 458 w 921"/>
                <a:gd name="T29" fmla="*/ 63 h 920"/>
                <a:gd name="T30" fmla="*/ 398 w 921"/>
                <a:gd name="T31" fmla="*/ 1 h 920"/>
                <a:gd name="T32" fmla="*/ 331 w 921"/>
                <a:gd name="T33" fmla="*/ 17 h 920"/>
                <a:gd name="T34" fmla="*/ 222 w 921"/>
                <a:gd name="T35" fmla="*/ 64 h 920"/>
                <a:gd name="T36" fmla="*/ 174 w 921"/>
                <a:gd name="T37" fmla="*/ 95 h 920"/>
                <a:gd name="T38" fmla="*/ 175 w 921"/>
                <a:gd name="T39" fmla="*/ 180 h 920"/>
                <a:gd name="T40" fmla="*/ 54 w 921"/>
                <a:gd name="T41" fmla="*/ 238 h 920"/>
                <a:gd name="T42" fmla="*/ 10 w 921"/>
                <a:gd name="T43" fmla="*/ 348 h 920"/>
                <a:gd name="T44" fmla="*/ 57 w 921"/>
                <a:gd name="T45" fmla="*/ 463 h 920"/>
                <a:gd name="T46" fmla="*/ 15 w 921"/>
                <a:gd name="T47" fmla="*/ 589 h 920"/>
                <a:gd name="T48" fmla="*/ 62 w 921"/>
                <a:gd name="T49" fmla="*/ 697 h 920"/>
                <a:gd name="T50" fmla="*/ 175 w 921"/>
                <a:gd name="T51" fmla="*/ 746 h 920"/>
                <a:gd name="T52" fmla="*/ 233 w 921"/>
                <a:gd name="T53" fmla="*/ 865 h 920"/>
                <a:gd name="T54" fmla="*/ 344 w 921"/>
                <a:gd name="T55" fmla="*/ 909 h 920"/>
                <a:gd name="T56" fmla="*/ 458 w 921"/>
                <a:gd name="T57" fmla="*/ 863 h 920"/>
                <a:gd name="T58" fmla="*/ 584 w 921"/>
                <a:gd name="T59" fmla="*/ 907 h 920"/>
                <a:gd name="T60" fmla="*/ 693 w 921"/>
                <a:gd name="T61" fmla="*/ 861 h 920"/>
                <a:gd name="T62" fmla="*/ 741 w 921"/>
                <a:gd name="T63" fmla="*/ 746 h 920"/>
                <a:gd name="T64" fmla="*/ 460 w 921"/>
                <a:gd name="T65" fmla="*/ 147 h 920"/>
                <a:gd name="T66" fmla="*/ 460 w 921"/>
                <a:gd name="T67" fmla="*/ 362 h 920"/>
                <a:gd name="T68" fmla="*/ 460 w 921"/>
                <a:gd name="T69" fmla="*/ 147 h 920"/>
                <a:gd name="T70" fmla="*/ 148 w 921"/>
                <a:gd name="T71" fmla="*/ 460 h 920"/>
                <a:gd name="T72" fmla="*/ 362 w 921"/>
                <a:gd name="T73" fmla="*/ 460 h 920"/>
                <a:gd name="T74" fmla="*/ 411 w 921"/>
                <a:gd name="T75" fmla="*/ 460 h 920"/>
                <a:gd name="T76" fmla="*/ 510 w 921"/>
                <a:gd name="T77" fmla="*/ 460 h 920"/>
                <a:gd name="T78" fmla="*/ 411 w 921"/>
                <a:gd name="T79" fmla="*/ 460 h 920"/>
                <a:gd name="T80" fmla="*/ 353 w 921"/>
                <a:gd name="T81" fmla="*/ 666 h 920"/>
                <a:gd name="T82" fmla="*/ 568 w 921"/>
                <a:gd name="T83" fmla="*/ 666 h 920"/>
                <a:gd name="T84" fmla="*/ 666 w 921"/>
                <a:gd name="T85" fmla="*/ 567 h 920"/>
                <a:gd name="T86" fmla="*/ 666 w 921"/>
                <a:gd name="T87" fmla="*/ 353 h 920"/>
                <a:gd name="T88" fmla="*/ 666 w 921"/>
                <a:gd name="T89" fmla="*/ 56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920">
                  <a:moveTo>
                    <a:pt x="825" y="746"/>
                  </a:moveTo>
                  <a:cubicBezTo>
                    <a:pt x="825" y="746"/>
                    <a:pt x="825" y="746"/>
                    <a:pt x="825" y="746"/>
                  </a:cubicBezTo>
                  <a:cubicBezTo>
                    <a:pt x="840" y="728"/>
                    <a:pt x="853" y="709"/>
                    <a:pt x="864" y="689"/>
                  </a:cubicBezTo>
                  <a:cubicBezTo>
                    <a:pt x="863" y="689"/>
                    <a:pt x="863" y="689"/>
                    <a:pt x="863" y="689"/>
                  </a:cubicBezTo>
                  <a:cubicBezTo>
                    <a:pt x="832" y="676"/>
                    <a:pt x="817" y="642"/>
                    <a:pt x="829" y="611"/>
                  </a:cubicBezTo>
                  <a:cubicBezTo>
                    <a:pt x="842" y="581"/>
                    <a:pt x="876" y="566"/>
                    <a:pt x="907" y="578"/>
                  </a:cubicBezTo>
                  <a:cubicBezTo>
                    <a:pt x="907" y="578"/>
                    <a:pt x="908" y="579"/>
                    <a:pt x="909" y="579"/>
                  </a:cubicBezTo>
                  <a:cubicBezTo>
                    <a:pt x="914" y="560"/>
                    <a:pt x="917" y="541"/>
                    <a:pt x="920" y="522"/>
                  </a:cubicBezTo>
                  <a:cubicBezTo>
                    <a:pt x="919" y="522"/>
                    <a:pt x="918" y="522"/>
                    <a:pt x="917" y="522"/>
                  </a:cubicBezTo>
                  <a:cubicBezTo>
                    <a:pt x="885" y="522"/>
                    <a:pt x="858" y="496"/>
                    <a:pt x="858" y="463"/>
                  </a:cubicBezTo>
                  <a:cubicBezTo>
                    <a:pt x="858" y="430"/>
                    <a:pt x="885" y="403"/>
                    <a:pt x="917" y="403"/>
                  </a:cubicBezTo>
                  <a:cubicBezTo>
                    <a:pt x="919" y="403"/>
                    <a:pt x="920" y="404"/>
                    <a:pt x="921" y="404"/>
                  </a:cubicBezTo>
                  <a:cubicBezTo>
                    <a:pt x="918" y="380"/>
                    <a:pt x="913" y="357"/>
                    <a:pt x="907" y="334"/>
                  </a:cubicBezTo>
                  <a:cubicBezTo>
                    <a:pt x="906" y="335"/>
                    <a:pt x="905" y="336"/>
                    <a:pt x="904" y="336"/>
                  </a:cubicBezTo>
                  <a:cubicBezTo>
                    <a:pt x="873" y="349"/>
                    <a:pt x="838" y="335"/>
                    <a:pt x="825" y="305"/>
                  </a:cubicBezTo>
                  <a:cubicBezTo>
                    <a:pt x="812" y="275"/>
                    <a:pt x="826" y="240"/>
                    <a:pt x="857" y="227"/>
                  </a:cubicBezTo>
                  <a:cubicBezTo>
                    <a:pt x="858" y="226"/>
                    <a:pt x="859" y="226"/>
                    <a:pt x="861" y="225"/>
                  </a:cubicBezTo>
                  <a:cubicBezTo>
                    <a:pt x="851" y="209"/>
                    <a:pt x="840" y="192"/>
                    <a:pt x="828" y="177"/>
                  </a:cubicBezTo>
                  <a:cubicBezTo>
                    <a:pt x="827" y="178"/>
                    <a:pt x="826" y="179"/>
                    <a:pt x="825" y="180"/>
                  </a:cubicBezTo>
                  <a:cubicBezTo>
                    <a:pt x="802" y="203"/>
                    <a:pt x="764" y="203"/>
                    <a:pt x="741" y="180"/>
                  </a:cubicBezTo>
                  <a:cubicBezTo>
                    <a:pt x="717" y="157"/>
                    <a:pt x="717" y="119"/>
                    <a:pt x="741" y="96"/>
                  </a:cubicBezTo>
                  <a:cubicBezTo>
                    <a:pt x="742" y="95"/>
                    <a:pt x="743" y="94"/>
                    <a:pt x="744" y="93"/>
                  </a:cubicBezTo>
                  <a:cubicBezTo>
                    <a:pt x="725" y="78"/>
                    <a:pt x="705" y="65"/>
                    <a:pt x="685" y="54"/>
                  </a:cubicBezTo>
                  <a:cubicBezTo>
                    <a:pt x="684" y="55"/>
                    <a:pt x="684" y="57"/>
                    <a:pt x="683" y="58"/>
                  </a:cubicBezTo>
                  <a:cubicBezTo>
                    <a:pt x="671" y="88"/>
                    <a:pt x="637" y="103"/>
                    <a:pt x="606" y="91"/>
                  </a:cubicBezTo>
                  <a:cubicBezTo>
                    <a:pt x="576" y="79"/>
                    <a:pt x="561" y="44"/>
                    <a:pt x="573" y="14"/>
                  </a:cubicBezTo>
                  <a:cubicBezTo>
                    <a:pt x="573" y="13"/>
                    <a:pt x="574" y="12"/>
                    <a:pt x="574" y="11"/>
                  </a:cubicBezTo>
                  <a:cubicBezTo>
                    <a:pt x="555" y="6"/>
                    <a:pt x="536" y="2"/>
                    <a:pt x="517" y="0"/>
                  </a:cubicBezTo>
                  <a:cubicBezTo>
                    <a:pt x="517" y="1"/>
                    <a:pt x="517" y="2"/>
                    <a:pt x="517" y="3"/>
                  </a:cubicBezTo>
                  <a:cubicBezTo>
                    <a:pt x="517" y="36"/>
                    <a:pt x="490" y="63"/>
                    <a:pt x="458" y="63"/>
                  </a:cubicBezTo>
                  <a:cubicBezTo>
                    <a:pt x="425" y="63"/>
                    <a:pt x="398" y="36"/>
                    <a:pt x="398" y="3"/>
                  </a:cubicBezTo>
                  <a:cubicBezTo>
                    <a:pt x="398" y="2"/>
                    <a:pt x="398" y="1"/>
                    <a:pt x="398" y="1"/>
                  </a:cubicBezTo>
                  <a:cubicBezTo>
                    <a:pt x="375" y="4"/>
                    <a:pt x="352" y="8"/>
                    <a:pt x="330" y="15"/>
                  </a:cubicBezTo>
                  <a:cubicBezTo>
                    <a:pt x="330" y="16"/>
                    <a:pt x="331" y="16"/>
                    <a:pt x="331" y="17"/>
                  </a:cubicBezTo>
                  <a:cubicBezTo>
                    <a:pt x="344" y="47"/>
                    <a:pt x="330" y="82"/>
                    <a:pt x="300" y="95"/>
                  </a:cubicBezTo>
                  <a:cubicBezTo>
                    <a:pt x="270" y="108"/>
                    <a:pt x="235" y="94"/>
                    <a:pt x="222" y="64"/>
                  </a:cubicBezTo>
                  <a:cubicBezTo>
                    <a:pt x="221" y="64"/>
                    <a:pt x="221" y="63"/>
                    <a:pt x="221" y="63"/>
                  </a:cubicBezTo>
                  <a:cubicBezTo>
                    <a:pt x="205" y="73"/>
                    <a:pt x="189" y="83"/>
                    <a:pt x="174" y="95"/>
                  </a:cubicBezTo>
                  <a:cubicBezTo>
                    <a:pt x="174" y="95"/>
                    <a:pt x="174" y="96"/>
                    <a:pt x="175" y="96"/>
                  </a:cubicBezTo>
                  <a:cubicBezTo>
                    <a:pt x="198" y="119"/>
                    <a:pt x="198" y="157"/>
                    <a:pt x="175" y="180"/>
                  </a:cubicBezTo>
                  <a:cubicBezTo>
                    <a:pt x="151" y="203"/>
                    <a:pt x="114" y="203"/>
                    <a:pt x="91" y="180"/>
                  </a:cubicBezTo>
                  <a:cubicBezTo>
                    <a:pt x="77" y="199"/>
                    <a:pt x="64" y="218"/>
                    <a:pt x="54" y="238"/>
                  </a:cubicBezTo>
                  <a:cubicBezTo>
                    <a:pt x="83" y="250"/>
                    <a:pt x="98" y="284"/>
                    <a:pt x="86" y="315"/>
                  </a:cubicBezTo>
                  <a:cubicBezTo>
                    <a:pt x="74" y="344"/>
                    <a:pt x="40" y="359"/>
                    <a:pt x="10" y="348"/>
                  </a:cubicBezTo>
                  <a:cubicBezTo>
                    <a:pt x="6" y="367"/>
                    <a:pt x="2" y="385"/>
                    <a:pt x="0" y="404"/>
                  </a:cubicBezTo>
                  <a:cubicBezTo>
                    <a:pt x="32" y="405"/>
                    <a:pt x="57" y="431"/>
                    <a:pt x="57" y="463"/>
                  </a:cubicBezTo>
                  <a:cubicBezTo>
                    <a:pt x="57" y="495"/>
                    <a:pt x="32" y="521"/>
                    <a:pt x="1" y="522"/>
                  </a:cubicBezTo>
                  <a:cubicBezTo>
                    <a:pt x="4" y="545"/>
                    <a:pt x="9" y="567"/>
                    <a:pt x="15" y="589"/>
                  </a:cubicBezTo>
                  <a:cubicBezTo>
                    <a:pt x="44" y="578"/>
                    <a:pt x="77" y="592"/>
                    <a:pt x="90" y="621"/>
                  </a:cubicBezTo>
                  <a:cubicBezTo>
                    <a:pt x="102" y="650"/>
                    <a:pt x="90" y="683"/>
                    <a:pt x="62" y="697"/>
                  </a:cubicBezTo>
                  <a:cubicBezTo>
                    <a:pt x="71" y="713"/>
                    <a:pt x="82" y="729"/>
                    <a:pt x="93" y="743"/>
                  </a:cubicBezTo>
                  <a:cubicBezTo>
                    <a:pt x="117" y="723"/>
                    <a:pt x="152" y="724"/>
                    <a:pt x="175" y="746"/>
                  </a:cubicBezTo>
                  <a:cubicBezTo>
                    <a:pt x="197" y="768"/>
                    <a:pt x="198" y="804"/>
                    <a:pt x="177" y="827"/>
                  </a:cubicBezTo>
                  <a:cubicBezTo>
                    <a:pt x="195" y="841"/>
                    <a:pt x="214" y="854"/>
                    <a:pt x="233" y="865"/>
                  </a:cubicBezTo>
                  <a:cubicBezTo>
                    <a:pt x="247" y="836"/>
                    <a:pt x="280" y="823"/>
                    <a:pt x="309" y="835"/>
                  </a:cubicBezTo>
                  <a:cubicBezTo>
                    <a:pt x="339" y="846"/>
                    <a:pt x="354" y="879"/>
                    <a:pt x="344" y="909"/>
                  </a:cubicBezTo>
                  <a:cubicBezTo>
                    <a:pt x="362" y="914"/>
                    <a:pt x="380" y="917"/>
                    <a:pt x="398" y="920"/>
                  </a:cubicBezTo>
                  <a:cubicBezTo>
                    <a:pt x="400" y="888"/>
                    <a:pt x="426" y="863"/>
                    <a:pt x="458" y="863"/>
                  </a:cubicBezTo>
                  <a:cubicBezTo>
                    <a:pt x="490" y="863"/>
                    <a:pt x="516" y="889"/>
                    <a:pt x="517" y="920"/>
                  </a:cubicBezTo>
                  <a:cubicBezTo>
                    <a:pt x="539" y="918"/>
                    <a:pt x="562" y="913"/>
                    <a:pt x="584" y="907"/>
                  </a:cubicBezTo>
                  <a:cubicBezTo>
                    <a:pt x="572" y="877"/>
                    <a:pt x="586" y="843"/>
                    <a:pt x="616" y="831"/>
                  </a:cubicBezTo>
                  <a:cubicBezTo>
                    <a:pt x="646" y="818"/>
                    <a:pt x="680" y="831"/>
                    <a:pt x="693" y="861"/>
                  </a:cubicBezTo>
                  <a:cubicBezTo>
                    <a:pt x="710" y="852"/>
                    <a:pt x="725" y="841"/>
                    <a:pt x="740" y="830"/>
                  </a:cubicBezTo>
                  <a:cubicBezTo>
                    <a:pt x="717" y="807"/>
                    <a:pt x="718" y="769"/>
                    <a:pt x="741" y="746"/>
                  </a:cubicBezTo>
                  <a:cubicBezTo>
                    <a:pt x="764" y="723"/>
                    <a:pt x="802" y="723"/>
                    <a:pt x="825" y="746"/>
                  </a:cubicBezTo>
                  <a:close/>
                  <a:moveTo>
                    <a:pt x="460" y="147"/>
                  </a:moveTo>
                  <a:cubicBezTo>
                    <a:pt x="520" y="147"/>
                    <a:pt x="568" y="195"/>
                    <a:pt x="568" y="254"/>
                  </a:cubicBezTo>
                  <a:cubicBezTo>
                    <a:pt x="568" y="314"/>
                    <a:pt x="520" y="362"/>
                    <a:pt x="460" y="362"/>
                  </a:cubicBezTo>
                  <a:cubicBezTo>
                    <a:pt x="401" y="362"/>
                    <a:pt x="353" y="314"/>
                    <a:pt x="353" y="254"/>
                  </a:cubicBezTo>
                  <a:cubicBezTo>
                    <a:pt x="353" y="195"/>
                    <a:pt x="401" y="147"/>
                    <a:pt x="460" y="147"/>
                  </a:cubicBezTo>
                  <a:close/>
                  <a:moveTo>
                    <a:pt x="255" y="567"/>
                  </a:moveTo>
                  <a:cubicBezTo>
                    <a:pt x="196" y="567"/>
                    <a:pt x="148" y="519"/>
                    <a:pt x="148" y="460"/>
                  </a:cubicBezTo>
                  <a:cubicBezTo>
                    <a:pt x="148" y="401"/>
                    <a:pt x="196" y="353"/>
                    <a:pt x="255" y="353"/>
                  </a:cubicBezTo>
                  <a:cubicBezTo>
                    <a:pt x="314" y="353"/>
                    <a:pt x="362" y="401"/>
                    <a:pt x="362" y="460"/>
                  </a:cubicBezTo>
                  <a:cubicBezTo>
                    <a:pt x="362" y="519"/>
                    <a:pt x="314" y="567"/>
                    <a:pt x="255" y="567"/>
                  </a:cubicBezTo>
                  <a:close/>
                  <a:moveTo>
                    <a:pt x="411" y="460"/>
                  </a:moveTo>
                  <a:cubicBezTo>
                    <a:pt x="411" y="433"/>
                    <a:pt x="433" y="411"/>
                    <a:pt x="460" y="411"/>
                  </a:cubicBezTo>
                  <a:cubicBezTo>
                    <a:pt x="488" y="411"/>
                    <a:pt x="510" y="433"/>
                    <a:pt x="510" y="460"/>
                  </a:cubicBezTo>
                  <a:cubicBezTo>
                    <a:pt x="510" y="487"/>
                    <a:pt x="488" y="509"/>
                    <a:pt x="460" y="509"/>
                  </a:cubicBezTo>
                  <a:cubicBezTo>
                    <a:pt x="433" y="509"/>
                    <a:pt x="411" y="487"/>
                    <a:pt x="411" y="460"/>
                  </a:cubicBezTo>
                  <a:close/>
                  <a:moveTo>
                    <a:pt x="460" y="773"/>
                  </a:moveTo>
                  <a:cubicBezTo>
                    <a:pt x="401" y="773"/>
                    <a:pt x="353" y="725"/>
                    <a:pt x="353" y="666"/>
                  </a:cubicBezTo>
                  <a:cubicBezTo>
                    <a:pt x="353" y="606"/>
                    <a:pt x="401" y="558"/>
                    <a:pt x="460" y="558"/>
                  </a:cubicBezTo>
                  <a:cubicBezTo>
                    <a:pt x="520" y="558"/>
                    <a:pt x="568" y="606"/>
                    <a:pt x="568" y="666"/>
                  </a:cubicBezTo>
                  <a:cubicBezTo>
                    <a:pt x="568" y="725"/>
                    <a:pt x="520" y="773"/>
                    <a:pt x="460" y="773"/>
                  </a:cubicBezTo>
                  <a:close/>
                  <a:moveTo>
                    <a:pt x="666" y="567"/>
                  </a:moveTo>
                  <a:cubicBezTo>
                    <a:pt x="607" y="567"/>
                    <a:pt x="559" y="519"/>
                    <a:pt x="559" y="460"/>
                  </a:cubicBezTo>
                  <a:cubicBezTo>
                    <a:pt x="559" y="401"/>
                    <a:pt x="607" y="353"/>
                    <a:pt x="666" y="353"/>
                  </a:cubicBezTo>
                  <a:cubicBezTo>
                    <a:pt x="725" y="353"/>
                    <a:pt x="773" y="401"/>
                    <a:pt x="773" y="460"/>
                  </a:cubicBezTo>
                  <a:cubicBezTo>
                    <a:pt x="773" y="519"/>
                    <a:pt x="725" y="567"/>
                    <a:pt x="666" y="56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322516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4261" y="185225"/>
            <a:ext cx="3209533" cy="420564"/>
          </a:xfrm>
          <a:prstGeom prst="rect">
            <a:avLst/>
          </a:prstGeom>
          <a:noFill/>
        </p:spPr>
        <p:txBody>
          <a:bodyPr wrap="none" rtlCol="0">
            <a:spAutoFit/>
          </a:bodyPr>
          <a:lstStyle/>
          <a:p>
            <a:r>
              <a:rPr lang="zh-CN" altLang="en-US" sz="2133" b="1" dirty="0">
                <a:solidFill>
                  <a:srgbClr val="C00000"/>
                </a:solidFill>
                <a:latin typeface="微软雅黑" pitchFamily="34" charset="-122"/>
                <a:ea typeface="微软雅黑" pitchFamily="34" charset="-122"/>
              </a:rPr>
              <a:t>营商环境评价的国际实践</a:t>
            </a:r>
          </a:p>
        </p:txBody>
      </p:sp>
      <p:cxnSp>
        <p:nvCxnSpPr>
          <p:cNvPr id="5" name="直接箭头连接符 4"/>
          <p:cNvCxnSpPr>
            <a:cxnSpLocks/>
            <a:stCxn id="17" idx="7"/>
            <a:endCxn id="21" idx="2"/>
          </p:cNvCxnSpPr>
          <p:nvPr/>
        </p:nvCxnSpPr>
        <p:spPr>
          <a:xfrm flipV="1">
            <a:off x="2058850" y="1439745"/>
            <a:ext cx="547290" cy="89606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cxnSpLocks/>
            <a:stCxn id="17" idx="5"/>
            <a:endCxn id="25" idx="2"/>
          </p:cNvCxnSpPr>
          <p:nvPr/>
        </p:nvCxnSpPr>
        <p:spPr>
          <a:xfrm>
            <a:off x="2058850" y="3875551"/>
            <a:ext cx="547290" cy="89452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bwMode="auto">
          <a:xfrm>
            <a:off x="200217" y="2016919"/>
            <a:ext cx="2177524" cy="2177523"/>
            <a:chOff x="1196321" y="2179981"/>
            <a:chExt cx="2239617" cy="2239617"/>
          </a:xfrm>
        </p:grpSpPr>
        <p:sp>
          <p:nvSpPr>
            <p:cNvPr id="17" name="椭圆 16"/>
            <p:cNvSpPr/>
            <p:nvPr/>
          </p:nvSpPr>
          <p:spPr>
            <a:xfrm>
              <a:off x="1196321" y="2179981"/>
              <a:ext cx="2239617" cy="2239617"/>
            </a:xfrm>
            <a:prstGeom prst="ellipse">
              <a:avLst/>
            </a:prstGeom>
            <a:solidFill>
              <a:srgbClr val="BE38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pic>
          <p:nvPicPr>
            <p:cNvPr id="18"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0716" y="2369609"/>
              <a:ext cx="930180" cy="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21"/>
            <p:cNvSpPr txBox="1">
              <a:spLocks noChangeArrowheads="1"/>
            </p:cNvSpPr>
            <p:nvPr/>
          </p:nvSpPr>
          <p:spPr bwMode="auto">
            <a:xfrm>
              <a:off x="1535896" y="3299789"/>
              <a:ext cx="1499796" cy="47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400" b="1" dirty="0">
                  <a:solidFill>
                    <a:schemeClr val="bg1"/>
                  </a:solidFill>
                  <a:latin typeface="微软雅黑" pitchFamily="34" charset="-122"/>
                  <a:ea typeface="微软雅黑" pitchFamily="34" charset="-122"/>
                </a:rPr>
                <a:t>国际实践</a:t>
              </a:r>
              <a:endParaRPr lang="en-US" altLang="zh-CN" sz="2400" b="1" dirty="0">
                <a:solidFill>
                  <a:schemeClr val="bg1"/>
                </a:solidFill>
                <a:latin typeface="微软雅黑" pitchFamily="34" charset="-122"/>
                <a:ea typeface="微软雅黑" pitchFamily="34" charset="-122"/>
              </a:endParaRPr>
            </a:p>
          </p:txBody>
        </p:sp>
      </p:grpSp>
      <p:grpSp>
        <p:nvGrpSpPr>
          <p:cNvPr id="20" name="组合 19"/>
          <p:cNvGrpSpPr/>
          <p:nvPr/>
        </p:nvGrpSpPr>
        <p:grpSpPr bwMode="auto">
          <a:xfrm>
            <a:off x="2606140" y="689726"/>
            <a:ext cx="1500037" cy="1500037"/>
            <a:chOff x="3670852" y="815009"/>
            <a:chExt cx="1543878" cy="1543878"/>
          </a:xfrm>
        </p:grpSpPr>
        <p:sp>
          <p:nvSpPr>
            <p:cNvPr id="21" name="椭圆 20"/>
            <p:cNvSpPr/>
            <p:nvPr/>
          </p:nvSpPr>
          <p:spPr>
            <a:xfrm>
              <a:off x="3670852" y="815009"/>
              <a:ext cx="1543878" cy="1543878"/>
            </a:xfrm>
            <a:prstGeom prst="ellipse">
              <a:avLst/>
            </a:prstGeom>
            <a:solidFill>
              <a:srgbClr val="0FA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23" name="矩形 25"/>
            <p:cNvSpPr>
              <a:spLocks noChangeArrowheads="1"/>
            </p:cNvSpPr>
            <p:nvPr/>
          </p:nvSpPr>
          <p:spPr bwMode="auto">
            <a:xfrm>
              <a:off x="3802356" y="1569022"/>
              <a:ext cx="1298766" cy="31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b="1" dirty="0">
                  <a:solidFill>
                    <a:schemeClr val="bg1"/>
                  </a:solidFill>
                  <a:latin typeface="微软雅黑" pitchFamily="34" charset="-122"/>
                  <a:ea typeface="微软雅黑" pitchFamily="34" charset="-122"/>
                </a:rPr>
                <a:t>国际组织方面</a:t>
              </a:r>
              <a:endParaRPr lang="en-US" altLang="zh-CN" sz="1400" b="1" dirty="0">
                <a:solidFill>
                  <a:schemeClr val="bg1"/>
                </a:solidFill>
                <a:latin typeface="微软雅黑" pitchFamily="34" charset="-122"/>
                <a:ea typeface="微软雅黑" pitchFamily="34" charset="-122"/>
              </a:endParaRPr>
            </a:p>
          </p:txBody>
        </p:sp>
      </p:grpSp>
      <p:grpSp>
        <p:nvGrpSpPr>
          <p:cNvPr id="24" name="组合 23"/>
          <p:cNvGrpSpPr/>
          <p:nvPr/>
        </p:nvGrpSpPr>
        <p:grpSpPr bwMode="auto">
          <a:xfrm>
            <a:off x="2606140" y="4020054"/>
            <a:ext cx="1500037" cy="1500037"/>
            <a:chOff x="3670852" y="4240696"/>
            <a:chExt cx="1543878" cy="1543878"/>
          </a:xfrm>
        </p:grpSpPr>
        <p:sp>
          <p:nvSpPr>
            <p:cNvPr id="25" name="椭圆 24"/>
            <p:cNvSpPr/>
            <p:nvPr/>
          </p:nvSpPr>
          <p:spPr>
            <a:xfrm>
              <a:off x="3670852" y="4240696"/>
              <a:ext cx="1543878" cy="1543878"/>
            </a:xfrm>
            <a:prstGeom prst="ellipse">
              <a:avLst/>
            </a:prstGeom>
            <a:solidFill>
              <a:srgbClr val="9BB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27" name="矩形 29"/>
            <p:cNvSpPr>
              <a:spLocks noChangeArrowheads="1"/>
            </p:cNvSpPr>
            <p:nvPr/>
          </p:nvSpPr>
          <p:spPr bwMode="auto">
            <a:xfrm>
              <a:off x="3753912" y="4958808"/>
              <a:ext cx="1298766" cy="31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1400" b="1" dirty="0">
                  <a:solidFill>
                    <a:schemeClr val="bg1"/>
                  </a:solidFill>
                  <a:latin typeface="微软雅黑" pitchFamily="34" charset="-122"/>
                  <a:ea typeface="微软雅黑" pitchFamily="34" charset="-122"/>
                </a:rPr>
                <a:t>各国政府方面</a:t>
              </a:r>
              <a:endParaRPr lang="en-US" altLang="zh-CN" sz="1400" b="1" dirty="0">
                <a:solidFill>
                  <a:schemeClr val="bg1"/>
                </a:solidFill>
                <a:latin typeface="微软雅黑" pitchFamily="34" charset="-122"/>
                <a:ea typeface="微软雅黑" pitchFamily="34" charset="-122"/>
              </a:endParaRPr>
            </a:p>
          </p:txBody>
        </p:sp>
      </p:grpSp>
      <p:sp>
        <p:nvSpPr>
          <p:cNvPr id="30" name="文本框 29"/>
          <p:cNvSpPr txBox="1">
            <a:spLocks noChangeArrowheads="1"/>
          </p:cNvSpPr>
          <p:nvPr/>
        </p:nvSpPr>
        <p:spPr bwMode="auto">
          <a:xfrm>
            <a:off x="4541752" y="97065"/>
            <a:ext cx="4259810" cy="2432525"/>
          </a:xfrm>
          <a:prstGeom prst="rect">
            <a:avLst/>
          </a:prstGeom>
          <a:solidFill>
            <a:schemeClr val="bg2"/>
          </a:solidFill>
          <a:ln w="9525">
            <a:solidFill>
              <a:srgbClr val="000000"/>
            </a:solidFill>
            <a:miter lim="800000"/>
            <a:headEnd/>
            <a:tailEnd/>
          </a:ln>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285750" indent="-285750" algn="just" eaLnBrk="1" hangingPunct="1">
              <a:lnSpc>
                <a:spcPct val="220000"/>
              </a:lnSpc>
              <a:buFont typeface="Wingdings" panose="05000000000000000000" pitchFamily="2" charset="2"/>
              <a:buChar char="u"/>
            </a:pPr>
            <a:r>
              <a:rPr lang="zh-CN" altLang="en-US" b="1" dirty="0">
                <a:latin typeface="微软雅黑" pitchFamily="34" charset="-122"/>
                <a:ea typeface="微软雅黑" pitchFamily="34" charset="-122"/>
                <a:cs typeface="Arial" pitchFamily="34" charset="0"/>
              </a:rPr>
              <a:t>世界经济论坛，</a:t>
            </a:r>
            <a:r>
              <a:rPr lang="zh-CN" altLang="en-US" dirty="0">
                <a:latin typeface="微软雅黑" pitchFamily="34" charset="-122"/>
                <a:ea typeface="微软雅黑" pitchFamily="34" charset="-122"/>
                <a:cs typeface="Arial" pitchFamily="34" charset="0"/>
              </a:rPr>
              <a:t>从</a:t>
            </a:r>
            <a:r>
              <a:rPr lang="en-US" altLang="zh-CN" dirty="0">
                <a:latin typeface="微软雅黑" pitchFamily="34" charset="-122"/>
                <a:ea typeface="微软雅黑" pitchFamily="34" charset="-122"/>
                <a:cs typeface="Arial" pitchFamily="34" charset="0"/>
              </a:rPr>
              <a:t>1979</a:t>
            </a:r>
            <a:r>
              <a:rPr lang="zh-CN" altLang="en-US" dirty="0">
                <a:latin typeface="微软雅黑" pitchFamily="34" charset="-122"/>
                <a:ea typeface="微软雅黑" pitchFamily="34" charset="-122"/>
                <a:cs typeface="Arial" pitchFamily="34" charset="0"/>
              </a:rPr>
              <a:t>年开始，每年发布年度</a:t>
            </a:r>
            <a:r>
              <a:rPr lang="en-US" altLang="zh-CN" b="1" dirty="0">
                <a:latin typeface="微软雅黑" pitchFamily="34" charset="-122"/>
                <a:ea typeface="微软雅黑" pitchFamily="34" charset="-122"/>
                <a:cs typeface="Arial" pitchFamily="34" charset="0"/>
              </a:rPr>
              <a:t>《</a:t>
            </a:r>
            <a:r>
              <a:rPr lang="zh-CN" altLang="en-US" b="1" dirty="0">
                <a:latin typeface="微软雅黑" pitchFamily="34" charset="-122"/>
                <a:ea typeface="微软雅黑" pitchFamily="34" charset="-122"/>
                <a:cs typeface="Arial" pitchFamily="34" charset="0"/>
              </a:rPr>
              <a:t>全球竞争力报告</a:t>
            </a:r>
            <a:r>
              <a:rPr lang="en-US" altLang="zh-CN" b="1" dirty="0">
                <a:latin typeface="微软雅黑" pitchFamily="34" charset="-122"/>
                <a:ea typeface="微软雅黑" pitchFamily="34" charset="-122"/>
                <a:cs typeface="Arial" pitchFamily="34" charset="0"/>
              </a:rPr>
              <a:t>》</a:t>
            </a:r>
            <a:r>
              <a:rPr lang="zh-CN" altLang="en-US" b="1" dirty="0">
                <a:latin typeface="微软雅黑" pitchFamily="34" charset="-122"/>
                <a:ea typeface="微软雅黑" pitchFamily="34" charset="-122"/>
                <a:cs typeface="Arial" pitchFamily="34" charset="0"/>
              </a:rPr>
              <a:t>。</a:t>
            </a:r>
            <a:endParaRPr lang="en-US" altLang="zh-CN" dirty="0">
              <a:latin typeface="微软雅黑" pitchFamily="34" charset="-122"/>
              <a:ea typeface="微软雅黑" pitchFamily="34" charset="-122"/>
              <a:cs typeface="Arial" pitchFamily="34" charset="0"/>
            </a:endParaRPr>
          </a:p>
          <a:p>
            <a:pPr marL="285750" indent="-285750" algn="just" eaLnBrk="1" hangingPunct="1">
              <a:lnSpc>
                <a:spcPct val="220000"/>
              </a:lnSpc>
              <a:buFont typeface="Wingdings" panose="05000000000000000000" pitchFamily="2" charset="2"/>
              <a:buChar char="u"/>
            </a:pPr>
            <a:r>
              <a:rPr lang="zh-CN" altLang="en-US" b="1" dirty="0">
                <a:latin typeface="微软雅黑" pitchFamily="34" charset="-122"/>
                <a:ea typeface="微软雅黑" pitchFamily="34" charset="-122"/>
                <a:cs typeface="Arial" pitchFamily="34" charset="0"/>
              </a:rPr>
              <a:t>世界银行</a:t>
            </a:r>
            <a:r>
              <a:rPr lang="zh-CN" altLang="en-US" dirty="0">
                <a:latin typeface="微软雅黑" pitchFamily="34" charset="-122"/>
                <a:ea typeface="微软雅黑" pitchFamily="34" charset="-122"/>
                <a:cs typeface="Arial" pitchFamily="34" charset="0"/>
              </a:rPr>
              <a:t>从</a:t>
            </a:r>
            <a:r>
              <a:rPr lang="en-US" altLang="zh-CN" dirty="0">
                <a:latin typeface="微软雅黑" pitchFamily="34" charset="-122"/>
                <a:ea typeface="微软雅黑" pitchFamily="34" charset="-122"/>
                <a:cs typeface="Arial" pitchFamily="34" charset="0"/>
              </a:rPr>
              <a:t>2003</a:t>
            </a:r>
            <a:r>
              <a:rPr lang="zh-CN" altLang="en-US" dirty="0">
                <a:latin typeface="微软雅黑" pitchFamily="34" charset="-122"/>
                <a:ea typeface="微软雅黑" pitchFamily="34" charset="-122"/>
                <a:cs typeface="Arial" pitchFamily="34" charset="0"/>
              </a:rPr>
              <a:t>年开始，每年发布</a:t>
            </a:r>
            <a:r>
              <a:rPr lang="en-US" altLang="zh-CN" b="1" dirty="0">
                <a:latin typeface="微软雅黑" pitchFamily="34" charset="-122"/>
                <a:ea typeface="微软雅黑" pitchFamily="34" charset="-122"/>
                <a:cs typeface="Arial" pitchFamily="34" charset="0"/>
              </a:rPr>
              <a:t>《</a:t>
            </a:r>
            <a:r>
              <a:rPr lang="zh-CN" altLang="en-US" b="1" dirty="0">
                <a:latin typeface="微软雅黑" pitchFamily="34" charset="-122"/>
                <a:ea typeface="微软雅黑" pitchFamily="34" charset="-122"/>
                <a:cs typeface="Arial" pitchFamily="34" charset="0"/>
              </a:rPr>
              <a:t>营商环境报告</a:t>
            </a:r>
            <a:r>
              <a:rPr lang="en-US" altLang="zh-CN" b="1" dirty="0">
                <a:latin typeface="微软雅黑" pitchFamily="34" charset="-122"/>
                <a:ea typeface="微软雅黑" pitchFamily="34" charset="-122"/>
                <a:cs typeface="Arial" pitchFamily="34" charset="0"/>
              </a:rPr>
              <a:t>》</a:t>
            </a:r>
            <a:r>
              <a:rPr lang="zh-CN" altLang="en-US" b="1" dirty="0">
                <a:latin typeface="微软雅黑" pitchFamily="34" charset="-122"/>
                <a:ea typeface="微软雅黑" pitchFamily="34" charset="-122"/>
                <a:cs typeface="Arial" pitchFamily="34" charset="0"/>
              </a:rPr>
              <a:t>。</a:t>
            </a:r>
          </a:p>
        </p:txBody>
      </p:sp>
      <p:sp>
        <p:nvSpPr>
          <p:cNvPr id="44" name="Freeform 13"/>
          <p:cNvSpPr>
            <a:spLocks noEditPoints="1"/>
          </p:cNvSpPr>
          <p:nvPr/>
        </p:nvSpPr>
        <p:spPr bwMode="auto">
          <a:xfrm>
            <a:off x="3026915" y="4333430"/>
            <a:ext cx="581728" cy="352704"/>
          </a:xfrm>
          <a:custGeom>
            <a:avLst/>
            <a:gdLst>
              <a:gd name="T0" fmla="*/ 32 w 123"/>
              <a:gd name="T1" fmla="*/ 64 h 75"/>
              <a:gd name="T2" fmla="*/ 47 w 123"/>
              <a:gd name="T3" fmla="*/ 70 h 75"/>
              <a:gd name="T4" fmla="*/ 55 w 123"/>
              <a:gd name="T5" fmla="*/ 68 h 75"/>
              <a:gd name="T6" fmla="*/ 42 w 123"/>
              <a:gd name="T7" fmla="*/ 54 h 75"/>
              <a:gd name="T8" fmla="*/ 93 w 123"/>
              <a:gd name="T9" fmla="*/ 12 h 75"/>
              <a:gd name="T10" fmla="*/ 106 w 123"/>
              <a:gd name="T11" fmla="*/ 46 h 75"/>
              <a:gd name="T12" fmla="*/ 123 w 123"/>
              <a:gd name="T13" fmla="*/ 48 h 75"/>
              <a:gd name="T14" fmla="*/ 25 w 123"/>
              <a:gd name="T15" fmla="*/ 45 h 75"/>
              <a:gd name="T16" fmla="*/ 46 w 123"/>
              <a:gd name="T17" fmla="*/ 56 h 75"/>
              <a:gd name="T18" fmla="*/ 54 w 123"/>
              <a:gd name="T19" fmla="*/ 62 h 75"/>
              <a:gd name="T20" fmla="*/ 61 w 123"/>
              <a:gd name="T21" fmla="*/ 73 h 75"/>
              <a:gd name="T22" fmla="*/ 79 w 123"/>
              <a:gd name="T23" fmla="*/ 70 h 75"/>
              <a:gd name="T24" fmla="*/ 83 w 123"/>
              <a:gd name="T25" fmla="*/ 69 h 75"/>
              <a:gd name="T26" fmla="*/ 90 w 123"/>
              <a:gd name="T27" fmla="*/ 63 h 75"/>
              <a:gd name="T28" fmla="*/ 74 w 123"/>
              <a:gd name="T29" fmla="*/ 33 h 75"/>
              <a:gd name="T30" fmla="*/ 71 w 123"/>
              <a:gd name="T31" fmla="*/ 31 h 75"/>
              <a:gd name="T32" fmla="*/ 69 w 123"/>
              <a:gd name="T33" fmla="*/ 30 h 75"/>
              <a:gd name="T34" fmla="*/ 67 w 123"/>
              <a:gd name="T35" fmla="*/ 28 h 75"/>
              <a:gd name="T36" fmla="*/ 63 w 123"/>
              <a:gd name="T37" fmla="*/ 25 h 75"/>
              <a:gd name="T38" fmla="*/ 62 w 123"/>
              <a:gd name="T39" fmla="*/ 25 h 75"/>
              <a:gd name="T40" fmla="*/ 48 w 123"/>
              <a:gd name="T41" fmla="*/ 37 h 75"/>
              <a:gd name="T42" fmla="*/ 41 w 123"/>
              <a:gd name="T43" fmla="*/ 33 h 75"/>
              <a:gd name="T44" fmla="*/ 41 w 123"/>
              <a:gd name="T45" fmla="*/ 30 h 75"/>
              <a:gd name="T46" fmla="*/ 42 w 123"/>
              <a:gd name="T47" fmla="*/ 29 h 75"/>
              <a:gd name="T48" fmla="*/ 43 w 123"/>
              <a:gd name="T49" fmla="*/ 26 h 75"/>
              <a:gd name="T50" fmla="*/ 45 w 123"/>
              <a:gd name="T51" fmla="*/ 19 h 75"/>
              <a:gd name="T52" fmla="*/ 45 w 123"/>
              <a:gd name="T53" fmla="*/ 17 h 75"/>
              <a:gd name="T54" fmla="*/ 49 w 123"/>
              <a:gd name="T55" fmla="*/ 12 h 75"/>
              <a:gd name="T56" fmla="*/ 51 w 123"/>
              <a:gd name="T57" fmla="*/ 11 h 75"/>
              <a:gd name="T58" fmla="*/ 31 w 123"/>
              <a:gd name="T59" fmla="*/ 9 h 75"/>
              <a:gd name="T60" fmla="*/ 57 w 123"/>
              <a:gd name="T61" fmla="*/ 11 h 75"/>
              <a:gd name="T62" fmla="*/ 54 w 123"/>
              <a:gd name="T63" fmla="*/ 11 h 75"/>
              <a:gd name="T64" fmla="*/ 52 w 123"/>
              <a:gd name="T65" fmla="*/ 12 h 75"/>
              <a:gd name="T66" fmla="*/ 51 w 123"/>
              <a:gd name="T67" fmla="*/ 12 h 75"/>
              <a:gd name="T68" fmla="*/ 48 w 123"/>
              <a:gd name="T69" fmla="*/ 16 h 75"/>
              <a:gd name="T70" fmla="*/ 48 w 123"/>
              <a:gd name="T71" fmla="*/ 17 h 75"/>
              <a:gd name="T72" fmla="*/ 46 w 123"/>
              <a:gd name="T73" fmla="*/ 24 h 75"/>
              <a:gd name="T74" fmla="*/ 46 w 123"/>
              <a:gd name="T75" fmla="*/ 25 h 75"/>
              <a:gd name="T76" fmla="*/ 45 w 123"/>
              <a:gd name="T77" fmla="*/ 28 h 75"/>
              <a:gd name="T78" fmla="*/ 44 w 123"/>
              <a:gd name="T79" fmla="*/ 29 h 75"/>
              <a:gd name="T80" fmla="*/ 44 w 123"/>
              <a:gd name="T81" fmla="*/ 29 h 75"/>
              <a:gd name="T82" fmla="*/ 44 w 123"/>
              <a:gd name="T83" fmla="*/ 30 h 75"/>
              <a:gd name="T84" fmla="*/ 47 w 123"/>
              <a:gd name="T85" fmla="*/ 34 h 75"/>
              <a:gd name="T86" fmla="*/ 50 w 123"/>
              <a:gd name="T87" fmla="*/ 34 h 75"/>
              <a:gd name="T88" fmla="*/ 60 w 123"/>
              <a:gd name="T89" fmla="*/ 23 h 75"/>
              <a:gd name="T90" fmla="*/ 63 w 123"/>
              <a:gd name="T91" fmla="*/ 22 h 75"/>
              <a:gd name="T92" fmla="*/ 65 w 123"/>
              <a:gd name="T93" fmla="*/ 22 h 75"/>
              <a:gd name="T94" fmla="*/ 67 w 123"/>
              <a:gd name="T95" fmla="*/ 23 h 75"/>
              <a:gd name="T96" fmla="*/ 71 w 123"/>
              <a:gd name="T97" fmla="*/ 26 h 75"/>
              <a:gd name="T98" fmla="*/ 72 w 123"/>
              <a:gd name="T99" fmla="*/ 27 h 75"/>
              <a:gd name="T100" fmla="*/ 73 w 123"/>
              <a:gd name="T101" fmla="*/ 28 h 75"/>
              <a:gd name="T102" fmla="*/ 75 w 123"/>
              <a:gd name="T103" fmla="*/ 30 h 75"/>
              <a:gd name="T104" fmla="*/ 97 w 123"/>
              <a:gd name="T105" fmla="*/ 52 h 75"/>
              <a:gd name="T106" fmla="*/ 68 w 123"/>
              <a:gd name="T107" fmla="*/ 7 h 75"/>
              <a:gd name="T108" fmla="*/ 15 w 12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75">
                <a:moveTo>
                  <a:pt x="25" y="48"/>
                </a:moveTo>
                <a:cubicBezTo>
                  <a:pt x="23" y="51"/>
                  <a:pt x="24" y="54"/>
                  <a:pt x="26" y="56"/>
                </a:cubicBezTo>
                <a:cubicBezTo>
                  <a:pt x="27" y="57"/>
                  <a:pt x="28" y="58"/>
                  <a:pt x="29" y="58"/>
                </a:cubicBezTo>
                <a:cubicBezTo>
                  <a:pt x="29" y="58"/>
                  <a:pt x="30" y="57"/>
                  <a:pt x="30" y="57"/>
                </a:cubicBezTo>
                <a:cubicBezTo>
                  <a:pt x="30" y="58"/>
                  <a:pt x="30" y="61"/>
                  <a:pt x="32" y="64"/>
                </a:cubicBezTo>
                <a:cubicBezTo>
                  <a:pt x="33" y="65"/>
                  <a:pt x="34" y="66"/>
                  <a:pt x="35" y="66"/>
                </a:cubicBezTo>
                <a:cubicBezTo>
                  <a:pt x="36" y="66"/>
                  <a:pt x="38" y="65"/>
                  <a:pt x="39" y="64"/>
                </a:cubicBezTo>
                <a:cubicBezTo>
                  <a:pt x="39" y="65"/>
                  <a:pt x="39" y="67"/>
                  <a:pt x="41" y="69"/>
                </a:cubicBezTo>
                <a:cubicBezTo>
                  <a:pt x="42" y="70"/>
                  <a:pt x="43" y="70"/>
                  <a:pt x="45" y="70"/>
                </a:cubicBezTo>
                <a:cubicBezTo>
                  <a:pt x="46" y="70"/>
                  <a:pt x="46" y="70"/>
                  <a:pt x="47" y="70"/>
                </a:cubicBezTo>
                <a:cubicBezTo>
                  <a:pt x="46" y="71"/>
                  <a:pt x="47" y="72"/>
                  <a:pt x="48" y="74"/>
                </a:cubicBezTo>
                <a:cubicBezTo>
                  <a:pt x="49" y="75"/>
                  <a:pt x="50" y="75"/>
                  <a:pt x="51" y="75"/>
                </a:cubicBezTo>
                <a:cubicBezTo>
                  <a:pt x="53" y="75"/>
                  <a:pt x="56" y="74"/>
                  <a:pt x="58" y="73"/>
                </a:cubicBezTo>
                <a:cubicBezTo>
                  <a:pt x="58" y="73"/>
                  <a:pt x="56" y="71"/>
                  <a:pt x="55" y="71"/>
                </a:cubicBezTo>
                <a:cubicBezTo>
                  <a:pt x="55" y="71"/>
                  <a:pt x="55" y="70"/>
                  <a:pt x="55" y="68"/>
                </a:cubicBezTo>
                <a:cubicBezTo>
                  <a:pt x="55" y="65"/>
                  <a:pt x="53" y="64"/>
                  <a:pt x="52" y="64"/>
                </a:cubicBezTo>
                <a:cubicBezTo>
                  <a:pt x="52" y="64"/>
                  <a:pt x="53" y="61"/>
                  <a:pt x="51" y="58"/>
                </a:cubicBezTo>
                <a:cubicBezTo>
                  <a:pt x="50" y="57"/>
                  <a:pt x="49" y="57"/>
                  <a:pt x="48" y="57"/>
                </a:cubicBezTo>
                <a:cubicBezTo>
                  <a:pt x="46" y="57"/>
                  <a:pt x="44" y="59"/>
                  <a:pt x="43" y="60"/>
                </a:cubicBezTo>
                <a:cubicBezTo>
                  <a:pt x="44" y="58"/>
                  <a:pt x="44" y="56"/>
                  <a:pt x="42" y="54"/>
                </a:cubicBezTo>
                <a:cubicBezTo>
                  <a:pt x="41" y="53"/>
                  <a:pt x="39" y="52"/>
                  <a:pt x="38" y="52"/>
                </a:cubicBezTo>
                <a:cubicBezTo>
                  <a:pt x="36" y="52"/>
                  <a:pt x="34" y="53"/>
                  <a:pt x="33" y="54"/>
                </a:cubicBezTo>
                <a:cubicBezTo>
                  <a:pt x="32" y="52"/>
                  <a:pt x="27" y="49"/>
                  <a:pt x="25" y="48"/>
                </a:cubicBezTo>
                <a:moveTo>
                  <a:pt x="101" y="9"/>
                </a:moveTo>
                <a:cubicBezTo>
                  <a:pt x="98" y="10"/>
                  <a:pt x="96" y="11"/>
                  <a:pt x="93" y="12"/>
                </a:cubicBezTo>
                <a:cubicBezTo>
                  <a:pt x="94" y="13"/>
                  <a:pt x="96" y="15"/>
                  <a:pt x="97" y="17"/>
                </a:cubicBezTo>
                <a:cubicBezTo>
                  <a:pt x="97" y="18"/>
                  <a:pt x="97" y="18"/>
                  <a:pt x="97" y="18"/>
                </a:cubicBezTo>
                <a:cubicBezTo>
                  <a:pt x="99" y="21"/>
                  <a:pt x="100" y="25"/>
                  <a:pt x="101" y="28"/>
                </a:cubicBezTo>
                <a:cubicBezTo>
                  <a:pt x="102" y="31"/>
                  <a:pt x="102" y="31"/>
                  <a:pt x="102" y="31"/>
                </a:cubicBezTo>
                <a:cubicBezTo>
                  <a:pt x="105" y="38"/>
                  <a:pt x="106" y="44"/>
                  <a:pt x="106" y="46"/>
                </a:cubicBezTo>
                <a:cubicBezTo>
                  <a:pt x="106" y="47"/>
                  <a:pt x="106" y="47"/>
                  <a:pt x="106" y="47"/>
                </a:cubicBezTo>
                <a:cubicBezTo>
                  <a:pt x="106" y="48"/>
                  <a:pt x="106" y="48"/>
                  <a:pt x="106" y="48"/>
                </a:cubicBezTo>
                <a:cubicBezTo>
                  <a:pt x="105" y="48"/>
                  <a:pt x="105" y="49"/>
                  <a:pt x="103" y="50"/>
                </a:cubicBezTo>
                <a:cubicBezTo>
                  <a:pt x="105" y="52"/>
                  <a:pt x="107" y="53"/>
                  <a:pt x="109" y="53"/>
                </a:cubicBezTo>
                <a:cubicBezTo>
                  <a:pt x="114" y="53"/>
                  <a:pt x="119" y="50"/>
                  <a:pt x="123" y="48"/>
                </a:cubicBezTo>
                <a:cubicBezTo>
                  <a:pt x="122" y="40"/>
                  <a:pt x="104" y="11"/>
                  <a:pt x="101" y="9"/>
                </a:cubicBezTo>
                <a:moveTo>
                  <a:pt x="31" y="9"/>
                </a:moveTo>
                <a:cubicBezTo>
                  <a:pt x="31" y="17"/>
                  <a:pt x="25" y="32"/>
                  <a:pt x="19" y="41"/>
                </a:cubicBezTo>
                <a:cubicBezTo>
                  <a:pt x="20" y="43"/>
                  <a:pt x="22" y="44"/>
                  <a:pt x="24" y="46"/>
                </a:cubicBezTo>
                <a:cubicBezTo>
                  <a:pt x="25" y="45"/>
                  <a:pt x="25" y="45"/>
                  <a:pt x="25" y="45"/>
                </a:cubicBezTo>
                <a:cubicBezTo>
                  <a:pt x="26" y="46"/>
                  <a:pt x="26" y="46"/>
                  <a:pt x="26" y="46"/>
                </a:cubicBezTo>
                <a:cubicBezTo>
                  <a:pt x="27" y="46"/>
                  <a:pt x="32" y="49"/>
                  <a:pt x="34" y="51"/>
                </a:cubicBezTo>
                <a:cubicBezTo>
                  <a:pt x="35" y="51"/>
                  <a:pt x="37" y="50"/>
                  <a:pt x="39" y="50"/>
                </a:cubicBezTo>
                <a:cubicBezTo>
                  <a:pt x="41" y="50"/>
                  <a:pt x="42" y="51"/>
                  <a:pt x="44" y="52"/>
                </a:cubicBezTo>
                <a:cubicBezTo>
                  <a:pt x="45" y="53"/>
                  <a:pt x="46" y="54"/>
                  <a:pt x="46" y="56"/>
                </a:cubicBezTo>
                <a:cubicBezTo>
                  <a:pt x="47" y="55"/>
                  <a:pt x="47" y="55"/>
                  <a:pt x="48" y="55"/>
                </a:cubicBezTo>
                <a:cubicBezTo>
                  <a:pt x="48" y="55"/>
                  <a:pt x="49" y="55"/>
                  <a:pt x="49" y="55"/>
                </a:cubicBezTo>
                <a:cubicBezTo>
                  <a:pt x="50" y="55"/>
                  <a:pt x="51" y="55"/>
                  <a:pt x="52" y="57"/>
                </a:cubicBezTo>
                <a:cubicBezTo>
                  <a:pt x="54" y="58"/>
                  <a:pt x="54" y="60"/>
                  <a:pt x="54" y="61"/>
                </a:cubicBezTo>
                <a:cubicBezTo>
                  <a:pt x="54" y="62"/>
                  <a:pt x="54" y="62"/>
                  <a:pt x="54" y="62"/>
                </a:cubicBezTo>
                <a:cubicBezTo>
                  <a:pt x="56" y="63"/>
                  <a:pt x="58" y="64"/>
                  <a:pt x="58" y="67"/>
                </a:cubicBezTo>
                <a:cubicBezTo>
                  <a:pt x="58" y="68"/>
                  <a:pt x="58" y="69"/>
                  <a:pt x="58" y="69"/>
                </a:cubicBezTo>
                <a:cubicBezTo>
                  <a:pt x="58" y="70"/>
                  <a:pt x="59" y="71"/>
                  <a:pt x="60" y="71"/>
                </a:cubicBezTo>
                <a:cubicBezTo>
                  <a:pt x="62" y="72"/>
                  <a:pt x="62" y="72"/>
                  <a:pt x="62" y="72"/>
                </a:cubicBezTo>
                <a:cubicBezTo>
                  <a:pt x="61" y="73"/>
                  <a:pt x="61" y="73"/>
                  <a:pt x="61" y="73"/>
                </a:cubicBezTo>
                <a:cubicBezTo>
                  <a:pt x="63" y="73"/>
                  <a:pt x="64" y="73"/>
                  <a:pt x="66" y="73"/>
                </a:cubicBezTo>
                <a:cubicBezTo>
                  <a:pt x="67" y="73"/>
                  <a:pt x="67" y="73"/>
                  <a:pt x="68" y="73"/>
                </a:cubicBezTo>
                <a:cubicBezTo>
                  <a:pt x="64" y="71"/>
                  <a:pt x="61" y="67"/>
                  <a:pt x="58" y="64"/>
                </a:cubicBezTo>
                <a:cubicBezTo>
                  <a:pt x="62" y="67"/>
                  <a:pt x="66" y="70"/>
                  <a:pt x="70" y="72"/>
                </a:cubicBezTo>
                <a:cubicBezTo>
                  <a:pt x="75" y="72"/>
                  <a:pt x="76" y="72"/>
                  <a:pt x="79" y="70"/>
                </a:cubicBezTo>
                <a:cubicBezTo>
                  <a:pt x="76" y="68"/>
                  <a:pt x="74" y="67"/>
                  <a:pt x="72" y="64"/>
                </a:cubicBezTo>
                <a:cubicBezTo>
                  <a:pt x="69" y="61"/>
                  <a:pt x="66" y="58"/>
                  <a:pt x="64" y="55"/>
                </a:cubicBezTo>
                <a:cubicBezTo>
                  <a:pt x="67" y="58"/>
                  <a:pt x="70" y="61"/>
                  <a:pt x="73" y="64"/>
                </a:cubicBezTo>
                <a:cubicBezTo>
                  <a:pt x="75" y="66"/>
                  <a:pt x="77" y="67"/>
                  <a:pt x="80" y="69"/>
                </a:cubicBezTo>
                <a:cubicBezTo>
                  <a:pt x="81" y="69"/>
                  <a:pt x="82" y="69"/>
                  <a:pt x="83" y="69"/>
                </a:cubicBezTo>
                <a:cubicBezTo>
                  <a:pt x="87" y="69"/>
                  <a:pt x="88" y="66"/>
                  <a:pt x="88" y="64"/>
                </a:cubicBezTo>
                <a:cubicBezTo>
                  <a:pt x="85" y="61"/>
                  <a:pt x="82" y="59"/>
                  <a:pt x="79" y="56"/>
                </a:cubicBezTo>
                <a:cubicBezTo>
                  <a:pt x="76" y="52"/>
                  <a:pt x="73" y="48"/>
                  <a:pt x="71" y="44"/>
                </a:cubicBezTo>
                <a:cubicBezTo>
                  <a:pt x="73" y="48"/>
                  <a:pt x="77" y="51"/>
                  <a:pt x="80" y="55"/>
                </a:cubicBezTo>
                <a:cubicBezTo>
                  <a:pt x="83" y="58"/>
                  <a:pt x="87" y="61"/>
                  <a:pt x="90" y="63"/>
                </a:cubicBezTo>
                <a:cubicBezTo>
                  <a:pt x="90" y="63"/>
                  <a:pt x="90" y="63"/>
                  <a:pt x="90" y="63"/>
                </a:cubicBezTo>
                <a:cubicBezTo>
                  <a:pt x="94" y="63"/>
                  <a:pt x="96" y="59"/>
                  <a:pt x="96" y="55"/>
                </a:cubicBezTo>
                <a:cubicBezTo>
                  <a:pt x="95" y="55"/>
                  <a:pt x="95" y="55"/>
                  <a:pt x="95" y="55"/>
                </a:cubicBezTo>
                <a:cubicBezTo>
                  <a:pt x="92" y="54"/>
                  <a:pt x="79" y="40"/>
                  <a:pt x="75" y="33"/>
                </a:cubicBezTo>
                <a:cubicBezTo>
                  <a:pt x="74" y="33"/>
                  <a:pt x="74" y="33"/>
                  <a:pt x="74" y="33"/>
                </a:cubicBezTo>
                <a:cubicBezTo>
                  <a:pt x="73" y="32"/>
                  <a:pt x="73" y="32"/>
                  <a:pt x="73" y="32"/>
                </a:cubicBezTo>
                <a:cubicBezTo>
                  <a:pt x="73" y="32"/>
                  <a:pt x="73" y="32"/>
                  <a:pt x="73" y="32"/>
                </a:cubicBezTo>
                <a:cubicBezTo>
                  <a:pt x="72" y="32"/>
                  <a:pt x="72" y="32"/>
                  <a:pt x="72" y="32"/>
                </a:cubicBezTo>
                <a:cubicBezTo>
                  <a:pt x="71" y="31"/>
                  <a:pt x="71" y="31"/>
                  <a:pt x="71" y="31"/>
                </a:cubicBezTo>
                <a:cubicBezTo>
                  <a:pt x="71" y="31"/>
                  <a:pt x="71" y="31"/>
                  <a:pt x="71" y="31"/>
                </a:cubicBezTo>
                <a:cubicBezTo>
                  <a:pt x="71" y="31"/>
                  <a:pt x="71" y="31"/>
                  <a:pt x="71" y="31"/>
                </a:cubicBezTo>
                <a:cubicBezTo>
                  <a:pt x="71" y="31"/>
                  <a:pt x="71" y="31"/>
                  <a:pt x="71" y="31"/>
                </a:cubicBezTo>
                <a:cubicBezTo>
                  <a:pt x="70" y="30"/>
                  <a:pt x="70" y="30"/>
                  <a:pt x="70" y="30"/>
                </a:cubicBezTo>
                <a:cubicBezTo>
                  <a:pt x="70" y="30"/>
                  <a:pt x="70" y="30"/>
                  <a:pt x="70" y="30"/>
                </a:cubicBezTo>
                <a:cubicBezTo>
                  <a:pt x="69" y="30"/>
                  <a:pt x="69" y="30"/>
                  <a:pt x="69" y="30"/>
                </a:cubicBezTo>
                <a:cubicBezTo>
                  <a:pt x="69" y="29"/>
                  <a:pt x="69" y="29"/>
                  <a:pt x="69" y="29"/>
                </a:cubicBezTo>
                <a:cubicBezTo>
                  <a:pt x="69" y="29"/>
                  <a:pt x="69" y="29"/>
                  <a:pt x="69" y="29"/>
                </a:cubicBezTo>
                <a:cubicBezTo>
                  <a:pt x="68" y="29"/>
                  <a:pt x="68" y="29"/>
                  <a:pt x="68" y="29"/>
                </a:cubicBezTo>
                <a:cubicBezTo>
                  <a:pt x="68" y="28"/>
                  <a:pt x="68" y="28"/>
                  <a:pt x="68" y="28"/>
                </a:cubicBezTo>
                <a:cubicBezTo>
                  <a:pt x="67" y="28"/>
                  <a:pt x="67" y="28"/>
                  <a:pt x="67" y="28"/>
                </a:cubicBezTo>
                <a:cubicBezTo>
                  <a:pt x="66" y="27"/>
                  <a:pt x="65" y="26"/>
                  <a:pt x="65" y="26"/>
                </a:cubicBezTo>
                <a:cubicBezTo>
                  <a:pt x="65" y="25"/>
                  <a:pt x="65" y="25"/>
                  <a:pt x="65" y="25"/>
                </a:cubicBezTo>
                <a:cubicBezTo>
                  <a:pt x="64" y="25"/>
                  <a:pt x="64" y="25"/>
                  <a:pt x="64" y="25"/>
                </a:cubicBezTo>
                <a:cubicBezTo>
                  <a:pt x="64" y="25"/>
                  <a:pt x="63" y="25"/>
                  <a:pt x="63" y="25"/>
                </a:cubicBezTo>
                <a:cubicBezTo>
                  <a:pt x="63" y="25"/>
                  <a:pt x="63" y="25"/>
                  <a:pt x="63" y="25"/>
                </a:cubicBezTo>
                <a:cubicBezTo>
                  <a:pt x="63" y="25"/>
                  <a:pt x="63" y="25"/>
                  <a:pt x="63" y="25"/>
                </a:cubicBezTo>
                <a:cubicBezTo>
                  <a:pt x="63" y="25"/>
                  <a:pt x="63" y="25"/>
                  <a:pt x="63" y="25"/>
                </a:cubicBezTo>
                <a:cubicBezTo>
                  <a:pt x="62" y="25"/>
                  <a:pt x="62" y="25"/>
                  <a:pt x="62" y="25"/>
                </a:cubicBezTo>
                <a:cubicBezTo>
                  <a:pt x="62" y="25"/>
                  <a:pt x="62" y="25"/>
                  <a:pt x="62" y="25"/>
                </a:cubicBezTo>
                <a:cubicBezTo>
                  <a:pt x="62" y="25"/>
                  <a:pt x="62" y="25"/>
                  <a:pt x="62" y="25"/>
                </a:cubicBezTo>
                <a:cubicBezTo>
                  <a:pt x="61" y="26"/>
                  <a:pt x="61" y="26"/>
                  <a:pt x="61" y="26"/>
                </a:cubicBezTo>
                <a:cubicBezTo>
                  <a:pt x="61" y="26"/>
                  <a:pt x="60" y="26"/>
                  <a:pt x="59" y="26"/>
                </a:cubicBezTo>
                <a:cubicBezTo>
                  <a:pt x="58" y="29"/>
                  <a:pt x="54" y="37"/>
                  <a:pt x="49" y="37"/>
                </a:cubicBezTo>
                <a:cubicBezTo>
                  <a:pt x="48" y="37"/>
                  <a:pt x="48" y="37"/>
                  <a:pt x="48" y="37"/>
                </a:cubicBezTo>
                <a:cubicBezTo>
                  <a:pt x="48" y="37"/>
                  <a:pt x="48" y="37"/>
                  <a:pt x="48" y="37"/>
                </a:cubicBezTo>
                <a:cubicBezTo>
                  <a:pt x="47" y="37"/>
                  <a:pt x="47" y="37"/>
                  <a:pt x="47" y="37"/>
                </a:cubicBezTo>
                <a:cubicBezTo>
                  <a:pt x="46" y="37"/>
                  <a:pt x="46" y="37"/>
                  <a:pt x="46" y="37"/>
                </a:cubicBezTo>
                <a:cubicBezTo>
                  <a:pt x="46" y="37"/>
                  <a:pt x="46" y="37"/>
                  <a:pt x="46" y="37"/>
                </a:cubicBezTo>
                <a:cubicBezTo>
                  <a:pt x="45" y="37"/>
                  <a:pt x="45" y="37"/>
                  <a:pt x="45" y="37"/>
                </a:cubicBezTo>
                <a:cubicBezTo>
                  <a:pt x="43" y="36"/>
                  <a:pt x="41" y="35"/>
                  <a:pt x="41" y="33"/>
                </a:cubicBezTo>
                <a:cubicBezTo>
                  <a:pt x="41" y="32"/>
                  <a:pt x="41" y="32"/>
                  <a:pt x="41" y="31"/>
                </a:cubicBezTo>
                <a:cubicBezTo>
                  <a:pt x="41" y="31"/>
                  <a:pt x="41" y="31"/>
                  <a:pt x="41" y="31"/>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29"/>
                  <a:pt x="41" y="29"/>
                  <a:pt x="41" y="29"/>
                </a:cubicBezTo>
                <a:cubicBezTo>
                  <a:pt x="41" y="29"/>
                  <a:pt x="41" y="29"/>
                  <a:pt x="41" y="29"/>
                </a:cubicBezTo>
                <a:cubicBezTo>
                  <a:pt x="42" y="29"/>
                  <a:pt x="42" y="29"/>
                  <a:pt x="42" y="29"/>
                </a:cubicBezTo>
                <a:cubicBezTo>
                  <a:pt x="42" y="29"/>
                  <a:pt x="42" y="29"/>
                  <a:pt x="42" y="29"/>
                </a:cubicBezTo>
                <a:cubicBezTo>
                  <a:pt x="42" y="29"/>
                  <a:pt x="42" y="29"/>
                  <a:pt x="42" y="29"/>
                </a:cubicBezTo>
                <a:cubicBezTo>
                  <a:pt x="42" y="28"/>
                  <a:pt x="42" y="28"/>
                  <a:pt x="42" y="28"/>
                </a:cubicBezTo>
                <a:cubicBezTo>
                  <a:pt x="43" y="26"/>
                  <a:pt x="43" y="26"/>
                  <a:pt x="43" y="26"/>
                </a:cubicBezTo>
                <a:cubicBezTo>
                  <a:pt x="43" y="26"/>
                  <a:pt x="43" y="26"/>
                  <a:pt x="43" y="26"/>
                </a:cubicBezTo>
                <a:cubicBezTo>
                  <a:pt x="43" y="25"/>
                  <a:pt x="43" y="25"/>
                  <a:pt x="43" y="25"/>
                </a:cubicBezTo>
                <a:cubicBezTo>
                  <a:pt x="44" y="23"/>
                  <a:pt x="44" y="22"/>
                  <a:pt x="44" y="21"/>
                </a:cubicBezTo>
                <a:cubicBezTo>
                  <a:pt x="44" y="21"/>
                  <a:pt x="44" y="21"/>
                  <a:pt x="44" y="21"/>
                </a:cubicBezTo>
                <a:cubicBezTo>
                  <a:pt x="44" y="21"/>
                  <a:pt x="44" y="21"/>
                  <a:pt x="44" y="21"/>
                </a:cubicBezTo>
                <a:cubicBezTo>
                  <a:pt x="45" y="19"/>
                  <a:pt x="45" y="19"/>
                  <a:pt x="45" y="19"/>
                </a:cubicBezTo>
                <a:cubicBezTo>
                  <a:pt x="45" y="18"/>
                  <a:pt x="45" y="18"/>
                  <a:pt x="45" y="18"/>
                </a:cubicBezTo>
                <a:cubicBezTo>
                  <a:pt x="45" y="18"/>
                  <a:pt x="45" y="18"/>
                  <a:pt x="45" y="18"/>
                </a:cubicBezTo>
                <a:cubicBezTo>
                  <a:pt x="45" y="18"/>
                  <a:pt x="45" y="18"/>
                  <a:pt x="45" y="18"/>
                </a:cubicBezTo>
                <a:cubicBezTo>
                  <a:pt x="45" y="17"/>
                  <a:pt x="45" y="17"/>
                  <a:pt x="45" y="17"/>
                </a:cubicBezTo>
                <a:cubicBezTo>
                  <a:pt x="45" y="17"/>
                  <a:pt x="45" y="17"/>
                  <a:pt x="45" y="17"/>
                </a:cubicBezTo>
                <a:cubicBezTo>
                  <a:pt x="45" y="17"/>
                  <a:pt x="45" y="17"/>
                  <a:pt x="45" y="17"/>
                </a:cubicBezTo>
                <a:cubicBezTo>
                  <a:pt x="45" y="17"/>
                  <a:pt x="45" y="17"/>
                  <a:pt x="45" y="17"/>
                </a:cubicBezTo>
                <a:cubicBezTo>
                  <a:pt x="45" y="17"/>
                  <a:pt x="45" y="17"/>
                  <a:pt x="45" y="17"/>
                </a:cubicBezTo>
                <a:cubicBezTo>
                  <a:pt x="46" y="14"/>
                  <a:pt x="47" y="13"/>
                  <a:pt x="49" y="12"/>
                </a:cubicBezTo>
                <a:cubicBezTo>
                  <a:pt x="49" y="12"/>
                  <a:pt x="49" y="12"/>
                  <a:pt x="49" y="12"/>
                </a:cubicBezTo>
                <a:cubicBezTo>
                  <a:pt x="50" y="12"/>
                  <a:pt x="50" y="12"/>
                  <a:pt x="50" y="12"/>
                </a:cubicBezTo>
                <a:cubicBezTo>
                  <a:pt x="50" y="12"/>
                  <a:pt x="50" y="12"/>
                  <a:pt x="50" y="12"/>
                </a:cubicBezTo>
                <a:cubicBezTo>
                  <a:pt x="51" y="11"/>
                  <a:pt x="51" y="11"/>
                  <a:pt x="51" y="11"/>
                </a:cubicBezTo>
                <a:cubicBezTo>
                  <a:pt x="51" y="11"/>
                  <a:pt x="51" y="11"/>
                  <a:pt x="51" y="11"/>
                </a:cubicBezTo>
                <a:cubicBezTo>
                  <a:pt x="51" y="11"/>
                  <a:pt x="51" y="11"/>
                  <a:pt x="51" y="11"/>
                </a:cubicBezTo>
                <a:cubicBezTo>
                  <a:pt x="52" y="11"/>
                  <a:pt x="52" y="11"/>
                  <a:pt x="52" y="11"/>
                </a:cubicBezTo>
                <a:cubicBezTo>
                  <a:pt x="52" y="11"/>
                  <a:pt x="52" y="11"/>
                  <a:pt x="52" y="11"/>
                </a:cubicBezTo>
                <a:cubicBezTo>
                  <a:pt x="53" y="11"/>
                  <a:pt x="53" y="11"/>
                  <a:pt x="53" y="11"/>
                </a:cubicBezTo>
                <a:cubicBezTo>
                  <a:pt x="53" y="10"/>
                  <a:pt x="53" y="10"/>
                  <a:pt x="53" y="10"/>
                </a:cubicBezTo>
                <a:cubicBezTo>
                  <a:pt x="47" y="10"/>
                  <a:pt x="37" y="10"/>
                  <a:pt x="31" y="9"/>
                </a:cubicBezTo>
                <a:moveTo>
                  <a:pt x="68" y="7"/>
                </a:moveTo>
                <a:cubicBezTo>
                  <a:pt x="67" y="7"/>
                  <a:pt x="67" y="7"/>
                  <a:pt x="66" y="7"/>
                </a:cubicBezTo>
                <a:cubicBezTo>
                  <a:pt x="63" y="7"/>
                  <a:pt x="60" y="10"/>
                  <a:pt x="58" y="10"/>
                </a:cubicBezTo>
                <a:cubicBezTo>
                  <a:pt x="58" y="10"/>
                  <a:pt x="57" y="10"/>
                  <a:pt x="57" y="11"/>
                </a:cubicBezTo>
                <a:cubicBezTo>
                  <a:pt x="57" y="11"/>
                  <a:pt x="57" y="11"/>
                  <a:pt x="57" y="11"/>
                </a:cubicBezTo>
                <a:cubicBezTo>
                  <a:pt x="56" y="11"/>
                  <a:pt x="56" y="11"/>
                  <a:pt x="55" y="11"/>
                </a:cubicBezTo>
                <a:cubicBezTo>
                  <a:pt x="55" y="11"/>
                  <a:pt x="55" y="11"/>
                  <a:pt x="55" y="11"/>
                </a:cubicBezTo>
                <a:cubicBezTo>
                  <a:pt x="54" y="11"/>
                  <a:pt x="54" y="11"/>
                  <a:pt x="54" y="11"/>
                </a:cubicBezTo>
                <a:cubicBezTo>
                  <a:pt x="54" y="11"/>
                  <a:pt x="54" y="11"/>
                  <a:pt x="54" y="11"/>
                </a:cubicBezTo>
                <a:cubicBezTo>
                  <a:pt x="54" y="11"/>
                  <a:pt x="54" y="11"/>
                  <a:pt x="54" y="11"/>
                </a:cubicBezTo>
                <a:cubicBezTo>
                  <a:pt x="54" y="12"/>
                  <a:pt x="54" y="12"/>
                  <a:pt x="54" y="12"/>
                </a:cubicBezTo>
                <a:cubicBezTo>
                  <a:pt x="53" y="12"/>
                  <a:pt x="53" y="12"/>
                  <a:pt x="53" y="12"/>
                </a:cubicBezTo>
                <a:cubicBezTo>
                  <a:pt x="53" y="12"/>
                  <a:pt x="53" y="12"/>
                  <a:pt x="53" y="12"/>
                </a:cubicBezTo>
                <a:cubicBezTo>
                  <a:pt x="53" y="12"/>
                  <a:pt x="53" y="12"/>
                  <a:pt x="53"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1" y="12"/>
                  <a:pt x="51" y="12"/>
                  <a:pt x="51" y="12"/>
                </a:cubicBezTo>
                <a:cubicBezTo>
                  <a:pt x="51" y="12"/>
                  <a:pt x="51" y="12"/>
                  <a:pt x="51" y="12"/>
                </a:cubicBezTo>
                <a:cubicBezTo>
                  <a:pt x="51" y="13"/>
                  <a:pt x="51" y="13"/>
                  <a:pt x="51" y="13"/>
                </a:cubicBezTo>
                <a:cubicBezTo>
                  <a:pt x="50" y="13"/>
                  <a:pt x="49" y="14"/>
                  <a:pt x="48" y="16"/>
                </a:cubicBezTo>
                <a:cubicBezTo>
                  <a:pt x="48" y="16"/>
                  <a:pt x="48" y="16"/>
                  <a:pt x="48" y="16"/>
                </a:cubicBezTo>
                <a:cubicBezTo>
                  <a:pt x="48" y="16"/>
                  <a:pt x="48" y="16"/>
                  <a:pt x="48" y="16"/>
                </a:cubicBezTo>
                <a:cubicBezTo>
                  <a:pt x="48" y="16"/>
                  <a:pt x="48" y="16"/>
                  <a:pt x="48" y="16"/>
                </a:cubicBezTo>
                <a:cubicBezTo>
                  <a:pt x="48" y="17"/>
                  <a:pt x="48" y="17"/>
                  <a:pt x="48" y="17"/>
                </a:cubicBezTo>
                <a:cubicBezTo>
                  <a:pt x="48" y="17"/>
                  <a:pt x="48" y="17"/>
                  <a:pt x="48" y="17"/>
                </a:cubicBezTo>
                <a:cubicBezTo>
                  <a:pt x="48" y="17"/>
                  <a:pt x="48" y="17"/>
                  <a:pt x="48" y="17"/>
                </a:cubicBezTo>
                <a:cubicBezTo>
                  <a:pt x="48" y="17"/>
                  <a:pt x="48" y="17"/>
                  <a:pt x="48" y="17"/>
                </a:cubicBezTo>
                <a:cubicBezTo>
                  <a:pt x="48" y="18"/>
                  <a:pt x="48" y="18"/>
                  <a:pt x="48" y="18"/>
                </a:cubicBezTo>
                <a:cubicBezTo>
                  <a:pt x="48" y="18"/>
                  <a:pt x="48" y="19"/>
                  <a:pt x="47" y="20"/>
                </a:cubicBezTo>
                <a:cubicBezTo>
                  <a:pt x="47" y="20"/>
                  <a:pt x="47" y="20"/>
                  <a:pt x="47" y="20"/>
                </a:cubicBezTo>
                <a:cubicBezTo>
                  <a:pt x="47" y="21"/>
                  <a:pt x="47" y="21"/>
                  <a:pt x="47" y="21"/>
                </a:cubicBezTo>
                <a:cubicBezTo>
                  <a:pt x="47" y="22"/>
                  <a:pt x="46" y="23"/>
                  <a:pt x="46" y="24"/>
                </a:cubicBezTo>
                <a:cubicBezTo>
                  <a:pt x="46" y="24"/>
                  <a:pt x="46" y="24"/>
                  <a:pt x="46" y="24"/>
                </a:cubicBezTo>
                <a:cubicBezTo>
                  <a:pt x="46"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5" y="26"/>
                  <a:pt x="45" y="26"/>
                  <a:pt x="45" y="26"/>
                </a:cubicBezTo>
                <a:cubicBezTo>
                  <a:pt x="45" y="26"/>
                  <a:pt x="45" y="26"/>
                  <a:pt x="45" y="26"/>
                </a:cubicBezTo>
                <a:cubicBezTo>
                  <a:pt x="45" y="26"/>
                  <a:pt x="45" y="27"/>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4" y="29"/>
                  <a:pt x="44" y="29"/>
                  <a:pt x="44" y="29"/>
                </a:cubicBezTo>
                <a:cubicBezTo>
                  <a:pt x="44" y="29"/>
                  <a:pt x="44" y="29"/>
                  <a:pt x="44" y="29"/>
                </a:cubicBezTo>
                <a:cubicBezTo>
                  <a:pt x="44" y="29"/>
                  <a:pt x="44" y="29"/>
                  <a:pt x="44" y="29"/>
                </a:cubicBezTo>
                <a:cubicBezTo>
                  <a:pt x="44" y="29"/>
                  <a:pt x="44" y="29"/>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3"/>
                  <a:pt x="44" y="33"/>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8" y="34"/>
                  <a:pt x="48" y="34"/>
                  <a:pt x="48" y="34"/>
                </a:cubicBezTo>
                <a:cubicBezTo>
                  <a:pt x="48" y="34"/>
                  <a:pt x="49" y="34"/>
                  <a:pt x="49" y="34"/>
                </a:cubicBezTo>
                <a:cubicBezTo>
                  <a:pt x="49" y="34"/>
                  <a:pt x="49" y="34"/>
                  <a:pt x="49" y="34"/>
                </a:cubicBezTo>
                <a:cubicBezTo>
                  <a:pt x="49" y="34"/>
                  <a:pt x="49" y="34"/>
                  <a:pt x="49" y="34"/>
                </a:cubicBezTo>
                <a:cubicBezTo>
                  <a:pt x="49" y="34"/>
                  <a:pt x="50" y="34"/>
                  <a:pt x="50" y="34"/>
                </a:cubicBezTo>
                <a:cubicBezTo>
                  <a:pt x="53" y="34"/>
                  <a:pt x="57" y="29"/>
                  <a:pt x="59" y="24"/>
                </a:cubicBezTo>
                <a:cubicBezTo>
                  <a:pt x="59" y="23"/>
                  <a:pt x="59" y="23"/>
                  <a:pt x="59" y="23"/>
                </a:cubicBezTo>
                <a:cubicBezTo>
                  <a:pt x="59" y="23"/>
                  <a:pt x="59" y="23"/>
                  <a:pt x="59" y="23"/>
                </a:cubicBezTo>
                <a:cubicBezTo>
                  <a:pt x="60" y="23"/>
                  <a:pt x="60" y="23"/>
                  <a:pt x="60" y="23"/>
                </a:cubicBezTo>
                <a:cubicBezTo>
                  <a:pt x="60" y="23"/>
                  <a:pt x="60" y="23"/>
                  <a:pt x="60" y="23"/>
                </a:cubicBezTo>
                <a:cubicBezTo>
                  <a:pt x="60" y="23"/>
                  <a:pt x="61" y="23"/>
                  <a:pt x="62" y="23"/>
                </a:cubicBezTo>
                <a:cubicBezTo>
                  <a:pt x="62" y="22"/>
                  <a:pt x="62" y="22"/>
                  <a:pt x="62" y="22"/>
                </a:cubicBezTo>
                <a:cubicBezTo>
                  <a:pt x="62" y="22"/>
                  <a:pt x="62" y="22"/>
                  <a:pt x="62" y="22"/>
                </a:cubicBezTo>
                <a:cubicBezTo>
                  <a:pt x="63" y="22"/>
                  <a:pt x="63" y="22"/>
                  <a:pt x="63" y="22"/>
                </a:cubicBezTo>
                <a:cubicBezTo>
                  <a:pt x="63" y="22"/>
                  <a:pt x="63" y="22"/>
                  <a:pt x="63" y="22"/>
                </a:cubicBezTo>
                <a:cubicBezTo>
                  <a:pt x="63" y="22"/>
                  <a:pt x="63" y="22"/>
                  <a:pt x="63" y="22"/>
                </a:cubicBezTo>
                <a:cubicBezTo>
                  <a:pt x="64" y="22"/>
                  <a:pt x="64" y="22"/>
                  <a:pt x="64" y="22"/>
                </a:cubicBezTo>
                <a:cubicBezTo>
                  <a:pt x="64" y="22"/>
                  <a:pt x="64" y="22"/>
                  <a:pt x="64" y="22"/>
                </a:cubicBezTo>
                <a:cubicBezTo>
                  <a:pt x="64" y="22"/>
                  <a:pt x="64" y="22"/>
                  <a:pt x="64" y="22"/>
                </a:cubicBezTo>
                <a:cubicBezTo>
                  <a:pt x="65" y="22"/>
                  <a:pt x="65" y="22"/>
                  <a:pt x="65" y="22"/>
                </a:cubicBezTo>
                <a:cubicBezTo>
                  <a:pt x="65" y="22"/>
                  <a:pt x="65" y="22"/>
                  <a:pt x="65" y="22"/>
                </a:cubicBezTo>
                <a:cubicBezTo>
                  <a:pt x="65" y="22"/>
                  <a:pt x="65" y="22"/>
                  <a:pt x="65" y="22"/>
                </a:cubicBezTo>
                <a:cubicBezTo>
                  <a:pt x="65" y="22"/>
                  <a:pt x="66" y="22"/>
                  <a:pt x="67" y="23"/>
                </a:cubicBezTo>
                <a:cubicBezTo>
                  <a:pt x="67" y="23"/>
                  <a:pt x="67" y="23"/>
                  <a:pt x="67" y="23"/>
                </a:cubicBezTo>
                <a:cubicBezTo>
                  <a:pt x="67" y="23"/>
                  <a:pt x="67" y="23"/>
                  <a:pt x="67" y="23"/>
                </a:cubicBezTo>
                <a:cubicBezTo>
                  <a:pt x="68" y="23"/>
                  <a:pt x="69" y="24"/>
                  <a:pt x="70" y="25"/>
                </a:cubicBezTo>
                <a:cubicBezTo>
                  <a:pt x="70" y="25"/>
                  <a:pt x="70" y="25"/>
                  <a:pt x="70" y="25"/>
                </a:cubicBezTo>
                <a:cubicBezTo>
                  <a:pt x="70" y="26"/>
                  <a:pt x="70" y="26"/>
                  <a:pt x="70" y="26"/>
                </a:cubicBezTo>
                <a:cubicBezTo>
                  <a:pt x="70" y="26"/>
                  <a:pt x="70" y="26"/>
                  <a:pt x="70" y="26"/>
                </a:cubicBezTo>
                <a:cubicBezTo>
                  <a:pt x="71" y="26"/>
                  <a:pt x="71" y="26"/>
                  <a:pt x="71" y="26"/>
                </a:cubicBezTo>
                <a:cubicBezTo>
                  <a:pt x="71" y="26"/>
                  <a:pt x="71" y="26"/>
                  <a:pt x="71" y="26"/>
                </a:cubicBezTo>
                <a:cubicBezTo>
                  <a:pt x="71" y="27"/>
                  <a:pt x="71" y="27"/>
                  <a:pt x="71" y="27"/>
                </a:cubicBezTo>
                <a:cubicBezTo>
                  <a:pt x="71" y="27"/>
                  <a:pt x="71" y="27"/>
                  <a:pt x="71" y="27"/>
                </a:cubicBezTo>
                <a:cubicBezTo>
                  <a:pt x="72" y="27"/>
                  <a:pt x="72" y="27"/>
                  <a:pt x="72" y="27"/>
                </a:cubicBezTo>
                <a:cubicBezTo>
                  <a:pt x="72" y="27"/>
                  <a:pt x="72" y="27"/>
                  <a:pt x="72" y="27"/>
                </a:cubicBezTo>
                <a:cubicBezTo>
                  <a:pt x="72" y="27"/>
                  <a:pt x="72" y="27"/>
                  <a:pt x="72" y="27"/>
                </a:cubicBezTo>
                <a:cubicBezTo>
                  <a:pt x="73" y="28"/>
                  <a:pt x="73" y="28"/>
                  <a:pt x="73" y="28"/>
                </a:cubicBezTo>
                <a:cubicBezTo>
                  <a:pt x="73" y="28"/>
                  <a:pt x="73" y="28"/>
                  <a:pt x="73" y="28"/>
                </a:cubicBezTo>
                <a:cubicBezTo>
                  <a:pt x="73" y="28"/>
                  <a:pt x="73" y="28"/>
                  <a:pt x="73" y="28"/>
                </a:cubicBezTo>
                <a:cubicBezTo>
                  <a:pt x="73" y="28"/>
                  <a:pt x="73" y="28"/>
                  <a:pt x="73" y="28"/>
                </a:cubicBezTo>
                <a:cubicBezTo>
                  <a:pt x="74" y="28"/>
                  <a:pt x="74" y="28"/>
                  <a:pt x="74" y="28"/>
                </a:cubicBezTo>
                <a:cubicBezTo>
                  <a:pt x="74" y="29"/>
                  <a:pt x="74" y="29"/>
                  <a:pt x="74" y="29"/>
                </a:cubicBezTo>
                <a:cubicBezTo>
                  <a:pt x="74" y="29"/>
                  <a:pt x="74" y="29"/>
                  <a:pt x="74" y="29"/>
                </a:cubicBezTo>
                <a:cubicBezTo>
                  <a:pt x="75" y="30"/>
                  <a:pt x="75" y="30"/>
                  <a:pt x="75" y="30"/>
                </a:cubicBezTo>
                <a:cubicBezTo>
                  <a:pt x="75" y="30"/>
                  <a:pt x="75" y="30"/>
                  <a:pt x="75" y="30"/>
                </a:cubicBezTo>
                <a:cubicBezTo>
                  <a:pt x="76" y="30"/>
                  <a:pt x="76" y="30"/>
                  <a:pt x="76" y="30"/>
                </a:cubicBezTo>
                <a:cubicBezTo>
                  <a:pt x="77" y="31"/>
                  <a:pt x="77" y="31"/>
                  <a:pt x="77" y="31"/>
                </a:cubicBezTo>
                <a:cubicBezTo>
                  <a:pt x="77" y="31"/>
                  <a:pt x="77" y="31"/>
                  <a:pt x="77" y="31"/>
                </a:cubicBezTo>
                <a:cubicBezTo>
                  <a:pt x="77" y="31"/>
                  <a:pt x="77" y="31"/>
                  <a:pt x="77" y="31"/>
                </a:cubicBezTo>
                <a:cubicBezTo>
                  <a:pt x="82" y="38"/>
                  <a:pt x="95" y="51"/>
                  <a:pt x="97" y="52"/>
                </a:cubicBezTo>
                <a:cubicBezTo>
                  <a:pt x="100" y="51"/>
                  <a:pt x="102" y="49"/>
                  <a:pt x="104" y="47"/>
                </a:cubicBezTo>
                <a:cubicBezTo>
                  <a:pt x="104" y="44"/>
                  <a:pt x="100" y="34"/>
                  <a:pt x="99" y="29"/>
                </a:cubicBezTo>
                <a:cubicBezTo>
                  <a:pt x="98" y="26"/>
                  <a:pt x="95" y="21"/>
                  <a:pt x="94" y="18"/>
                </a:cubicBezTo>
                <a:cubicBezTo>
                  <a:pt x="93" y="15"/>
                  <a:pt x="90" y="14"/>
                  <a:pt x="83" y="12"/>
                </a:cubicBezTo>
                <a:cubicBezTo>
                  <a:pt x="77" y="10"/>
                  <a:pt x="72" y="7"/>
                  <a:pt x="68" y="7"/>
                </a:cubicBezTo>
                <a:moveTo>
                  <a:pt x="15" y="0"/>
                </a:moveTo>
                <a:cubicBezTo>
                  <a:pt x="0" y="41"/>
                  <a:pt x="0" y="41"/>
                  <a:pt x="0" y="41"/>
                </a:cubicBezTo>
                <a:cubicBezTo>
                  <a:pt x="0" y="41"/>
                  <a:pt x="6" y="43"/>
                  <a:pt x="14" y="46"/>
                </a:cubicBezTo>
                <a:cubicBezTo>
                  <a:pt x="21" y="36"/>
                  <a:pt x="31" y="13"/>
                  <a:pt x="29" y="6"/>
                </a:cubicBezTo>
                <a:cubicBezTo>
                  <a:pt x="28" y="5"/>
                  <a:pt x="17" y="1"/>
                  <a:pt x="15" y="0"/>
                </a:cubicBezTo>
              </a:path>
            </a:pathLst>
          </a:custGeom>
          <a:solidFill>
            <a:srgbClr val="FFFFFF"/>
          </a:solidFill>
          <a:ln>
            <a:noFill/>
          </a:ln>
        </p:spPr>
        <p:txBody>
          <a:bodyPr vert="horz" wrap="square" lIns="121920" tIns="60960" rIns="121920" bIns="60960" numCol="1" anchor="t" anchorCtr="0" compatLnSpc="1"/>
          <a:lstStyle/>
          <a:p>
            <a:endParaRPr lang="zh-CN" altLang="en-US">
              <a:latin typeface="微软雅黑" pitchFamily="34" charset="-122"/>
              <a:ea typeface="微软雅黑" pitchFamily="34" charset="-122"/>
            </a:endParaRPr>
          </a:p>
        </p:txBody>
      </p:sp>
      <p:sp>
        <p:nvSpPr>
          <p:cNvPr id="46" name="Freeform 37"/>
          <p:cNvSpPr>
            <a:spLocks noEditPoints="1"/>
          </p:cNvSpPr>
          <p:nvPr/>
        </p:nvSpPr>
        <p:spPr bwMode="auto">
          <a:xfrm>
            <a:off x="3116758" y="989022"/>
            <a:ext cx="478801" cy="362521"/>
          </a:xfrm>
          <a:custGeom>
            <a:avLst/>
            <a:gdLst>
              <a:gd name="T0" fmla="*/ 0 w 186"/>
              <a:gd name="T1" fmla="*/ 104 h 141"/>
              <a:gd name="T2" fmla="*/ 0 w 186"/>
              <a:gd name="T3" fmla="*/ 96 h 141"/>
              <a:gd name="T4" fmla="*/ 1 w 186"/>
              <a:gd name="T5" fmla="*/ 94 h 141"/>
              <a:gd name="T6" fmla="*/ 19 w 186"/>
              <a:gd name="T7" fmla="*/ 66 h 141"/>
              <a:gd name="T8" fmla="*/ 35 w 186"/>
              <a:gd name="T9" fmla="*/ 60 h 141"/>
              <a:gd name="T10" fmla="*/ 54 w 186"/>
              <a:gd name="T11" fmla="*/ 16 h 141"/>
              <a:gd name="T12" fmla="*/ 99 w 186"/>
              <a:gd name="T13" fmla="*/ 2 h 141"/>
              <a:gd name="T14" fmla="*/ 137 w 186"/>
              <a:gd name="T15" fmla="*/ 22 h 141"/>
              <a:gd name="T16" fmla="*/ 150 w 186"/>
              <a:gd name="T17" fmla="*/ 71 h 141"/>
              <a:gd name="T18" fmla="*/ 151 w 186"/>
              <a:gd name="T19" fmla="*/ 71 h 141"/>
              <a:gd name="T20" fmla="*/ 185 w 186"/>
              <a:gd name="T21" fmla="*/ 98 h 141"/>
              <a:gd name="T22" fmla="*/ 186 w 186"/>
              <a:gd name="T23" fmla="*/ 102 h 141"/>
              <a:gd name="T24" fmla="*/ 186 w 186"/>
              <a:gd name="T25" fmla="*/ 109 h 141"/>
              <a:gd name="T26" fmla="*/ 185 w 186"/>
              <a:gd name="T27" fmla="*/ 111 h 141"/>
              <a:gd name="T28" fmla="*/ 183 w 186"/>
              <a:gd name="T29" fmla="*/ 120 h 141"/>
              <a:gd name="T30" fmla="*/ 151 w 186"/>
              <a:gd name="T31" fmla="*/ 140 h 141"/>
              <a:gd name="T32" fmla="*/ 93 w 186"/>
              <a:gd name="T33" fmla="*/ 140 h 141"/>
              <a:gd name="T34" fmla="*/ 44 w 186"/>
              <a:gd name="T35" fmla="*/ 140 h 141"/>
              <a:gd name="T36" fmla="*/ 33 w 186"/>
              <a:gd name="T37" fmla="*/ 139 h 141"/>
              <a:gd name="T38" fmla="*/ 2 w 186"/>
              <a:gd name="T39" fmla="*/ 110 h 141"/>
              <a:gd name="T40" fmla="*/ 0 w 186"/>
              <a:gd name="T41" fmla="*/ 104 h 141"/>
              <a:gd name="T42" fmla="*/ 57 w 186"/>
              <a:gd name="T43" fmla="*/ 94 h 141"/>
              <a:gd name="T44" fmla="*/ 93 w 186"/>
              <a:gd name="T45" fmla="*/ 140 h 141"/>
              <a:gd name="T46" fmla="*/ 129 w 186"/>
              <a:gd name="T47" fmla="*/ 94 h 141"/>
              <a:gd name="T48" fmla="*/ 105 w 186"/>
              <a:gd name="T49" fmla="*/ 94 h 141"/>
              <a:gd name="T50" fmla="*/ 105 w 186"/>
              <a:gd name="T51" fmla="*/ 92 h 141"/>
              <a:gd name="T52" fmla="*/ 105 w 186"/>
              <a:gd name="T53" fmla="*/ 49 h 141"/>
              <a:gd name="T54" fmla="*/ 104 w 186"/>
              <a:gd name="T55" fmla="*/ 46 h 141"/>
              <a:gd name="T56" fmla="*/ 89 w 186"/>
              <a:gd name="T57" fmla="*/ 37 h 141"/>
              <a:gd name="T58" fmla="*/ 81 w 186"/>
              <a:gd name="T59" fmla="*/ 48 h 141"/>
              <a:gd name="T60" fmla="*/ 81 w 186"/>
              <a:gd name="T61" fmla="*/ 92 h 141"/>
              <a:gd name="T62" fmla="*/ 81 w 186"/>
              <a:gd name="T63" fmla="*/ 94 h 141"/>
              <a:gd name="T64" fmla="*/ 57 w 186"/>
              <a:gd name="T65"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41">
                <a:moveTo>
                  <a:pt x="0" y="104"/>
                </a:moveTo>
                <a:cubicBezTo>
                  <a:pt x="0" y="101"/>
                  <a:pt x="0" y="99"/>
                  <a:pt x="0" y="96"/>
                </a:cubicBezTo>
                <a:cubicBezTo>
                  <a:pt x="0" y="95"/>
                  <a:pt x="1" y="95"/>
                  <a:pt x="1" y="94"/>
                </a:cubicBezTo>
                <a:cubicBezTo>
                  <a:pt x="3" y="82"/>
                  <a:pt x="9" y="72"/>
                  <a:pt x="19" y="66"/>
                </a:cubicBezTo>
                <a:cubicBezTo>
                  <a:pt x="24" y="63"/>
                  <a:pt x="29" y="61"/>
                  <a:pt x="35" y="60"/>
                </a:cubicBezTo>
                <a:cubicBezTo>
                  <a:pt x="35" y="43"/>
                  <a:pt x="41" y="28"/>
                  <a:pt x="54" y="16"/>
                </a:cubicBezTo>
                <a:cubicBezTo>
                  <a:pt x="67" y="5"/>
                  <a:pt x="82" y="0"/>
                  <a:pt x="99" y="2"/>
                </a:cubicBezTo>
                <a:cubicBezTo>
                  <a:pt x="115" y="3"/>
                  <a:pt x="127" y="10"/>
                  <a:pt x="137" y="22"/>
                </a:cubicBezTo>
                <a:cubicBezTo>
                  <a:pt x="149" y="36"/>
                  <a:pt x="153" y="52"/>
                  <a:pt x="150" y="71"/>
                </a:cubicBezTo>
                <a:cubicBezTo>
                  <a:pt x="150" y="71"/>
                  <a:pt x="151" y="71"/>
                  <a:pt x="151" y="71"/>
                </a:cubicBezTo>
                <a:cubicBezTo>
                  <a:pt x="168" y="71"/>
                  <a:pt x="181" y="82"/>
                  <a:pt x="185" y="98"/>
                </a:cubicBezTo>
                <a:cubicBezTo>
                  <a:pt x="185" y="99"/>
                  <a:pt x="185" y="101"/>
                  <a:pt x="186" y="102"/>
                </a:cubicBezTo>
                <a:cubicBezTo>
                  <a:pt x="186" y="104"/>
                  <a:pt x="186" y="107"/>
                  <a:pt x="186" y="109"/>
                </a:cubicBezTo>
                <a:cubicBezTo>
                  <a:pt x="186" y="110"/>
                  <a:pt x="185" y="110"/>
                  <a:pt x="185" y="111"/>
                </a:cubicBezTo>
                <a:cubicBezTo>
                  <a:pt x="185" y="114"/>
                  <a:pt x="184" y="117"/>
                  <a:pt x="183" y="120"/>
                </a:cubicBezTo>
                <a:cubicBezTo>
                  <a:pt x="176" y="133"/>
                  <a:pt x="166" y="140"/>
                  <a:pt x="151" y="140"/>
                </a:cubicBezTo>
                <a:cubicBezTo>
                  <a:pt x="132" y="141"/>
                  <a:pt x="112" y="140"/>
                  <a:pt x="93" y="140"/>
                </a:cubicBezTo>
                <a:cubicBezTo>
                  <a:pt x="77" y="140"/>
                  <a:pt x="61" y="140"/>
                  <a:pt x="44" y="140"/>
                </a:cubicBezTo>
                <a:cubicBezTo>
                  <a:pt x="40" y="140"/>
                  <a:pt x="36" y="140"/>
                  <a:pt x="33" y="139"/>
                </a:cubicBezTo>
                <a:cubicBezTo>
                  <a:pt x="17" y="135"/>
                  <a:pt x="6" y="126"/>
                  <a:pt x="2" y="110"/>
                </a:cubicBezTo>
                <a:cubicBezTo>
                  <a:pt x="1" y="108"/>
                  <a:pt x="1" y="106"/>
                  <a:pt x="0" y="104"/>
                </a:cubicBezTo>
                <a:close/>
                <a:moveTo>
                  <a:pt x="57" y="94"/>
                </a:moveTo>
                <a:cubicBezTo>
                  <a:pt x="69" y="110"/>
                  <a:pt x="81" y="125"/>
                  <a:pt x="93" y="140"/>
                </a:cubicBezTo>
                <a:cubicBezTo>
                  <a:pt x="105" y="125"/>
                  <a:pt x="117" y="110"/>
                  <a:pt x="129" y="94"/>
                </a:cubicBezTo>
                <a:cubicBezTo>
                  <a:pt x="121" y="94"/>
                  <a:pt x="113" y="94"/>
                  <a:pt x="105" y="94"/>
                </a:cubicBezTo>
                <a:cubicBezTo>
                  <a:pt x="105" y="93"/>
                  <a:pt x="105" y="92"/>
                  <a:pt x="105" y="92"/>
                </a:cubicBezTo>
                <a:cubicBezTo>
                  <a:pt x="105" y="78"/>
                  <a:pt x="105" y="63"/>
                  <a:pt x="105" y="49"/>
                </a:cubicBezTo>
                <a:cubicBezTo>
                  <a:pt x="105" y="48"/>
                  <a:pt x="105" y="47"/>
                  <a:pt x="104" y="46"/>
                </a:cubicBezTo>
                <a:cubicBezTo>
                  <a:pt x="103" y="39"/>
                  <a:pt x="96" y="34"/>
                  <a:pt x="89" y="37"/>
                </a:cubicBezTo>
                <a:cubicBezTo>
                  <a:pt x="84" y="38"/>
                  <a:pt x="81" y="43"/>
                  <a:pt x="81" y="48"/>
                </a:cubicBezTo>
                <a:cubicBezTo>
                  <a:pt x="81" y="63"/>
                  <a:pt x="81" y="77"/>
                  <a:pt x="81" y="92"/>
                </a:cubicBezTo>
                <a:cubicBezTo>
                  <a:pt x="81" y="92"/>
                  <a:pt x="81" y="93"/>
                  <a:pt x="81" y="94"/>
                </a:cubicBezTo>
                <a:cubicBezTo>
                  <a:pt x="73" y="94"/>
                  <a:pt x="65" y="94"/>
                  <a:pt x="57"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35" name="文本框 34">
            <a:extLst>
              <a:ext uri="{FF2B5EF4-FFF2-40B4-BE49-F238E27FC236}">
                <a16:creationId xmlns:a16="http://schemas.microsoft.com/office/drawing/2014/main" id="{E570D651-AD0B-4E0C-8F0B-B22DB4096222}"/>
              </a:ext>
            </a:extLst>
          </p:cNvPr>
          <p:cNvSpPr txBox="1">
            <a:spLocks noChangeArrowheads="1"/>
          </p:cNvSpPr>
          <p:nvPr/>
        </p:nvSpPr>
        <p:spPr bwMode="auto">
          <a:xfrm>
            <a:off x="4541752" y="2705139"/>
            <a:ext cx="4278812" cy="4025269"/>
          </a:xfrm>
          <a:prstGeom prst="rect">
            <a:avLst/>
          </a:prstGeom>
          <a:solidFill>
            <a:srgbClr val="92D050"/>
          </a:solidFill>
          <a:ln w="9525">
            <a:solidFill>
              <a:srgbClr val="000000"/>
            </a:solidFill>
            <a:miter lim="800000"/>
            <a:headEnd/>
            <a:tailEnd/>
          </a:ln>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indent="-285750" algn="just" eaLnBrk="1" hangingPunct="1">
              <a:lnSpc>
                <a:spcPct val="160000"/>
              </a:lnSpc>
              <a:buFont typeface="Wingdings" panose="05000000000000000000" pitchFamily="2" charset="2"/>
              <a:buChar char="u"/>
            </a:pPr>
            <a:r>
              <a:rPr lang="zh-CN" altLang="en-US" b="1" dirty="0">
                <a:latin typeface="微软雅黑" pitchFamily="34" charset="-122"/>
                <a:ea typeface="微软雅黑" pitchFamily="34" charset="-122"/>
                <a:cs typeface="Arial" pitchFamily="34" charset="0"/>
              </a:rPr>
              <a:t>法国，</a:t>
            </a:r>
            <a:r>
              <a:rPr lang="zh-CN" altLang="en-US" dirty="0">
                <a:latin typeface="微软雅黑" pitchFamily="34" charset="-122"/>
                <a:ea typeface="微软雅黑" pitchFamily="34" charset="-122"/>
                <a:cs typeface="Arial" pitchFamily="34" charset="0"/>
              </a:rPr>
              <a:t>对标世界银行</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营商环境报告</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，基于自身国情，由法国商务投资署推出本土化</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法国吸引力报告</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a:t>
            </a:r>
            <a:endParaRPr lang="en-US" altLang="zh-CN" dirty="0">
              <a:latin typeface="微软雅黑" pitchFamily="34" charset="-122"/>
              <a:ea typeface="微软雅黑" pitchFamily="34" charset="-122"/>
              <a:cs typeface="Arial" pitchFamily="34" charset="0"/>
            </a:endParaRPr>
          </a:p>
          <a:p>
            <a:pPr indent="-285750" algn="just" eaLnBrk="1" hangingPunct="1">
              <a:lnSpc>
                <a:spcPct val="160000"/>
              </a:lnSpc>
              <a:buFont typeface="Wingdings" panose="05000000000000000000" pitchFamily="2" charset="2"/>
              <a:buChar char="u"/>
            </a:pPr>
            <a:r>
              <a:rPr lang="zh-CN" altLang="en-US" b="1" dirty="0">
                <a:latin typeface="微软雅黑" pitchFamily="34" charset="-122"/>
                <a:ea typeface="微软雅黑" pitchFamily="34" charset="-122"/>
                <a:cs typeface="Arial" pitchFamily="34" charset="0"/>
              </a:rPr>
              <a:t>俄罗斯，</a:t>
            </a:r>
            <a:r>
              <a:rPr lang="zh-CN" altLang="en-US" dirty="0">
                <a:latin typeface="微软雅黑" pitchFamily="34" charset="-122"/>
                <a:ea typeface="微软雅黑" pitchFamily="34" charset="-122"/>
                <a:cs typeface="Arial" pitchFamily="34" charset="0"/>
              </a:rPr>
              <a:t>由战略倡议署从</a:t>
            </a:r>
            <a:r>
              <a:rPr lang="en-US" altLang="zh-CN" dirty="0">
                <a:latin typeface="微软雅黑" pitchFamily="34" charset="-122"/>
                <a:ea typeface="微软雅黑" pitchFamily="34" charset="-122"/>
                <a:cs typeface="Arial" pitchFamily="34" charset="0"/>
              </a:rPr>
              <a:t>2014</a:t>
            </a:r>
            <a:r>
              <a:rPr lang="zh-CN" altLang="en-US" dirty="0">
                <a:latin typeface="微软雅黑" pitchFamily="34" charset="-122"/>
                <a:ea typeface="微软雅黑" pitchFamily="34" charset="-122"/>
                <a:cs typeface="Arial" pitchFamily="34" charset="0"/>
              </a:rPr>
              <a:t>年开始，对各联邦主体开展投资环境报告，并发布</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地区投资环境国家排名</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a:t>
            </a:r>
            <a:endParaRPr lang="en-US" altLang="zh-CN" dirty="0">
              <a:latin typeface="微软雅黑" pitchFamily="34" charset="-122"/>
              <a:ea typeface="微软雅黑" pitchFamily="34" charset="-122"/>
              <a:cs typeface="Arial" pitchFamily="34" charset="0"/>
            </a:endParaRPr>
          </a:p>
          <a:p>
            <a:pPr indent="-285750" algn="just" eaLnBrk="1" hangingPunct="1">
              <a:lnSpc>
                <a:spcPct val="160000"/>
              </a:lnSpc>
              <a:buFont typeface="Wingdings" panose="05000000000000000000" pitchFamily="2" charset="2"/>
              <a:buChar char="u"/>
            </a:pPr>
            <a:r>
              <a:rPr lang="zh-CN" altLang="en-US" b="1" dirty="0">
                <a:latin typeface="微软雅黑" pitchFamily="34" charset="-122"/>
                <a:ea typeface="微软雅黑" pitchFamily="34" charset="-122"/>
                <a:cs typeface="Arial" pitchFamily="34" charset="0"/>
              </a:rPr>
              <a:t>印度</a:t>
            </a:r>
            <a:r>
              <a:rPr lang="zh-CN" altLang="en-US" dirty="0">
                <a:latin typeface="微软雅黑" pitchFamily="34" charset="-122"/>
                <a:ea typeface="微软雅黑" pitchFamily="34" charset="-122"/>
                <a:cs typeface="Arial" pitchFamily="34" charset="0"/>
              </a:rPr>
              <a:t>，由工业政策与促进局从</a:t>
            </a:r>
            <a:r>
              <a:rPr lang="en-US" altLang="zh-CN" dirty="0">
                <a:latin typeface="微软雅黑" pitchFamily="34" charset="-122"/>
                <a:ea typeface="微软雅黑" pitchFamily="34" charset="-122"/>
                <a:cs typeface="Arial" pitchFamily="34" charset="0"/>
              </a:rPr>
              <a:t>2015</a:t>
            </a:r>
            <a:r>
              <a:rPr lang="zh-CN" altLang="en-US" dirty="0">
                <a:latin typeface="微软雅黑" pitchFamily="34" charset="-122"/>
                <a:ea typeface="微软雅黑" pitchFamily="34" charset="-122"/>
                <a:cs typeface="Arial" pitchFamily="34" charset="0"/>
              </a:rPr>
              <a:t>年开始，参照世界银行营商环境评价项目，推出</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印度营商便利度排名</a:t>
            </a:r>
            <a:r>
              <a:rPr lang="en-US" altLang="zh-CN" dirty="0">
                <a:latin typeface="微软雅黑" pitchFamily="34" charset="-122"/>
                <a:ea typeface="微软雅黑" pitchFamily="34" charset="-122"/>
                <a:cs typeface="Arial" pitchFamily="34" charset="0"/>
              </a:rPr>
              <a:t>》</a:t>
            </a:r>
            <a:r>
              <a:rPr lang="zh-CN" altLang="en-US" dirty="0">
                <a:latin typeface="微软雅黑" pitchFamily="34" charset="-122"/>
                <a:ea typeface="微软雅黑" pitchFamily="34" charset="-122"/>
                <a:cs typeface="Arial" pitchFamily="34" charset="0"/>
              </a:rPr>
              <a:t>。</a:t>
            </a:r>
          </a:p>
        </p:txBody>
      </p:sp>
      <p:cxnSp>
        <p:nvCxnSpPr>
          <p:cNvPr id="36" name="直接箭头连接符 35">
            <a:extLst>
              <a:ext uri="{FF2B5EF4-FFF2-40B4-BE49-F238E27FC236}">
                <a16:creationId xmlns:a16="http://schemas.microsoft.com/office/drawing/2014/main" id="{46D92B09-06BB-468D-97A9-415D92DF46BD}"/>
              </a:ext>
            </a:extLst>
          </p:cNvPr>
          <p:cNvCxnSpPr>
            <a:cxnSpLocks/>
            <a:stCxn id="21" idx="6"/>
          </p:cNvCxnSpPr>
          <p:nvPr/>
        </p:nvCxnSpPr>
        <p:spPr>
          <a:xfrm>
            <a:off x="4106177" y="1439745"/>
            <a:ext cx="428445"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9A26C246-2245-4B60-AADD-90F642F45DA4}"/>
              </a:ext>
            </a:extLst>
          </p:cNvPr>
          <p:cNvCxnSpPr>
            <a:cxnSpLocks/>
          </p:cNvCxnSpPr>
          <p:nvPr/>
        </p:nvCxnSpPr>
        <p:spPr>
          <a:xfrm>
            <a:off x="4103389" y="4786566"/>
            <a:ext cx="453690"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图表 21">
            <a:extLst>
              <a:ext uri="{FF2B5EF4-FFF2-40B4-BE49-F238E27FC236}">
                <a16:creationId xmlns:a16="http://schemas.microsoft.com/office/drawing/2014/main" id="{A3873A0E-4FFC-46E9-BFE1-F97A9FA9DCCC}"/>
              </a:ext>
            </a:extLst>
          </p:cNvPr>
          <p:cNvGraphicFramePr>
            <a:graphicFrameLocks/>
          </p:cNvGraphicFramePr>
          <p:nvPr>
            <p:extLst>
              <p:ext uri="{D42A27DB-BD31-4B8C-83A1-F6EECF244321}">
                <p14:modId xmlns:p14="http://schemas.microsoft.com/office/powerpoint/2010/main" val="1235011292"/>
              </p:ext>
            </p:extLst>
          </p:nvPr>
        </p:nvGraphicFramePr>
        <p:xfrm>
          <a:off x="8883286" y="2819583"/>
          <a:ext cx="3308713" cy="3442671"/>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图片 6">
            <a:extLst>
              <a:ext uri="{FF2B5EF4-FFF2-40B4-BE49-F238E27FC236}">
                <a16:creationId xmlns:a16="http://schemas.microsoft.com/office/drawing/2014/main" id="{D51D14B6-2D03-44C4-AFE6-CA478A792A56}"/>
              </a:ext>
            </a:extLst>
          </p:cNvPr>
          <p:cNvPicPr>
            <a:picLocks noChangeAspect="1"/>
          </p:cNvPicPr>
          <p:nvPr/>
        </p:nvPicPr>
        <p:blipFill>
          <a:blip r:embed="rId5"/>
          <a:stretch>
            <a:fillRect/>
          </a:stretch>
        </p:blipFill>
        <p:spPr>
          <a:xfrm>
            <a:off x="8827212" y="110114"/>
            <a:ext cx="3364787" cy="1757815"/>
          </a:xfrm>
          <a:prstGeom prst="rect">
            <a:avLst/>
          </a:prstGeom>
        </p:spPr>
      </p:pic>
      <p:pic>
        <p:nvPicPr>
          <p:cNvPr id="10" name="图片 9">
            <a:extLst>
              <a:ext uri="{FF2B5EF4-FFF2-40B4-BE49-F238E27FC236}">
                <a16:creationId xmlns:a16="http://schemas.microsoft.com/office/drawing/2014/main" id="{BB5DF194-DFB9-4EC6-8EBD-50AD66F4B9E5}"/>
              </a:ext>
            </a:extLst>
          </p:cNvPr>
          <p:cNvPicPr>
            <a:picLocks noChangeAspect="1"/>
          </p:cNvPicPr>
          <p:nvPr/>
        </p:nvPicPr>
        <p:blipFill>
          <a:blip r:embed="rId6"/>
          <a:stretch>
            <a:fillRect/>
          </a:stretch>
        </p:blipFill>
        <p:spPr>
          <a:xfrm>
            <a:off x="1" y="5551730"/>
            <a:ext cx="4518054" cy="1293251"/>
          </a:xfrm>
          <a:prstGeom prst="rect">
            <a:avLst/>
          </a:prstGeom>
        </p:spPr>
      </p:pic>
      <p:pic>
        <p:nvPicPr>
          <p:cNvPr id="11" name="图片 10">
            <a:extLst>
              <a:ext uri="{FF2B5EF4-FFF2-40B4-BE49-F238E27FC236}">
                <a16:creationId xmlns:a16="http://schemas.microsoft.com/office/drawing/2014/main" id="{222AC55F-9711-43FF-88A2-F266D048A63F}"/>
              </a:ext>
            </a:extLst>
          </p:cNvPr>
          <p:cNvPicPr>
            <a:picLocks noChangeAspect="1"/>
          </p:cNvPicPr>
          <p:nvPr/>
        </p:nvPicPr>
        <p:blipFill>
          <a:blip r:embed="rId7"/>
          <a:stretch>
            <a:fillRect/>
          </a:stretch>
        </p:blipFill>
        <p:spPr>
          <a:xfrm>
            <a:off x="2417036" y="2201291"/>
            <a:ext cx="2047736" cy="1734826"/>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0807" y="296479"/>
            <a:ext cx="3262432" cy="461665"/>
          </a:xfrm>
          <a:prstGeom prst="rect">
            <a:avLst/>
          </a:prstGeom>
          <a:noFill/>
        </p:spPr>
        <p:txBody>
          <a:bodyPr wrap="none" rtlCol="0">
            <a:spAutoFit/>
          </a:bodyPr>
          <a:lstStyle/>
          <a:p>
            <a:r>
              <a:rPr lang="zh-CN" altLang="en-US" sz="2400" b="1" dirty="0">
                <a:solidFill>
                  <a:srgbClr val="C00000"/>
                </a:solidFill>
                <a:latin typeface="微软雅黑" pitchFamily="34" charset="-122"/>
                <a:ea typeface="微软雅黑" pitchFamily="34" charset="-122"/>
              </a:rPr>
              <a:t>我国营商环境评价制度</a:t>
            </a:r>
          </a:p>
        </p:txBody>
      </p:sp>
      <p:sp>
        <p:nvSpPr>
          <p:cNvPr id="3" name="稻壳儿小白白(http://dwz.cn/Wu2UP)"/>
          <p:cNvSpPr/>
          <p:nvPr/>
        </p:nvSpPr>
        <p:spPr bwMode="auto">
          <a:xfrm rot="5400000">
            <a:off x="1010038" y="4086115"/>
            <a:ext cx="1574573" cy="2619679"/>
          </a:xfrm>
          <a:custGeom>
            <a:avLst/>
            <a:gdLst>
              <a:gd name="T0" fmla="*/ 0 w 1265436"/>
              <a:gd name="T1" fmla="*/ 0 h 2105657"/>
              <a:gd name="T2" fmla="*/ 203862 w 1265436"/>
              <a:gd name="T3" fmla="*/ 0 h 2105657"/>
              <a:gd name="T4" fmla="*/ 203862 w 1265436"/>
              <a:gd name="T5" fmla="*/ 1901669 h 2105657"/>
              <a:gd name="T6" fmla="*/ 1265436 w 1265436"/>
              <a:gd name="T7" fmla="*/ 1901669 h 2105657"/>
              <a:gd name="T8" fmla="*/ 1265436 w 1265436"/>
              <a:gd name="T9" fmla="*/ 2105657 h 2105657"/>
              <a:gd name="T10" fmla="*/ 0 w 1265436"/>
              <a:gd name="T11" fmla="*/ 2105657 h 2105657"/>
              <a:gd name="T12" fmla="*/ 0 w 1265436"/>
              <a:gd name="T13" fmla="*/ 0 h 2105657"/>
            </a:gdLst>
            <a:ahLst/>
            <a:cxnLst>
              <a:cxn ang="0">
                <a:pos x="T0" y="T1"/>
              </a:cxn>
              <a:cxn ang="0">
                <a:pos x="T2" y="T3"/>
              </a:cxn>
              <a:cxn ang="0">
                <a:pos x="T4" y="T5"/>
              </a:cxn>
              <a:cxn ang="0">
                <a:pos x="T6" y="T7"/>
              </a:cxn>
              <a:cxn ang="0">
                <a:pos x="T8" y="T9"/>
              </a:cxn>
              <a:cxn ang="0">
                <a:pos x="T10" y="T11"/>
              </a:cxn>
              <a:cxn ang="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9BBB58"/>
          </a:solidFill>
          <a:ln>
            <a:noFill/>
          </a:ln>
        </p:spPr>
        <p:txBody>
          <a:bodyPr/>
          <a:lstStyle/>
          <a:p>
            <a:endParaRPr lang="zh-CN" altLang="en-US">
              <a:latin typeface="微软雅黑" pitchFamily="34" charset="-122"/>
              <a:ea typeface="微软雅黑" pitchFamily="34" charset="-122"/>
            </a:endParaRPr>
          </a:p>
        </p:txBody>
      </p:sp>
      <p:sp>
        <p:nvSpPr>
          <p:cNvPr id="4" name="稻壳儿小白白(http://dwz.cn/Wu2UP)"/>
          <p:cNvSpPr>
            <a:spLocks noChangeArrowheads="1"/>
          </p:cNvSpPr>
          <p:nvPr/>
        </p:nvSpPr>
        <p:spPr bwMode="auto">
          <a:xfrm>
            <a:off x="2666597" y="3893492"/>
            <a:ext cx="446491" cy="446491"/>
          </a:xfrm>
          <a:prstGeom prst="triangle">
            <a:avLst>
              <a:gd name="adj" fmla="val 100000"/>
            </a:avLst>
          </a:prstGeom>
          <a:solidFill>
            <a:srgbClr val="9BBB58"/>
          </a:solidFill>
          <a:ln>
            <a:noFill/>
          </a:ln>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endParaRPr lang="zh-CN" altLang="en-US">
              <a:solidFill>
                <a:srgbClr val="FFFFFF"/>
              </a:solidFill>
              <a:latin typeface="微软雅黑" pitchFamily="34" charset="-122"/>
              <a:sym typeface="Arial" pitchFamily="34" charset="0"/>
            </a:endParaRPr>
          </a:p>
        </p:txBody>
      </p:sp>
      <p:sp>
        <p:nvSpPr>
          <p:cNvPr id="5" name="稻壳儿小白白(http://dwz.cn/Wu2UP)"/>
          <p:cNvSpPr/>
          <p:nvPr/>
        </p:nvSpPr>
        <p:spPr bwMode="auto">
          <a:xfrm rot="5400000">
            <a:off x="3905315" y="3369953"/>
            <a:ext cx="1576548" cy="2619679"/>
          </a:xfrm>
          <a:custGeom>
            <a:avLst/>
            <a:gdLst>
              <a:gd name="T0" fmla="*/ 0 w 1265436"/>
              <a:gd name="T1" fmla="*/ 0 h 2105657"/>
              <a:gd name="T2" fmla="*/ 203862 w 1265436"/>
              <a:gd name="T3" fmla="*/ 0 h 2105657"/>
              <a:gd name="T4" fmla="*/ 203862 w 1265436"/>
              <a:gd name="T5" fmla="*/ 1901669 h 2105657"/>
              <a:gd name="T6" fmla="*/ 1265436 w 1265436"/>
              <a:gd name="T7" fmla="*/ 1901669 h 2105657"/>
              <a:gd name="T8" fmla="*/ 1265436 w 1265436"/>
              <a:gd name="T9" fmla="*/ 2105657 h 2105657"/>
              <a:gd name="T10" fmla="*/ 0 w 1265436"/>
              <a:gd name="T11" fmla="*/ 2105657 h 2105657"/>
              <a:gd name="T12" fmla="*/ 0 w 1265436"/>
              <a:gd name="T13" fmla="*/ 0 h 2105657"/>
            </a:gdLst>
            <a:ahLst/>
            <a:cxnLst>
              <a:cxn ang="0">
                <a:pos x="T0" y="T1"/>
              </a:cxn>
              <a:cxn ang="0">
                <a:pos x="T2" y="T3"/>
              </a:cxn>
              <a:cxn ang="0">
                <a:pos x="T4" y="T5"/>
              </a:cxn>
              <a:cxn ang="0">
                <a:pos x="T6" y="T7"/>
              </a:cxn>
              <a:cxn ang="0">
                <a:pos x="T8" y="T9"/>
              </a:cxn>
              <a:cxn ang="0">
                <a:pos x="T10" y="T11"/>
              </a:cxn>
              <a:cxn ang="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F29C13"/>
          </a:solidFill>
          <a:ln>
            <a:noFill/>
          </a:ln>
        </p:spPr>
        <p:txBody>
          <a:bodyPr/>
          <a:lstStyle/>
          <a:p>
            <a:endParaRPr lang="zh-CN" altLang="en-US">
              <a:latin typeface="微软雅黑" pitchFamily="34" charset="-122"/>
              <a:ea typeface="微软雅黑" pitchFamily="34" charset="-122"/>
            </a:endParaRPr>
          </a:p>
        </p:txBody>
      </p:sp>
      <p:sp>
        <p:nvSpPr>
          <p:cNvPr id="6" name="稻壳儿小白白(http://dwz.cn/Wu2UP)"/>
          <p:cNvSpPr>
            <a:spLocks noChangeArrowheads="1"/>
          </p:cNvSpPr>
          <p:nvPr/>
        </p:nvSpPr>
        <p:spPr bwMode="auto">
          <a:xfrm>
            <a:off x="5562863" y="3176341"/>
            <a:ext cx="446491" cy="446491"/>
          </a:xfrm>
          <a:prstGeom prst="triangle">
            <a:avLst>
              <a:gd name="adj" fmla="val 100000"/>
            </a:avLst>
          </a:prstGeom>
          <a:solidFill>
            <a:srgbClr val="F29C13"/>
          </a:solidFill>
          <a:ln>
            <a:noFill/>
          </a:ln>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endParaRPr lang="zh-CN" altLang="en-US">
              <a:solidFill>
                <a:srgbClr val="FFFFFF"/>
              </a:solidFill>
              <a:latin typeface="微软雅黑" pitchFamily="34" charset="-122"/>
              <a:sym typeface="Arial" pitchFamily="34" charset="0"/>
            </a:endParaRPr>
          </a:p>
        </p:txBody>
      </p:sp>
      <p:sp>
        <p:nvSpPr>
          <p:cNvPr id="7" name="稻壳儿小白白(http://dwz.cn/Wu2UP)"/>
          <p:cNvSpPr/>
          <p:nvPr/>
        </p:nvSpPr>
        <p:spPr bwMode="auto">
          <a:xfrm rot="5400000">
            <a:off x="6802569" y="2653789"/>
            <a:ext cx="1574572" cy="2619679"/>
          </a:xfrm>
          <a:custGeom>
            <a:avLst/>
            <a:gdLst>
              <a:gd name="T0" fmla="*/ 0 w 1265436"/>
              <a:gd name="T1" fmla="*/ 0 h 2105657"/>
              <a:gd name="T2" fmla="*/ 203862 w 1265436"/>
              <a:gd name="T3" fmla="*/ 0 h 2105657"/>
              <a:gd name="T4" fmla="*/ 203862 w 1265436"/>
              <a:gd name="T5" fmla="*/ 1901669 h 2105657"/>
              <a:gd name="T6" fmla="*/ 1265436 w 1265436"/>
              <a:gd name="T7" fmla="*/ 1901669 h 2105657"/>
              <a:gd name="T8" fmla="*/ 1265436 w 1265436"/>
              <a:gd name="T9" fmla="*/ 2105657 h 2105657"/>
              <a:gd name="T10" fmla="*/ 0 w 1265436"/>
              <a:gd name="T11" fmla="*/ 2105657 h 2105657"/>
              <a:gd name="T12" fmla="*/ 0 w 1265436"/>
              <a:gd name="T13" fmla="*/ 0 h 2105657"/>
            </a:gdLst>
            <a:ahLst/>
            <a:cxnLst>
              <a:cxn ang="0">
                <a:pos x="T0" y="T1"/>
              </a:cxn>
              <a:cxn ang="0">
                <a:pos x="T2" y="T3"/>
              </a:cxn>
              <a:cxn ang="0">
                <a:pos x="T4" y="T5"/>
              </a:cxn>
              <a:cxn ang="0">
                <a:pos x="T6" y="T7"/>
              </a:cxn>
              <a:cxn ang="0">
                <a:pos x="T8" y="T9"/>
              </a:cxn>
              <a:cxn ang="0">
                <a:pos x="T10" y="T11"/>
              </a:cxn>
              <a:cxn ang="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BE382D"/>
          </a:solidFill>
          <a:ln>
            <a:noFill/>
          </a:ln>
        </p:spPr>
        <p:txBody>
          <a:bodyPr/>
          <a:lstStyle/>
          <a:p>
            <a:endParaRPr lang="zh-CN" altLang="en-US">
              <a:latin typeface="微软雅黑" pitchFamily="34" charset="-122"/>
              <a:ea typeface="微软雅黑" pitchFamily="34" charset="-122"/>
            </a:endParaRPr>
          </a:p>
        </p:txBody>
      </p:sp>
      <p:sp>
        <p:nvSpPr>
          <p:cNvPr id="8" name="稻壳儿小白白(http://dwz.cn/Wu2UP)"/>
          <p:cNvSpPr>
            <a:spLocks noChangeArrowheads="1"/>
          </p:cNvSpPr>
          <p:nvPr/>
        </p:nvSpPr>
        <p:spPr bwMode="auto">
          <a:xfrm>
            <a:off x="8459128" y="2459188"/>
            <a:ext cx="446491" cy="446491"/>
          </a:xfrm>
          <a:prstGeom prst="triangle">
            <a:avLst>
              <a:gd name="adj" fmla="val 100000"/>
            </a:avLst>
          </a:prstGeom>
          <a:solidFill>
            <a:srgbClr val="BE382D"/>
          </a:solidFill>
          <a:ln>
            <a:noFill/>
          </a:ln>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endParaRPr lang="zh-CN" altLang="en-US">
              <a:solidFill>
                <a:srgbClr val="FFFFFF"/>
              </a:solidFill>
              <a:latin typeface="微软雅黑" pitchFamily="34" charset="-122"/>
              <a:sym typeface="Arial" pitchFamily="34" charset="0"/>
            </a:endParaRPr>
          </a:p>
        </p:txBody>
      </p:sp>
      <p:sp>
        <p:nvSpPr>
          <p:cNvPr id="9" name="稻壳儿小白白(http://dwz.cn/Wu2UP)"/>
          <p:cNvSpPr/>
          <p:nvPr/>
        </p:nvSpPr>
        <p:spPr bwMode="auto">
          <a:xfrm rot="5400000">
            <a:off x="9697846" y="1935647"/>
            <a:ext cx="1574573" cy="2621655"/>
          </a:xfrm>
          <a:custGeom>
            <a:avLst/>
            <a:gdLst>
              <a:gd name="T0" fmla="*/ 0 w 1265436"/>
              <a:gd name="T1" fmla="*/ 0 h 2105657"/>
              <a:gd name="T2" fmla="*/ 203862 w 1265436"/>
              <a:gd name="T3" fmla="*/ 0 h 2105657"/>
              <a:gd name="T4" fmla="*/ 203862 w 1265436"/>
              <a:gd name="T5" fmla="*/ 1901669 h 2105657"/>
              <a:gd name="T6" fmla="*/ 1265436 w 1265436"/>
              <a:gd name="T7" fmla="*/ 1901669 h 2105657"/>
              <a:gd name="T8" fmla="*/ 1265436 w 1265436"/>
              <a:gd name="T9" fmla="*/ 2105657 h 2105657"/>
              <a:gd name="T10" fmla="*/ 0 w 1265436"/>
              <a:gd name="T11" fmla="*/ 2105657 h 2105657"/>
              <a:gd name="T12" fmla="*/ 0 w 1265436"/>
              <a:gd name="T13" fmla="*/ 0 h 2105657"/>
            </a:gdLst>
            <a:ahLst/>
            <a:cxnLst>
              <a:cxn ang="0">
                <a:pos x="T0" y="T1"/>
              </a:cxn>
              <a:cxn ang="0">
                <a:pos x="T2" y="T3"/>
              </a:cxn>
              <a:cxn ang="0">
                <a:pos x="T4" y="T5"/>
              </a:cxn>
              <a:cxn ang="0">
                <a:pos x="T6" y="T7"/>
              </a:cxn>
              <a:cxn ang="0">
                <a:pos x="T8" y="T9"/>
              </a:cxn>
              <a:cxn ang="0">
                <a:pos x="T10" y="T11"/>
              </a:cxn>
              <a:cxn ang="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0FAC99"/>
          </a:solidFill>
          <a:ln>
            <a:noFill/>
          </a:ln>
        </p:spPr>
        <p:txBody>
          <a:bodyPr/>
          <a:lstStyle/>
          <a:p>
            <a:endParaRPr lang="zh-CN" altLang="en-US">
              <a:latin typeface="微软雅黑" pitchFamily="34" charset="-122"/>
              <a:ea typeface="微软雅黑" pitchFamily="34" charset="-122"/>
            </a:endParaRPr>
          </a:p>
        </p:txBody>
      </p:sp>
      <p:sp>
        <p:nvSpPr>
          <p:cNvPr id="10" name="稻壳儿小白白(http://dwz.cn/Wu2UP)"/>
          <p:cNvSpPr txBox="1">
            <a:spLocks noChangeArrowheads="1"/>
          </p:cNvSpPr>
          <p:nvPr/>
        </p:nvSpPr>
        <p:spPr bwMode="auto">
          <a:xfrm>
            <a:off x="335360" y="5059111"/>
            <a:ext cx="29100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algn="ctr" eaLnBrk="1" hangingPunct="1">
              <a:spcBef>
                <a:spcPct val="20000"/>
              </a:spcBef>
            </a:pPr>
            <a:r>
              <a:rPr lang="zh-CN" altLang="en-US" sz="1600" b="1" dirty="0">
                <a:solidFill>
                  <a:schemeClr val="tx1">
                    <a:lumMod val="95000"/>
                    <a:lumOff val="5000"/>
                  </a:schemeClr>
                </a:solidFill>
                <a:latin typeface="微软雅黑" pitchFamily="34" charset="-122"/>
                <a:sym typeface="Arial" pitchFamily="34" charset="0"/>
              </a:rPr>
              <a:t>启动工作</a:t>
            </a:r>
            <a:endParaRPr lang="en-US" altLang="zh-CN" sz="1600" b="1" dirty="0">
              <a:solidFill>
                <a:schemeClr val="tx1">
                  <a:lumMod val="95000"/>
                  <a:lumOff val="5000"/>
                </a:schemeClr>
              </a:solidFill>
              <a:latin typeface="微软雅黑" pitchFamily="34" charset="-122"/>
              <a:sym typeface="Arial" pitchFamily="34" charset="0"/>
            </a:endParaRPr>
          </a:p>
        </p:txBody>
      </p:sp>
      <p:sp>
        <p:nvSpPr>
          <p:cNvPr id="11" name="稻壳儿小白白(http://dwz.cn/Wu2UP)"/>
          <p:cNvSpPr txBox="1">
            <a:spLocks noChangeArrowheads="1"/>
          </p:cNvSpPr>
          <p:nvPr/>
        </p:nvSpPr>
        <p:spPr bwMode="auto">
          <a:xfrm>
            <a:off x="1047155" y="5385020"/>
            <a:ext cx="17227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spcBef>
                <a:spcPct val="20000"/>
              </a:spcBef>
            </a:pPr>
            <a:r>
              <a:rPr lang="en-US" altLang="zh-CN" sz="1400" dirty="0">
                <a:latin typeface="微软雅黑" pitchFamily="34" charset="-122"/>
                <a:sym typeface="Arial" pitchFamily="34" charset="0"/>
              </a:rPr>
              <a:t>1</a:t>
            </a:r>
            <a:r>
              <a:rPr lang="zh-CN" altLang="en-US" sz="1400" dirty="0">
                <a:latin typeface="微软雅黑" pitchFamily="34" charset="-122"/>
                <a:sym typeface="Arial" pitchFamily="34" charset="0"/>
              </a:rPr>
              <a:t>月</a:t>
            </a:r>
            <a:r>
              <a:rPr lang="en-US" altLang="zh-CN" sz="1400" dirty="0">
                <a:latin typeface="微软雅黑" pitchFamily="34" charset="-122"/>
                <a:sym typeface="Arial" pitchFamily="34" charset="0"/>
              </a:rPr>
              <a:t>3</a:t>
            </a:r>
            <a:r>
              <a:rPr lang="zh-CN" altLang="en-US" sz="1400" dirty="0">
                <a:latin typeface="微软雅黑" pitchFamily="34" charset="-122"/>
                <a:sym typeface="Arial" pitchFamily="34" charset="0"/>
              </a:rPr>
              <a:t>日，</a:t>
            </a:r>
            <a:r>
              <a:rPr lang="zh-CN" altLang="en-US" sz="1600" dirty="0">
                <a:latin typeface="微软雅黑" pitchFamily="34" charset="-122"/>
                <a:sym typeface="Arial" pitchFamily="34" charset="0"/>
              </a:rPr>
              <a:t>国务院</a:t>
            </a:r>
            <a:r>
              <a:rPr lang="zh-CN" altLang="en-US" sz="1400" dirty="0">
                <a:latin typeface="微软雅黑" pitchFamily="34" charset="-122"/>
                <a:sym typeface="Arial" pitchFamily="34" charset="0"/>
              </a:rPr>
              <a:t>常务会议明确，国家发改委牵头，借鉴国际经验，抓紧建立营商环境评价机制，逐步在全国推行。</a:t>
            </a:r>
            <a:endParaRPr lang="en-US" altLang="zh-CN" sz="1400" dirty="0">
              <a:latin typeface="微软雅黑" pitchFamily="34" charset="-122"/>
              <a:sym typeface="Arial" pitchFamily="34" charset="0"/>
            </a:endParaRPr>
          </a:p>
        </p:txBody>
      </p:sp>
      <p:sp>
        <p:nvSpPr>
          <p:cNvPr id="12" name="稻壳儿小白白(http://dwz.cn/Wu2UP)"/>
          <p:cNvSpPr txBox="1">
            <a:spLocks noChangeArrowheads="1"/>
          </p:cNvSpPr>
          <p:nvPr/>
        </p:nvSpPr>
        <p:spPr bwMode="auto">
          <a:xfrm>
            <a:off x="3282527" y="4256841"/>
            <a:ext cx="29100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algn="ctr" eaLnBrk="1" hangingPunct="1">
              <a:spcBef>
                <a:spcPct val="20000"/>
              </a:spcBef>
            </a:pPr>
            <a:r>
              <a:rPr lang="zh-CN" altLang="en-US" sz="1600" b="1" dirty="0">
                <a:solidFill>
                  <a:schemeClr val="tx1">
                    <a:lumMod val="95000"/>
                    <a:lumOff val="5000"/>
                  </a:schemeClr>
                </a:solidFill>
                <a:latin typeface="微软雅黑" pitchFamily="34" charset="-122"/>
                <a:sym typeface="Arial" pitchFamily="34" charset="0"/>
              </a:rPr>
              <a:t>实践探索</a:t>
            </a:r>
            <a:endParaRPr lang="en-US" altLang="zh-CN" sz="1600" b="1" dirty="0">
              <a:solidFill>
                <a:schemeClr val="tx1">
                  <a:lumMod val="95000"/>
                  <a:lumOff val="5000"/>
                </a:schemeClr>
              </a:solidFill>
              <a:latin typeface="微软雅黑" pitchFamily="34" charset="-122"/>
              <a:sym typeface="Arial" pitchFamily="34" charset="0"/>
            </a:endParaRPr>
          </a:p>
        </p:txBody>
      </p:sp>
      <p:sp>
        <p:nvSpPr>
          <p:cNvPr id="13" name="稻壳儿小白白(http://dwz.cn/Wu2UP)"/>
          <p:cNvSpPr txBox="1">
            <a:spLocks noChangeArrowheads="1"/>
          </p:cNvSpPr>
          <p:nvPr/>
        </p:nvSpPr>
        <p:spPr bwMode="auto">
          <a:xfrm>
            <a:off x="3758774" y="4621567"/>
            <a:ext cx="22714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spcBef>
                <a:spcPct val="20000"/>
              </a:spcBef>
            </a:pPr>
            <a:r>
              <a:rPr lang="en-US" altLang="zh-CN" sz="1400" dirty="0">
                <a:latin typeface="微软雅黑" pitchFamily="34" charset="-122"/>
                <a:sym typeface="Arial" pitchFamily="34" charset="0"/>
              </a:rPr>
              <a:t>7</a:t>
            </a:r>
            <a:r>
              <a:rPr lang="zh-CN" altLang="en-US" sz="1400" dirty="0">
                <a:latin typeface="微软雅黑" pitchFamily="34" charset="-122"/>
                <a:sym typeface="Arial" pitchFamily="34" charset="0"/>
              </a:rPr>
              <a:t>月，国办印发</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关于成立国务院推进政府职能转变和“放管服”改革协调小组的通知</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a:t>
            </a:r>
            <a:r>
              <a:rPr lang="en-US" altLang="zh-CN" sz="1400" dirty="0">
                <a:latin typeface="微软雅黑" pitchFamily="34" charset="-122"/>
                <a:sym typeface="Arial" pitchFamily="34" charset="0"/>
              </a:rPr>
              <a:t>8</a:t>
            </a:r>
            <a:r>
              <a:rPr lang="zh-CN" altLang="en-US" sz="1400" dirty="0">
                <a:latin typeface="微软雅黑" pitchFamily="34" charset="-122"/>
                <a:sym typeface="Arial" pitchFamily="34" charset="0"/>
              </a:rPr>
              <a:t>月，国办印发</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全国深化“放管服”改革转变政府职能电视电话会议重点任务分工方案</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a:t>
            </a:r>
            <a:r>
              <a:rPr lang="en-US" altLang="zh-CN" sz="1400" dirty="0">
                <a:latin typeface="微软雅黑" pitchFamily="34" charset="-122"/>
                <a:sym typeface="Arial" pitchFamily="34" charset="0"/>
              </a:rPr>
              <a:t>10</a:t>
            </a:r>
            <a:r>
              <a:rPr lang="zh-CN" altLang="en-US" sz="1400" dirty="0">
                <a:latin typeface="微软雅黑" pitchFamily="34" charset="-122"/>
                <a:sym typeface="Arial" pitchFamily="34" charset="0"/>
              </a:rPr>
              <a:t>月，国办印发</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关于聚焦企业关切进一步推动优化营商环境政策落实的通知</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a:t>
            </a:r>
            <a:endParaRPr lang="en-US" altLang="zh-CN" sz="1400" dirty="0">
              <a:latin typeface="微软雅黑" pitchFamily="34" charset="-122"/>
              <a:sym typeface="Arial" pitchFamily="34" charset="0"/>
            </a:endParaRPr>
          </a:p>
        </p:txBody>
      </p:sp>
      <p:sp>
        <p:nvSpPr>
          <p:cNvPr id="14" name="稻壳儿小白白(http://dwz.cn/Wu2UP)"/>
          <p:cNvSpPr txBox="1">
            <a:spLocks noChangeArrowheads="1"/>
          </p:cNvSpPr>
          <p:nvPr/>
        </p:nvSpPr>
        <p:spPr bwMode="auto">
          <a:xfrm>
            <a:off x="6137769" y="3662345"/>
            <a:ext cx="29081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algn="ctr" eaLnBrk="1" hangingPunct="1">
              <a:spcBef>
                <a:spcPct val="20000"/>
              </a:spcBef>
            </a:pPr>
            <a:r>
              <a:rPr lang="zh-CN" altLang="en-US" sz="1600" b="1" dirty="0">
                <a:solidFill>
                  <a:schemeClr val="tx1">
                    <a:lumMod val="95000"/>
                    <a:lumOff val="5000"/>
                  </a:schemeClr>
                </a:solidFill>
                <a:latin typeface="微软雅黑" pitchFamily="34" charset="-122"/>
                <a:sym typeface="Arial" pitchFamily="34" charset="0"/>
              </a:rPr>
              <a:t>确立完善</a:t>
            </a:r>
            <a:endParaRPr lang="en-US" altLang="zh-CN" sz="1600" b="1" dirty="0">
              <a:solidFill>
                <a:schemeClr val="tx1">
                  <a:lumMod val="95000"/>
                  <a:lumOff val="5000"/>
                </a:schemeClr>
              </a:solidFill>
              <a:latin typeface="微软雅黑" pitchFamily="34" charset="-122"/>
              <a:sym typeface="Arial" pitchFamily="34" charset="0"/>
            </a:endParaRPr>
          </a:p>
        </p:txBody>
      </p:sp>
      <p:sp>
        <p:nvSpPr>
          <p:cNvPr id="15" name="稻壳儿小白白(http://dwz.cn/Wu2UP)"/>
          <p:cNvSpPr txBox="1">
            <a:spLocks noChangeArrowheads="1"/>
          </p:cNvSpPr>
          <p:nvPr/>
        </p:nvSpPr>
        <p:spPr bwMode="auto">
          <a:xfrm>
            <a:off x="6821336" y="4070524"/>
            <a:ext cx="190541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a:spcBef>
                <a:spcPct val="20000"/>
              </a:spcBef>
            </a:pPr>
            <a:r>
              <a:rPr lang="en-US" altLang="zh-CN" sz="1400" dirty="0">
                <a:latin typeface="微软雅黑" pitchFamily="34" charset="-122"/>
                <a:sym typeface="Arial" pitchFamily="34" charset="0"/>
              </a:rPr>
              <a:t>10</a:t>
            </a:r>
            <a:r>
              <a:rPr lang="zh-CN" altLang="en-US" sz="1400" dirty="0">
                <a:latin typeface="微软雅黑" pitchFamily="34" charset="-122"/>
                <a:sym typeface="Arial" pitchFamily="34" charset="0"/>
              </a:rPr>
              <a:t>月，国务院颁布</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优化营商环境条例</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，并于</a:t>
            </a:r>
            <a:r>
              <a:rPr lang="en-US" altLang="zh-CN" sz="1400" dirty="0">
                <a:latin typeface="微软雅黑" pitchFamily="34" charset="-122"/>
                <a:sym typeface="Arial" pitchFamily="34" charset="0"/>
              </a:rPr>
              <a:t>2020</a:t>
            </a:r>
            <a:r>
              <a:rPr lang="zh-CN" altLang="en-US" sz="1400" dirty="0">
                <a:latin typeface="微软雅黑" pitchFamily="34" charset="-122"/>
                <a:sym typeface="Arial" pitchFamily="34" charset="0"/>
              </a:rPr>
              <a:t>年</a:t>
            </a:r>
            <a:r>
              <a:rPr lang="en-US" altLang="zh-CN" sz="1400" dirty="0">
                <a:latin typeface="微软雅黑" pitchFamily="34" charset="-122"/>
                <a:sym typeface="Arial" pitchFamily="34" charset="0"/>
              </a:rPr>
              <a:t>1</a:t>
            </a:r>
            <a:r>
              <a:rPr lang="zh-CN" altLang="en-US" sz="1400" dirty="0">
                <a:latin typeface="微软雅黑" pitchFamily="34" charset="-122"/>
                <a:sym typeface="Arial" pitchFamily="34" charset="0"/>
              </a:rPr>
              <a:t>月</a:t>
            </a:r>
            <a:r>
              <a:rPr lang="en-US" altLang="zh-CN" sz="1400" dirty="0">
                <a:latin typeface="微软雅黑" pitchFamily="34" charset="-122"/>
                <a:sym typeface="Arial" pitchFamily="34" charset="0"/>
              </a:rPr>
              <a:t>1</a:t>
            </a:r>
            <a:r>
              <a:rPr lang="zh-CN" altLang="en-US" sz="1400" dirty="0">
                <a:latin typeface="微软雅黑" pitchFamily="34" charset="-122"/>
                <a:sym typeface="Arial" pitchFamily="34" charset="0"/>
              </a:rPr>
              <a:t>日期正式实施。条例第八条明确“</a:t>
            </a:r>
            <a:r>
              <a:rPr lang="zh-CN" altLang="en-US" sz="1400" b="1" dirty="0">
                <a:latin typeface="微软雅黑" pitchFamily="34" charset="-122"/>
                <a:sym typeface="Arial" pitchFamily="34" charset="0"/>
              </a:rPr>
              <a:t>国家建立和完善以市场为主体和社会公众满意度为导向的营商环境评价体系，发挥营商环境评价对优化营商环境的引领和督促作用</a:t>
            </a:r>
            <a:r>
              <a:rPr lang="zh-CN" altLang="en-US" sz="1400" dirty="0">
                <a:latin typeface="微软雅黑" pitchFamily="34" charset="-122"/>
                <a:sym typeface="Arial" pitchFamily="34" charset="0"/>
              </a:rPr>
              <a:t>”，中国特色营商环境评价制度以行政法规形式予以明确。</a:t>
            </a:r>
            <a:endParaRPr lang="en-US" altLang="zh-CN" sz="1400" dirty="0">
              <a:latin typeface="微软雅黑" pitchFamily="34" charset="-122"/>
              <a:sym typeface="Arial" pitchFamily="34" charset="0"/>
            </a:endParaRPr>
          </a:p>
        </p:txBody>
      </p:sp>
      <p:sp>
        <p:nvSpPr>
          <p:cNvPr id="16" name="稻壳儿小白白(http://dwz.cn/Wu2UP)"/>
          <p:cNvSpPr txBox="1">
            <a:spLocks noChangeArrowheads="1"/>
          </p:cNvSpPr>
          <p:nvPr/>
        </p:nvSpPr>
        <p:spPr bwMode="auto">
          <a:xfrm>
            <a:off x="9030085" y="2933339"/>
            <a:ext cx="29100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algn="ctr" eaLnBrk="1" hangingPunct="1">
              <a:spcBef>
                <a:spcPct val="20000"/>
              </a:spcBef>
            </a:pPr>
            <a:r>
              <a:rPr lang="zh-CN" altLang="en-US" sz="1600" b="1" dirty="0">
                <a:solidFill>
                  <a:schemeClr val="tx1">
                    <a:lumMod val="95000"/>
                    <a:lumOff val="5000"/>
                  </a:schemeClr>
                </a:solidFill>
                <a:latin typeface="微软雅黑" pitchFamily="34" charset="-122"/>
                <a:sym typeface="Arial" pitchFamily="34" charset="0"/>
              </a:rPr>
              <a:t>持续推进</a:t>
            </a:r>
            <a:endParaRPr lang="en-US" altLang="zh-CN" sz="1600" b="1" dirty="0">
              <a:solidFill>
                <a:schemeClr val="tx1">
                  <a:lumMod val="95000"/>
                  <a:lumOff val="5000"/>
                </a:schemeClr>
              </a:solidFill>
              <a:latin typeface="微软雅黑" pitchFamily="34" charset="-122"/>
              <a:sym typeface="Arial" pitchFamily="34" charset="0"/>
            </a:endParaRPr>
          </a:p>
        </p:txBody>
      </p:sp>
      <p:sp>
        <p:nvSpPr>
          <p:cNvPr id="17" name="稻壳儿小白白(http://dwz.cn/Wu2UP)"/>
          <p:cNvSpPr txBox="1">
            <a:spLocks noChangeArrowheads="1"/>
          </p:cNvSpPr>
          <p:nvPr/>
        </p:nvSpPr>
        <p:spPr bwMode="auto">
          <a:xfrm>
            <a:off x="9715625" y="3341519"/>
            <a:ext cx="1905414" cy="2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itchFamily="34" charset="0"/>
                <a:ea typeface="微软雅黑" pitchFamily="34" charset="-122"/>
              </a:defRPr>
            </a:lvl1pPr>
            <a:lvl2pPr marL="742950" indent="-285750" defTabSz="1216025">
              <a:defRPr>
                <a:solidFill>
                  <a:schemeClr val="tx1"/>
                </a:solidFill>
                <a:latin typeface="Arial" pitchFamily="34" charset="0"/>
                <a:ea typeface="微软雅黑" pitchFamily="34" charset="-122"/>
              </a:defRPr>
            </a:lvl2pPr>
            <a:lvl3pPr marL="1143000" indent="-228600" defTabSz="1216025">
              <a:defRPr>
                <a:solidFill>
                  <a:schemeClr val="tx1"/>
                </a:solidFill>
                <a:latin typeface="Arial" pitchFamily="34" charset="0"/>
                <a:ea typeface="微软雅黑" pitchFamily="34" charset="-122"/>
              </a:defRPr>
            </a:lvl3pPr>
            <a:lvl4pPr marL="1600200" indent="-228600" defTabSz="1216025">
              <a:defRPr>
                <a:solidFill>
                  <a:schemeClr val="tx1"/>
                </a:solidFill>
                <a:latin typeface="Arial" pitchFamily="34" charset="0"/>
                <a:ea typeface="微软雅黑" pitchFamily="34" charset="-122"/>
              </a:defRPr>
            </a:lvl4pPr>
            <a:lvl5pPr marL="2057400" indent="-228600" defTabSz="1216025">
              <a:defRPr>
                <a:solidFill>
                  <a:schemeClr val="tx1"/>
                </a:solidFill>
                <a:latin typeface="Arial" pitchFamily="34" charset="0"/>
                <a:ea typeface="微软雅黑" pitchFamily="34" charset="-122"/>
              </a:defRPr>
            </a:lvl5pPr>
            <a:lvl6pPr marL="25146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defTabSz="1216025"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spcBef>
                <a:spcPct val="20000"/>
              </a:spcBef>
            </a:pPr>
            <a:r>
              <a:rPr lang="en-US" altLang="zh-CN" sz="1400" dirty="0">
                <a:latin typeface="微软雅黑" pitchFamily="34" charset="-122"/>
                <a:sym typeface="Arial" pitchFamily="34" charset="0"/>
              </a:rPr>
              <a:t>5</a:t>
            </a:r>
            <a:r>
              <a:rPr lang="zh-CN" altLang="en-US" sz="1400" dirty="0">
                <a:latin typeface="微软雅黑" pitchFamily="34" charset="-122"/>
                <a:sym typeface="Arial" pitchFamily="34" charset="0"/>
              </a:rPr>
              <a:t>月，中共中央、国务院印发</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关于新时代加快完善社会主义市场经济体制的意见</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，明确落实</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优化营商环境条例</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，完善营商环境评价体系，实施在全国范围开展营商环境评价，加快打造市场化、法治化、国际化营商环境</a:t>
            </a:r>
            <a:r>
              <a:rPr lang="zh-CN" altLang="en-US" sz="1400" dirty="0">
                <a:solidFill>
                  <a:schemeClr val="bg1">
                    <a:lumMod val="50000"/>
                  </a:schemeClr>
                </a:solidFill>
                <a:latin typeface="微软雅黑" pitchFamily="34" charset="-122"/>
                <a:sym typeface="Arial" pitchFamily="34" charset="0"/>
              </a:rPr>
              <a:t>。</a:t>
            </a:r>
            <a:endParaRPr lang="en-US" altLang="zh-CN" sz="1400" dirty="0">
              <a:solidFill>
                <a:schemeClr val="bg1">
                  <a:lumMod val="50000"/>
                </a:schemeClr>
              </a:solidFill>
              <a:latin typeface="微软雅黑" pitchFamily="34" charset="-122"/>
              <a:sym typeface="Arial" pitchFamily="34" charset="0"/>
            </a:endParaRPr>
          </a:p>
          <a:p>
            <a:pPr algn="just" eaLnBrk="1" hangingPunct="1">
              <a:spcBef>
                <a:spcPct val="20000"/>
              </a:spcBef>
            </a:pPr>
            <a:r>
              <a:rPr lang="en-US" altLang="zh-CN" sz="1400" dirty="0">
                <a:latin typeface="微软雅黑" pitchFamily="34" charset="-122"/>
                <a:sym typeface="Arial" pitchFamily="34" charset="0"/>
              </a:rPr>
              <a:t>10</a:t>
            </a:r>
            <a:r>
              <a:rPr lang="zh-CN" altLang="en-US" sz="1400" dirty="0">
                <a:latin typeface="微软雅黑" pitchFamily="34" charset="-122"/>
                <a:sym typeface="Arial" pitchFamily="34" charset="0"/>
              </a:rPr>
              <a:t>月，国家发展改革委发布了</a:t>
            </a:r>
            <a:r>
              <a:rPr lang="en-US" altLang="zh-CN" sz="1400" dirty="0">
                <a:latin typeface="微软雅黑" pitchFamily="34" charset="-122"/>
                <a:sym typeface="Arial" pitchFamily="34" charset="0"/>
              </a:rPr>
              <a:t>《</a:t>
            </a:r>
            <a:r>
              <a:rPr lang="zh-CN" altLang="en-US" sz="1400" dirty="0">
                <a:latin typeface="微软雅黑" pitchFamily="34" charset="-122"/>
                <a:sym typeface="Arial" pitchFamily="34" charset="0"/>
              </a:rPr>
              <a:t>中国营商环境报告</a:t>
            </a:r>
            <a:r>
              <a:rPr lang="en-US" altLang="zh-CN" sz="1400" dirty="0">
                <a:latin typeface="微软雅黑" pitchFamily="34" charset="-122"/>
                <a:sym typeface="Arial" pitchFamily="34" charset="0"/>
              </a:rPr>
              <a:t>2020》</a:t>
            </a:r>
            <a:r>
              <a:rPr lang="zh-CN" altLang="en-US" sz="1400" dirty="0">
                <a:latin typeface="微软雅黑" pitchFamily="34" charset="-122"/>
                <a:sym typeface="Arial" pitchFamily="34" charset="0"/>
              </a:rPr>
              <a:t>。</a:t>
            </a:r>
            <a:endParaRPr lang="en-US" altLang="zh-CN" sz="1400" dirty="0">
              <a:latin typeface="微软雅黑" pitchFamily="34" charset="-122"/>
              <a:sym typeface="Arial" pitchFamily="34" charset="0"/>
            </a:endParaRPr>
          </a:p>
        </p:txBody>
      </p:sp>
      <p:grpSp>
        <p:nvGrpSpPr>
          <p:cNvPr id="18" name="稻壳儿小白白(http://dwz.cn/Wu2UP)"/>
          <p:cNvGrpSpPr/>
          <p:nvPr/>
        </p:nvGrpSpPr>
        <p:grpSpPr bwMode="auto">
          <a:xfrm>
            <a:off x="1165123" y="3239560"/>
            <a:ext cx="1177472" cy="1049056"/>
            <a:chOff x="0" y="0"/>
            <a:chExt cx="6392863" cy="5773737"/>
          </a:xfrm>
        </p:grpSpPr>
        <p:sp>
          <p:nvSpPr>
            <p:cNvPr id="19" name="稻壳儿小白白(http://dwz.cn/Wu2UP)@|5FFC:2303014|FBC:16777215|LFC:0|LBC:16777215"/>
            <p:cNvSpPr/>
            <p:nvPr/>
          </p:nvSpPr>
          <p:spPr bwMode="auto">
            <a:xfrm>
              <a:off x="1927225" y="2813050"/>
              <a:ext cx="3068638" cy="2022475"/>
            </a:xfrm>
            <a:custGeom>
              <a:avLst/>
              <a:gdLst>
                <a:gd name="T0" fmla="*/ 54 w 817"/>
                <a:gd name="T1" fmla="*/ 538 h 538"/>
                <a:gd name="T2" fmla="*/ 0 w 817"/>
                <a:gd name="T3" fmla="*/ 418 h 538"/>
                <a:gd name="T4" fmla="*/ 27 w 817"/>
                <a:gd name="T5" fmla="*/ 391 h 538"/>
                <a:gd name="T6" fmla="*/ 113 w 817"/>
                <a:gd name="T7" fmla="*/ 359 h 538"/>
                <a:gd name="T8" fmla="*/ 449 w 817"/>
                <a:gd name="T9" fmla="*/ 223 h 538"/>
                <a:gd name="T10" fmla="*/ 300 w 817"/>
                <a:gd name="T11" fmla="*/ 209 h 538"/>
                <a:gd name="T12" fmla="*/ 504 w 817"/>
                <a:gd name="T13" fmla="*/ 5 h 538"/>
                <a:gd name="T14" fmla="*/ 586 w 817"/>
                <a:gd name="T15" fmla="*/ 52 h 538"/>
                <a:gd name="T16" fmla="*/ 706 w 817"/>
                <a:gd name="T17" fmla="*/ 123 h 538"/>
                <a:gd name="T18" fmla="*/ 817 w 817"/>
                <a:gd name="T19" fmla="*/ 225 h 538"/>
                <a:gd name="T20" fmla="*/ 808 w 817"/>
                <a:gd name="T21" fmla="*/ 302 h 538"/>
                <a:gd name="T22" fmla="*/ 647 w 817"/>
                <a:gd name="T23" fmla="*/ 350 h 538"/>
                <a:gd name="T24" fmla="*/ 429 w 817"/>
                <a:gd name="T25" fmla="*/ 404 h 538"/>
                <a:gd name="T26" fmla="*/ 261 w 817"/>
                <a:gd name="T27" fmla="*/ 486 h 538"/>
                <a:gd name="T28" fmla="*/ 54 w 817"/>
                <a:gd name="T2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7" h="538">
                  <a:moveTo>
                    <a:pt x="54" y="538"/>
                  </a:moveTo>
                  <a:cubicBezTo>
                    <a:pt x="52" y="529"/>
                    <a:pt x="0" y="418"/>
                    <a:pt x="0" y="418"/>
                  </a:cubicBezTo>
                  <a:cubicBezTo>
                    <a:pt x="27" y="391"/>
                    <a:pt x="27" y="391"/>
                    <a:pt x="27" y="391"/>
                  </a:cubicBezTo>
                  <a:cubicBezTo>
                    <a:pt x="113" y="359"/>
                    <a:pt x="113" y="359"/>
                    <a:pt x="113" y="359"/>
                  </a:cubicBezTo>
                  <a:cubicBezTo>
                    <a:pt x="113" y="359"/>
                    <a:pt x="420" y="227"/>
                    <a:pt x="449" y="223"/>
                  </a:cubicBezTo>
                  <a:cubicBezTo>
                    <a:pt x="300" y="209"/>
                    <a:pt x="300" y="209"/>
                    <a:pt x="300" y="209"/>
                  </a:cubicBezTo>
                  <a:cubicBezTo>
                    <a:pt x="300" y="209"/>
                    <a:pt x="477" y="0"/>
                    <a:pt x="504" y="5"/>
                  </a:cubicBezTo>
                  <a:cubicBezTo>
                    <a:pt x="531" y="9"/>
                    <a:pt x="579" y="54"/>
                    <a:pt x="586" y="52"/>
                  </a:cubicBezTo>
                  <a:cubicBezTo>
                    <a:pt x="592" y="50"/>
                    <a:pt x="706" y="123"/>
                    <a:pt x="706" y="123"/>
                  </a:cubicBezTo>
                  <a:cubicBezTo>
                    <a:pt x="706" y="123"/>
                    <a:pt x="813" y="196"/>
                    <a:pt x="817" y="225"/>
                  </a:cubicBezTo>
                  <a:cubicBezTo>
                    <a:pt x="808" y="302"/>
                    <a:pt x="808" y="302"/>
                    <a:pt x="808" y="302"/>
                  </a:cubicBezTo>
                  <a:cubicBezTo>
                    <a:pt x="808" y="302"/>
                    <a:pt x="669" y="352"/>
                    <a:pt x="647" y="350"/>
                  </a:cubicBezTo>
                  <a:cubicBezTo>
                    <a:pt x="624" y="348"/>
                    <a:pt x="447" y="398"/>
                    <a:pt x="429" y="404"/>
                  </a:cubicBezTo>
                  <a:cubicBezTo>
                    <a:pt x="411" y="411"/>
                    <a:pt x="270" y="486"/>
                    <a:pt x="261" y="486"/>
                  </a:cubicBezTo>
                  <a:cubicBezTo>
                    <a:pt x="252" y="486"/>
                    <a:pt x="54" y="538"/>
                    <a:pt x="54" y="53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0" name="稻壳儿小白白(http://dwz.cn/Wu2UP)@|5FFC:4737356|FBC:16777215|LFC:0|LBC:16777215"/>
            <p:cNvSpPr/>
            <p:nvPr/>
          </p:nvSpPr>
          <p:spPr bwMode="auto">
            <a:xfrm>
              <a:off x="3170238" y="3335337"/>
              <a:ext cx="1187450" cy="1179512"/>
            </a:xfrm>
            <a:custGeom>
              <a:avLst/>
              <a:gdLst>
                <a:gd name="T0" fmla="*/ 16 w 316"/>
                <a:gd name="T1" fmla="*/ 222 h 314"/>
                <a:gd name="T2" fmla="*/ 184 w 316"/>
                <a:gd name="T3" fmla="*/ 104 h 314"/>
                <a:gd name="T4" fmla="*/ 282 w 316"/>
                <a:gd name="T5" fmla="*/ 143 h 314"/>
                <a:gd name="T6" fmla="*/ 196 w 316"/>
                <a:gd name="T7" fmla="*/ 82 h 314"/>
                <a:gd name="T8" fmla="*/ 200 w 316"/>
                <a:gd name="T9" fmla="*/ 0 h 314"/>
                <a:gd name="T10" fmla="*/ 273 w 316"/>
                <a:gd name="T11" fmla="*/ 0 h 314"/>
                <a:gd name="T12" fmla="*/ 316 w 316"/>
                <a:gd name="T13" fmla="*/ 133 h 314"/>
                <a:gd name="T14" fmla="*/ 286 w 316"/>
                <a:gd name="T15" fmla="*/ 189 h 314"/>
                <a:gd name="T16" fmla="*/ 276 w 316"/>
                <a:gd name="T17" fmla="*/ 217 h 314"/>
                <a:gd name="T18" fmla="*/ 98 w 316"/>
                <a:gd name="T19" fmla="*/ 265 h 314"/>
                <a:gd name="T20" fmla="*/ 1 w 316"/>
                <a:gd name="T21" fmla="*/ 314 h 314"/>
                <a:gd name="T22" fmla="*/ 16 w 316"/>
                <a:gd name="T23" fmla="*/ 22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314">
                  <a:moveTo>
                    <a:pt x="16" y="222"/>
                  </a:moveTo>
                  <a:cubicBezTo>
                    <a:pt x="41" y="209"/>
                    <a:pt x="184" y="104"/>
                    <a:pt x="184" y="104"/>
                  </a:cubicBezTo>
                  <a:cubicBezTo>
                    <a:pt x="282" y="143"/>
                    <a:pt x="282" y="143"/>
                    <a:pt x="282" y="143"/>
                  </a:cubicBezTo>
                  <a:cubicBezTo>
                    <a:pt x="196" y="82"/>
                    <a:pt x="196" y="82"/>
                    <a:pt x="196" y="82"/>
                  </a:cubicBezTo>
                  <a:cubicBezTo>
                    <a:pt x="196" y="82"/>
                    <a:pt x="189" y="0"/>
                    <a:pt x="200" y="0"/>
                  </a:cubicBezTo>
                  <a:cubicBezTo>
                    <a:pt x="211" y="0"/>
                    <a:pt x="273" y="0"/>
                    <a:pt x="273" y="0"/>
                  </a:cubicBezTo>
                  <a:cubicBezTo>
                    <a:pt x="316" y="133"/>
                    <a:pt x="316" y="133"/>
                    <a:pt x="316" y="133"/>
                  </a:cubicBezTo>
                  <a:cubicBezTo>
                    <a:pt x="316" y="133"/>
                    <a:pt x="293" y="190"/>
                    <a:pt x="286" y="189"/>
                  </a:cubicBezTo>
                  <a:cubicBezTo>
                    <a:pt x="283" y="189"/>
                    <a:pt x="279" y="202"/>
                    <a:pt x="276" y="217"/>
                  </a:cubicBezTo>
                  <a:cubicBezTo>
                    <a:pt x="216" y="231"/>
                    <a:pt x="112" y="260"/>
                    <a:pt x="98" y="265"/>
                  </a:cubicBezTo>
                  <a:cubicBezTo>
                    <a:pt x="88" y="269"/>
                    <a:pt x="43" y="293"/>
                    <a:pt x="1" y="314"/>
                  </a:cubicBezTo>
                  <a:cubicBezTo>
                    <a:pt x="0" y="274"/>
                    <a:pt x="3" y="230"/>
                    <a:pt x="16" y="22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1" name="稻壳儿小白白(http://dwz.cn/Wu2UP)@|5FFC:0|FBC:16777215|LFC:0|LBC:16777215"/>
            <p:cNvSpPr/>
            <p:nvPr/>
          </p:nvSpPr>
          <p:spPr bwMode="auto">
            <a:xfrm>
              <a:off x="1927225" y="4041775"/>
              <a:ext cx="890588" cy="793750"/>
            </a:xfrm>
            <a:custGeom>
              <a:avLst/>
              <a:gdLst>
                <a:gd name="T0" fmla="*/ 0 w 237"/>
                <a:gd name="T1" fmla="*/ 91 h 211"/>
                <a:gd name="T2" fmla="*/ 27 w 237"/>
                <a:gd name="T3" fmla="*/ 64 h 211"/>
                <a:gd name="T4" fmla="*/ 113 w 237"/>
                <a:gd name="T5" fmla="*/ 32 h 211"/>
                <a:gd name="T6" fmla="*/ 188 w 237"/>
                <a:gd name="T7" fmla="*/ 0 h 211"/>
                <a:gd name="T8" fmla="*/ 237 w 237"/>
                <a:gd name="T9" fmla="*/ 164 h 211"/>
                <a:gd name="T10" fmla="*/ 54 w 237"/>
                <a:gd name="T11" fmla="*/ 211 h 211"/>
                <a:gd name="T12" fmla="*/ 0 w 237"/>
                <a:gd name="T13" fmla="*/ 91 h 211"/>
              </a:gdLst>
              <a:ahLst/>
              <a:cxnLst>
                <a:cxn ang="0">
                  <a:pos x="T0" y="T1"/>
                </a:cxn>
                <a:cxn ang="0">
                  <a:pos x="T2" y="T3"/>
                </a:cxn>
                <a:cxn ang="0">
                  <a:pos x="T4" y="T5"/>
                </a:cxn>
                <a:cxn ang="0">
                  <a:pos x="T6" y="T7"/>
                </a:cxn>
                <a:cxn ang="0">
                  <a:pos x="T8" y="T9"/>
                </a:cxn>
                <a:cxn ang="0">
                  <a:pos x="T10" y="T11"/>
                </a:cxn>
                <a:cxn ang="0">
                  <a:pos x="T12" y="T13"/>
                </a:cxn>
              </a:cxnLst>
              <a:rect l="0" t="0" r="r" b="b"/>
              <a:pathLst>
                <a:path w="237" h="211">
                  <a:moveTo>
                    <a:pt x="0" y="91"/>
                  </a:moveTo>
                  <a:cubicBezTo>
                    <a:pt x="27" y="64"/>
                    <a:pt x="27" y="64"/>
                    <a:pt x="27" y="64"/>
                  </a:cubicBezTo>
                  <a:cubicBezTo>
                    <a:pt x="113" y="32"/>
                    <a:pt x="113" y="32"/>
                    <a:pt x="113" y="32"/>
                  </a:cubicBezTo>
                  <a:cubicBezTo>
                    <a:pt x="113" y="32"/>
                    <a:pt x="145" y="19"/>
                    <a:pt x="188" y="0"/>
                  </a:cubicBezTo>
                  <a:cubicBezTo>
                    <a:pt x="201" y="44"/>
                    <a:pt x="220" y="109"/>
                    <a:pt x="237" y="164"/>
                  </a:cubicBezTo>
                  <a:cubicBezTo>
                    <a:pt x="183" y="177"/>
                    <a:pt x="54" y="211"/>
                    <a:pt x="54" y="211"/>
                  </a:cubicBezTo>
                  <a:cubicBezTo>
                    <a:pt x="52" y="202"/>
                    <a:pt x="0" y="91"/>
                    <a:pt x="0" y="9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2" name="稻壳儿小白白(http://dwz.cn/Wu2UP)@|5FFC:9350382|FBC:16777215|LFC:0|LBC:16777215"/>
            <p:cNvSpPr/>
            <p:nvPr/>
          </p:nvSpPr>
          <p:spPr bwMode="auto">
            <a:xfrm>
              <a:off x="4770438" y="4462462"/>
              <a:ext cx="830263" cy="709612"/>
            </a:xfrm>
            <a:custGeom>
              <a:avLst/>
              <a:gdLst>
                <a:gd name="T0" fmla="*/ 221 w 221"/>
                <a:gd name="T1" fmla="*/ 179 h 189"/>
                <a:gd name="T2" fmla="*/ 142 w 221"/>
                <a:gd name="T3" fmla="*/ 165 h 189"/>
                <a:gd name="T4" fmla="*/ 55 w 221"/>
                <a:gd name="T5" fmla="*/ 151 h 189"/>
                <a:gd name="T6" fmla="*/ 0 w 221"/>
                <a:gd name="T7" fmla="*/ 184 h 189"/>
                <a:gd name="T8" fmla="*/ 31 w 221"/>
                <a:gd name="T9" fmla="*/ 89 h 189"/>
                <a:gd name="T10" fmla="*/ 52 w 221"/>
                <a:gd name="T11" fmla="*/ 0 h 189"/>
                <a:gd name="T12" fmla="*/ 90 w 221"/>
                <a:gd name="T13" fmla="*/ 51 h 189"/>
                <a:gd name="T14" fmla="*/ 113 w 221"/>
                <a:gd name="T15" fmla="*/ 77 h 189"/>
                <a:gd name="T16" fmla="*/ 159 w 221"/>
                <a:gd name="T17" fmla="*/ 140 h 189"/>
                <a:gd name="T18" fmla="*/ 221 w 221"/>
                <a:gd name="T1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89">
                  <a:moveTo>
                    <a:pt x="221" y="179"/>
                  </a:moveTo>
                  <a:cubicBezTo>
                    <a:pt x="221" y="179"/>
                    <a:pt x="169" y="185"/>
                    <a:pt x="142" y="165"/>
                  </a:cubicBezTo>
                  <a:cubicBezTo>
                    <a:pt x="55" y="151"/>
                    <a:pt x="55" y="151"/>
                    <a:pt x="55" y="151"/>
                  </a:cubicBezTo>
                  <a:cubicBezTo>
                    <a:pt x="55" y="151"/>
                    <a:pt x="27" y="189"/>
                    <a:pt x="0" y="184"/>
                  </a:cubicBezTo>
                  <a:cubicBezTo>
                    <a:pt x="0" y="184"/>
                    <a:pt x="28" y="97"/>
                    <a:pt x="31" y="89"/>
                  </a:cubicBezTo>
                  <a:cubicBezTo>
                    <a:pt x="33" y="81"/>
                    <a:pt x="52" y="0"/>
                    <a:pt x="52" y="0"/>
                  </a:cubicBezTo>
                  <a:cubicBezTo>
                    <a:pt x="90" y="51"/>
                    <a:pt x="90" y="51"/>
                    <a:pt x="90" y="51"/>
                  </a:cubicBezTo>
                  <a:cubicBezTo>
                    <a:pt x="90" y="51"/>
                    <a:pt x="101" y="65"/>
                    <a:pt x="113" y="77"/>
                  </a:cubicBezTo>
                  <a:cubicBezTo>
                    <a:pt x="126" y="88"/>
                    <a:pt x="138" y="133"/>
                    <a:pt x="159" y="140"/>
                  </a:cubicBezTo>
                  <a:cubicBezTo>
                    <a:pt x="159" y="140"/>
                    <a:pt x="221" y="156"/>
                    <a:pt x="221" y="179"/>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3" name="稻壳儿小白白(http://dwz.cn/Wu2UP)@|5FFC:9683704|FBC:16777215|LFC:0|LBC:16777215"/>
            <p:cNvSpPr/>
            <p:nvPr/>
          </p:nvSpPr>
          <p:spPr bwMode="auto">
            <a:xfrm>
              <a:off x="4770438" y="4514850"/>
              <a:ext cx="1071563" cy="1258887"/>
            </a:xfrm>
            <a:custGeom>
              <a:avLst/>
              <a:gdLst>
                <a:gd name="T0" fmla="*/ 64 w 285"/>
                <a:gd name="T1" fmla="*/ 0 h 335"/>
                <a:gd name="T2" fmla="*/ 94 w 285"/>
                <a:gd name="T3" fmla="*/ 97 h 335"/>
                <a:gd name="T4" fmla="*/ 176 w 285"/>
                <a:gd name="T5" fmla="*/ 208 h 335"/>
                <a:gd name="T6" fmla="*/ 273 w 285"/>
                <a:gd name="T7" fmla="*/ 297 h 335"/>
                <a:gd name="T8" fmla="*/ 274 w 285"/>
                <a:gd name="T9" fmla="*/ 328 h 335"/>
                <a:gd name="T10" fmla="*/ 219 w 285"/>
                <a:gd name="T11" fmla="*/ 294 h 335"/>
                <a:gd name="T12" fmla="*/ 160 w 285"/>
                <a:gd name="T13" fmla="*/ 251 h 335"/>
                <a:gd name="T14" fmla="*/ 171 w 285"/>
                <a:gd name="T15" fmla="*/ 294 h 335"/>
                <a:gd name="T16" fmla="*/ 201 w 285"/>
                <a:gd name="T17" fmla="*/ 329 h 335"/>
                <a:gd name="T18" fmla="*/ 155 w 285"/>
                <a:gd name="T19" fmla="*/ 306 h 335"/>
                <a:gd name="T20" fmla="*/ 113 w 285"/>
                <a:gd name="T21" fmla="*/ 249 h 335"/>
                <a:gd name="T22" fmla="*/ 79 w 285"/>
                <a:gd name="T23" fmla="*/ 265 h 335"/>
                <a:gd name="T24" fmla="*/ 77 w 285"/>
                <a:gd name="T25" fmla="*/ 330 h 335"/>
                <a:gd name="T26" fmla="*/ 52 w 285"/>
                <a:gd name="T27" fmla="*/ 290 h 335"/>
                <a:gd name="T28" fmla="*/ 31 w 285"/>
                <a:gd name="T29" fmla="*/ 287 h 335"/>
                <a:gd name="T30" fmla="*/ 52 w 285"/>
                <a:gd name="T31" fmla="*/ 222 h 335"/>
                <a:gd name="T32" fmla="*/ 40 w 285"/>
                <a:gd name="T33" fmla="*/ 154 h 335"/>
                <a:gd name="T34" fmla="*/ 16 w 285"/>
                <a:gd name="T35" fmla="*/ 85 h 335"/>
                <a:gd name="T36" fmla="*/ 0 w 285"/>
                <a:gd name="T37" fmla="*/ 0 h 335"/>
                <a:gd name="T38" fmla="*/ 64 w 285"/>
                <a:gd name="T3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335">
                  <a:moveTo>
                    <a:pt x="64" y="0"/>
                  </a:moveTo>
                  <a:cubicBezTo>
                    <a:pt x="94" y="97"/>
                    <a:pt x="94" y="97"/>
                    <a:pt x="94" y="97"/>
                  </a:cubicBezTo>
                  <a:cubicBezTo>
                    <a:pt x="94" y="97"/>
                    <a:pt x="149" y="188"/>
                    <a:pt x="176" y="208"/>
                  </a:cubicBezTo>
                  <a:cubicBezTo>
                    <a:pt x="176" y="208"/>
                    <a:pt x="280" y="278"/>
                    <a:pt x="273" y="297"/>
                  </a:cubicBezTo>
                  <a:cubicBezTo>
                    <a:pt x="273" y="297"/>
                    <a:pt x="285" y="324"/>
                    <a:pt x="274" y="328"/>
                  </a:cubicBezTo>
                  <a:cubicBezTo>
                    <a:pt x="262" y="333"/>
                    <a:pt x="219" y="294"/>
                    <a:pt x="219" y="294"/>
                  </a:cubicBezTo>
                  <a:cubicBezTo>
                    <a:pt x="160" y="251"/>
                    <a:pt x="160" y="251"/>
                    <a:pt x="160" y="251"/>
                  </a:cubicBezTo>
                  <a:cubicBezTo>
                    <a:pt x="171" y="294"/>
                    <a:pt x="171" y="294"/>
                    <a:pt x="171" y="294"/>
                  </a:cubicBezTo>
                  <a:cubicBezTo>
                    <a:pt x="171" y="294"/>
                    <a:pt x="208" y="322"/>
                    <a:pt x="201" y="329"/>
                  </a:cubicBezTo>
                  <a:cubicBezTo>
                    <a:pt x="194" y="335"/>
                    <a:pt x="158" y="312"/>
                    <a:pt x="155" y="306"/>
                  </a:cubicBezTo>
                  <a:cubicBezTo>
                    <a:pt x="153" y="299"/>
                    <a:pt x="126" y="253"/>
                    <a:pt x="113" y="249"/>
                  </a:cubicBezTo>
                  <a:cubicBezTo>
                    <a:pt x="101" y="244"/>
                    <a:pt x="79" y="265"/>
                    <a:pt x="79" y="265"/>
                  </a:cubicBezTo>
                  <a:cubicBezTo>
                    <a:pt x="79" y="265"/>
                    <a:pt x="89" y="334"/>
                    <a:pt x="77" y="330"/>
                  </a:cubicBezTo>
                  <a:cubicBezTo>
                    <a:pt x="77" y="330"/>
                    <a:pt x="54" y="324"/>
                    <a:pt x="52" y="290"/>
                  </a:cubicBezTo>
                  <a:cubicBezTo>
                    <a:pt x="52" y="290"/>
                    <a:pt x="31" y="299"/>
                    <a:pt x="31" y="287"/>
                  </a:cubicBezTo>
                  <a:cubicBezTo>
                    <a:pt x="31" y="287"/>
                    <a:pt x="58" y="237"/>
                    <a:pt x="52" y="222"/>
                  </a:cubicBezTo>
                  <a:cubicBezTo>
                    <a:pt x="46" y="206"/>
                    <a:pt x="32" y="188"/>
                    <a:pt x="40" y="154"/>
                  </a:cubicBezTo>
                  <a:cubicBezTo>
                    <a:pt x="40" y="154"/>
                    <a:pt x="22" y="108"/>
                    <a:pt x="16" y="85"/>
                  </a:cubicBezTo>
                  <a:cubicBezTo>
                    <a:pt x="10" y="63"/>
                    <a:pt x="0" y="0"/>
                    <a:pt x="0" y="0"/>
                  </a:cubicBezTo>
                  <a:lnTo>
                    <a:pt x="64" y="0"/>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4" name="稻壳儿小白白(http://dwz.cn/Wu2UP)@|5FFC:9350382|FBC:16777215|LFC:0|LBC:16777215"/>
            <p:cNvSpPr/>
            <p:nvPr/>
          </p:nvSpPr>
          <p:spPr bwMode="auto">
            <a:xfrm>
              <a:off x="4887913" y="5154612"/>
              <a:ext cx="179388" cy="498475"/>
            </a:xfrm>
            <a:custGeom>
              <a:avLst/>
              <a:gdLst>
                <a:gd name="T0" fmla="*/ 23 w 48"/>
                <a:gd name="T1" fmla="*/ 133 h 133"/>
                <a:gd name="T2" fmla="*/ 21 w 48"/>
                <a:gd name="T3" fmla="*/ 120 h 133"/>
                <a:gd name="T4" fmla="*/ 0 w 48"/>
                <a:gd name="T5" fmla="*/ 117 h 133"/>
                <a:gd name="T6" fmla="*/ 21 w 48"/>
                <a:gd name="T7" fmla="*/ 52 h 133"/>
                <a:gd name="T8" fmla="*/ 7 w 48"/>
                <a:gd name="T9" fmla="*/ 0 h 133"/>
                <a:gd name="T10" fmla="*/ 48 w 48"/>
                <a:gd name="T11" fmla="*/ 49 h 133"/>
                <a:gd name="T12" fmla="*/ 23 w 48"/>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48" h="133">
                  <a:moveTo>
                    <a:pt x="23" y="133"/>
                  </a:moveTo>
                  <a:cubicBezTo>
                    <a:pt x="22" y="129"/>
                    <a:pt x="21" y="125"/>
                    <a:pt x="21" y="120"/>
                  </a:cubicBezTo>
                  <a:cubicBezTo>
                    <a:pt x="21" y="120"/>
                    <a:pt x="0" y="129"/>
                    <a:pt x="0" y="117"/>
                  </a:cubicBezTo>
                  <a:cubicBezTo>
                    <a:pt x="0" y="117"/>
                    <a:pt x="27" y="67"/>
                    <a:pt x="21" y="52"/>
                  </a:cubicBezTo>
                  <a:cubicBezTo>
                    <a:pt x="17" y="38"/>
                    <a:pt x="6" y="24"/>
                    <a:pt x="7" y="0"/>
                  </a:cubicBezTo>
                  <a:cubicBezTo>
                    <a:pt x="29" y="14"/>
                    <a:pt x="48" y="49"/>
                    <a:pt x="48" y="49"/>
                  </a:cubicBezTo>
                  <a:cubicBezTo>
                    <a:pt x="32" y="69"/>
                    <a:pt x="26" y="107"/>
                    <a:pt x="23" y="13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5" name="稻壳儿小白白(http://dwz.cn/Wu2UP)@|5FFC:9350382|FBC:16777215|LFC:0|LBC:16777215"/>
            <p:cNvSpPr/>
            <p:nvPr/>
          </p:nvSpPr>
          <p:spPr bwMode="auto">
            <a:xfrm>
              <a:off x="5157788" y="5341937"/>
              <a:ext cx="209550" cy="330200"/>
            </a:xfrm>
            <a:custGeom>
              <a:avLst/>
              <a:gdLst>
                <a:gd name="T0" fmla="*/ 12 w 56"/>
                <a:gd name="T1" fmla="*/ 0 h 88"/>
                <a:gd name="T2" fmla="*/ 56 w 56"/>
                <a:gd name="T3" fmla="*/ 88 h 88"/>
                <a:gd name="T4" fmla="*/ 54 w 56"/>
                <a:gd name="T5" fmla="*/ 84 h 88"/>
                <a:gd name="T6" fmla="*/ 12 w 56"/>
                <a:gd name="T7" fmla="*/ 28 h 88"/>
                <a:gd name="T8" fmla="*/ 0 w 56"/>
                <a:gd name="T9" fmla="*/ 29 h 88"/>
                <a:gd name="T10" fmla="*/ 12 w 56"/>
                <a:gd name="T11" fmla="*/ 0 h 88"/>
              </a:gdLst>
              <a:ahLst/>
              <a:cxnLst>
                <a:cxn ang="0">
                  <a:pos x="T0" y="T1"/>
                </a:cxn>
                <a:cxn ang="0">
                  <a:pos x="T2" y="T3"/>
                </a:cxn>
                <a:cxn ang="0">
                  <a:pos x="T4" y="T5"/>
                </a:cxn>
                <a:cxn ang="0">
                  <a:pos x="T6" y="T7"/>
                </a:cxn>
                <a:cxn ang="0">
                  <a:pos x="T8" y="T9"/>
                </a:cxn>
                <a:cxn ang="0">
                  <a:pos x="T10" y="T11"/>
                </a:cxn>
              </a:cxnLst>
              <a:rect l="0" t="0" r="r" b="b"/>
              <a:pathLst>
                <a:path w="56" h="88">
                  <a:moveTo>
                    <a:pt x="12" y="0"/>
                  </a:moveTo>
                  <a:cubicBezTo>
                    <a:pt x="29" y="13"/>
                    <a:pt x="47" y="60"/>
                    <a:pt x="56" y="88"/>
                  </a:cubicBezTo>
                  <a:cubicBezTo>
                    <a:pt x="55" y="86"/>
                    <a:pt x="54" y="85"/>
                    <a:pt x="54" y="84"/>
                  </a:cubicBezTo>
                  <a:cubicBezTo>
                    <a:pt x="51" y="78"/>
                    <a:pt x="24" y="32"/>
                    <a:pt x="12" y="28"/>
                  </a:cubicBezTo>
                  <a:cubicBezTo>
                    <a:pt x="8" y="26"/>
                    <a:pt x="4" y="27"/>
                    <a:pt x="0" y="29"/>
                  </a:cubicBezTo>
                  <a:cubicBezTo>
                    <a:pt x="6" y="14"/>
                    <a:pt x="12" y="0"/>
                    <a:pt x="1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6" name="稻壳儿小白白(http://dwz.cn/Wu2UP)@|5FFC:9350382|FBC:16777215|LFC:0|LBC:16777215"/>
            <p:cNvSpPr/>
            <p:nvPr/>
          </p:nvSpPr>
          <p:spPr bwMode="auto">
            <a:xfrm>
              <a:off x="5289550" y="5281612"/>
              <a:ext cx="22225" cy="26987"/>
            </a:xfrm>
            <a:custGeom>
              <a:avLst/>
              <a:gdLst>
                <a:gd name="T0" fmla="*/ 3 w 6"/>
                <a:gd name="T1" fmla="*/ 0 h 7"/>
                <a:gd name="T2" fmla="*/ 6 w 6"/>
                <a:gd name="T3" fmla="*/ 7 h 7"/>
                <a:gd name="T4" fmla="*/ 3 w 6"/>
                <a:gd name="T5" fmla="*/ 0 h 7"/>
              </a:gdLst>
              <a:ahLst/>
              <a:cxnLst>
                <a:cxn ang="0">
                  <a:pos x="T0" y="T1"/>
                </a:cxn>
                <a:cxn ang="0">
                  <a:pos x="T2" y="T3"/>
                </a:cxn>
                <a:cxn ang="0">
                  <a:pos x="T4" y="T5"/>
                </a:cxn>
              </a:cxnLst>
              <a:rect l="0" t="0" r="r" b="b"/>
              <a:pathLst>
                <a:path w="6" h="7">
                  <a:moveTo>
                    <a:pt x="3" y="0"/>
                  </a:moveTo>
                  <a:cubicBezTo>
                    <a:pt x="3" y="0"/>
                    <a:pt x="4" y="3"/>
                    <a:pt x="6" y="7"/>
                  </a:cubicBezTo>
                  <a:cubicBezTo>
                    <a:pt x="0" y="1"/>
                    <a:pt x="3" y="0"/>
                    <a:pt x="3"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7" name="稻壳儿小白白(http://dwz.cn/Wu2UP)@|5FFC:9350382|FBC:16777215|LFC:0|LBC:16777215"/>
            <p:cNvSpPr/>
            <p:nvPr/>
          </p:nvSpPr>
          <p:spPr bwMode="auto">
            <a:xfrm>
              <a:off x="5311775" y="5308600"/>
              <a:ext cx="530225" cy="454025"/>
            </a:xfrm>
            <a:custGeom>
              <a:avLst/>
              <a:gdLst>
                <a:gd name="T0" fmla="*/ 27 w 141"/>
                <a:gd name="T1" fmla="*/ 46 h 121"/>
                <a:gd name="T2" fmla="*/ 0 w 141"/>
                <a:gd name="T3" fmla="*/ 0 h 121"/>
                <a:gd name="T4" fmla="*/ 26 w 141"/>
                <a:gd name="T5" fmla="*/ 20 h 121"/>
                <a:gd name="T6" fmla="*/ 132 w 141"/>
                <a:gd name="T7" fmla="*/ 87 h 121"/>
                <a:gd name="T8" fmla="*/ 131 w 141"/>
                <a:gd name="T9" fmla="*/ 116 h 121"/>
                <a:gd name="T10" fmla="*/ 76 w 141"/>
                <a:gd name="T11" fmla="*/ 82 h 121"/>
                <a:gd name="T12" fmla="*/ 27 w 141"/>
                <a:gd name="T13" fmla="*/ 46 h 121"/>
              </a:gdLst>
              <a:ahLst/>
              <a:cxnLst>
                <a:cxn ang="0">
                  <a:pos x="T0" y="T1"/>
                </a:cxn>
                <a:cxn ang="0">
                  <a:pos x="T2" y="T3"/>
                </a:cxn>
                <a:cxn ang="0">
                  <a:pos x="T4" y="T5"/>
                </a:cxn>
                <a:cxn ang="0">
                  <a:pos x="T6" y="T7"/>
                </a:cxn>
                <a:cxn ang="0">
                  <a:pos x="T8" y="T9"/>
                </a:cxn>
                <a:cxn ang="0">
                  <a:pos x="T10" y="T11"/>
                </a:cxn>
                <a:cxn ang="0">
                  <a:pos x="T12" y="T13"/>
                </a:cxn>
              </a:cxnLst>
              <a:rect l="0" t="0" r="r" b="b"/>
              <a:pathLst>
                <a:path w="141" h="121">
                  <a:moveTo>
                    <a:pt x="27" y="46"/>
                  </a:moveTo>
                  <a:cubicBezTo>
                    <a:pt x="14" y="26"/>
                    <a:pt x="5" y="9"/>
                    <a:pt x="0" y="0"/>
                  </a:cubicBezTo>
                  <a:cubicBezTo>
                    <a:pt x="4" y="4"/>
                    <a:pt x="12" y="10"/>
                    <a:pt x="26" y="20"/>
                  </a:cubicBezTo>
                  <a:cubicBezTo>
                    <a:pt x="50" y="35"/>
                    <a:pt x="100" y="67"/>
                    <a:pt x="132" y="87"/>
                  </a:cubicBezTo>
                  <a:cubicBezTo>
                    <a:pt x="134" y="94"/>
                    <a:pt x="141" y="112"/>
                    <a:pt x="131" y="116"/>
                  </a:cubicBezTo>
                  <a:cubicBezTo>
                    <a:pt x="119" y="121"/>
                    <a:pt x="76" y="82"/>
                    <a:pt x="76" y="82"/>
                  </a:cubicBezTo>
                  <a:lnTo>
                    <a:pt x="27" y="46"/>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8" name="稻壳儿小白白(http://dwz.cn/Wu2UP)@|5FFC:9350382|FBC:16777215|LFC:0|LBC:16777215"/>
            <p:cNvSpPr/>
            <p:nvPr/>
          </p:nvSpPr>
          <p:spPr bwMode="auto">
            <a:xfrm>
              <a:off x="4770438" y="4514850"/>
              <a:ext cx="271463" cy="568325"/>
            </a:xfrm>
            <a:custGeom>
              <a:avLst/>
              <a:gdLst>
                <a:gd name="T0" fmla="*/ 64 w 72"/>
                <a:gd name="T1" fmla="*/ 104 h 151"/>
                <a:gd name="T2" fmla="*/ 39 w 72"/>
                <a:gd name="T3" fmla="*/ 151 h 151"/>
                <a:gd name="T4" fmla="*/ 16 w 72"/>
                <a:gd name="T5" fmla="*/ 85 h 151"/>
                <a:gd name="T6" fmla="*/ 0 w 72"/>
                <a:gd name="T7" fmla="*/ 0 h 151"/>
                <a:gd name="T8" fmla="*/ 46 w 72"/>
                <a:gd name="T9" fmla="*/ 0 h 151"/>
                <a:gd name="T10" fmla="*/ 64 w 72"/>
                <a:gd name="T11" fmla="*/ 104 h 151"/>
              </a:gdLst>
              <a:ahLst/>
              <a:cxnLst>
                <a:cxn ang="0">
                  <a:pos x="T0" y="T1"/>
                </a:cxn>
                <a:cxn ang="0">
                  <a:pos x="T2" y="T3"/>
                </a:cxn>
                <a:cxn ang="0">
                  <a:pos x="T4" y="T5"/>
                </a:cxn>
                <a:cxn ang="0">
                  <a:pos x="T6" y="T7"/>
                </a:cxn>
                <a:cxn ang="0">
                  <a:pos x="T8" y="T9"/>
                </a:cxn>
                <a:cxn ang="0">
                  <a:pos x="T10" y="T11"/>
                </a:cxn>
              </a:cxnLst>
              <a:rect l="0" t="0" r="r" b="b"/>
              <a:pathLst>
                <a:path w="72" h="151">
                  <a:moveTo>
                    <a:pt x="64" y="104"/>
                  </a:moveTo>
                  <a:cubicBezTo>
                    <a:pt x="72" y="112"/>
                    <a:pt x="61" y="135"/>
                    <a:pt x="39" y="151"/>
                  </a:cubicBezTo>
                  <a:cubicBezTo>
                    <a:pt x="36" y="142"/>
                    <a:pt x="21" y="105"/>
                    <a:pt x="16" y="85"/>
                  </a:cubicBezTo>
                  <a:cubicBezTo>
                    <a:pt x="10" y="63"/>
                    <a:pt x="0" y="0"/>
                    <a:pt x="0" y="0"/>
                  </a:cubicBezTo>
                  <a:cubicBezTo>
                    <a:pt x="46" y="0"/>
                    <a:pt x="46" y="0"/>
                    <a:pt x="46" y="0"/>
                  </a:cubicBezTo>
                  <a:cubicBezTo>
                    <a:pt x="49" y="36"/>
                    <a:pt x="55" y="93"/>
                    <a:pt x="64" y="10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29" name="稻壳儿小白白(http://dwz.cn/Wu2UP)@|5FFC:15724527|FBC:16777215|LFC:0|LBC:16777215"/>
            <p:cNvSpPr/>
            <p:nvPr/>
          </p:nvSpPr>
          <p:spPr bwMode="auto">
            <a:xfrm>
              <a:off x="4514850" y="4143375"/>
              <a:ext cx="552450" cy="536575"/>
            </a:xfrm>
            <a:custGeom>
              <a:avLst/>
              <a:gdLst>
                <a:gd name="T0" fmla="*/ 128 w 147"/>
                <a:gd name="T1" fmla="*/ 8 h 143"/>
                <a:gd name="T2" fmla="*/ 147 w 147"/>
                <a:gd name="T3" fmla="*/ 115 h 143"/>
                <a:gd name="T4" fmla="*/ 68 w 147"/>
                <a:gd name="T5" fmla="*/ 134 h 143"/>
                <a:gd name="T6" fmla="*/ 28 w 147"/>
                <a:gd name="T7" fmla="*/ 0 h 143"/>
                <a:gd name="T8" fmla="*/ 128 w 147"/>
                <a:gd name="T9" fmla="*/ 8 h 143"/>
              </a:gdLst>
              <a:ahLst/>
              <a:cxnLst>
                <a:cxn ang="0">
                  <a:pos x="T0" y="T1"/>
                </a:cxn>
                <a:cxn ang="0">
                  <a:pos x="T2" y="T3"/>
                </a:cxn>
                <a:cxn ang="0">
                  <a:pos x="T4" y="T5"/>
                </a:cxn>
                <a:cxn ang="0">
                  <a:pos x="T6" y="T7"/>
                </a:cxn>
                <a:cxn ang="0">
                  <a:pos x="T8" y="T9"/>
                </a:cxn>
              </a:cxnLst>
              <a:rect l="0" t="0" r="r" b="b"/>
              <a:pathLst>
                <a:path w="147" h="143">
                  <a:moveTo>
                    <a:pt x="128" y="8"/>
                  </a:moveTo>
                  <a:cubicBezTo>
                    <a:pt x="147" y="115"/>
                    <a:pt x="147" y="115"/>
                    <a:pt x="147" y="115"/>
                  </a:cubicBezTo>
                  <a:cubicBezTo>
                    <a:pt x="147" y="115"/>
                    <a:pt x="129" y="143"/>
                    <a:pt x="68" y="134"/>
                  </a:cubicBezTo>
                  <a:cubicBezTo>
                    <a:pt x="68" y="134"/>
                    <a:pt x="0" y="31"/>
                    <a:pt x="28" y="0"/>
                  </a:cubicBezTo>
                  <a:lnTo>
                    <a:pt x="128" y="8"/>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0" name="稻壳儿小白白(http://dwz.cn/Wu2UP)@|5FFC:0|FBC:16777215|LFC:0|LBC:16777215"/>
            <p:cNvSpPr/>
            <p:nvPr/>
          </p:nvSpPr>
          <p:spPr bwMode="auto">
            <a:xfrm>
              <a:off x="0" y="3733800"/>
              <a:ext cx="1044575" cy="1652587"/>
            </a:xfrm>
            <a:custGeom>
              <a:avLst/>
              <a:gdLst>
                <a:gd name="T0" fmla="*/ 173 w 278"/>
                <a:gd name="T1" fmla="*/ 36 h 440"/>
                <a:gd name="T2" fmla="*/ 74 w 278"/>
                <a:gd name="T3" fmla="*/ 10 h 440"/>
                <a:gd name="T4" fmla="*/ 32 w 278"/>
                <a:gd name="T5" fmla="*/ 131 h 440"/>
                <a:gd name="T6" fmla="*/ 53 w 278"/>
                <a:gd name="T7" fmla="*/ 131 h 440"/>
                <a:gd name="T8" fmla="*/ 6 w 278"/>
                <a:gd name="T9" fmla="*/ 314 h 440"/>
                <a:gd name="T10" fmla="*/ 89 w 278"/>
                <a:gd name="T11" fmla="*/ 440 h 440"/>
                <a:gd name="T12" fmla="*/ 121 w 278"/>
                <a:gd name="T13" fmla="*/ 325 h 440"/>
                <a:gd name="T14" fmla="*/ 205 w 278"/>
                <a:gd name="T15" fmla="*/ 224 h 440"/>
                <a:gd name="T16" fmla="*/ 247 w 278"/>
                <a:gd name="T17" fmla="*/ 241 h 440"/>
                <a:gd name="T18" fmla="*/ 278 w 278"/>
                <a:gd name="T19" fmla="*/ 94 h 440"/>
                <a:gd name="T20" fmla="*/ 173 w 278"/>
                <a:gd name="T21" fmla="*/ 3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440">
                  <a:moveTo>
                    <a:pt x="173" y="36"/>
                  </a:moveTo>
                  <a:cubicBezTo>
                    <a:pt x="173" y="36"/>
                    <a:pt x="105" y="0"/>
                    <a:pt x="74" y="10"/>
                  </a:cubicBezTo>
                  <a:cubicBezTo>
                    <a:pt x="74" y="10"/>
                    <a:pt x="21" y="0"/>
                    <a:pt x="32" y="131"/>
                  </a:cubicBezTo>
                  <a:cubicBezTo>
                    <a:pt x="53" y="131"/>
                    <a:pt x="53" y="131"/>
                    <a:pt x="53" y="131"/>
                  </a:cubicBezTo>
                  <a:cubicBezTo>
                    <a:pt x="53" y="131"/>
                    <a:pt x="0" y="277"/>
                    <a:pt x="6" y="314"/>
                  </a:cubicBezTo>
                  <a:cubicBezTo>
                    <a:pt x="11" y="351"/>
                    <a:pt x="52" y="429"/>
                    <a:pt x="89" y="440"/>
                  </a:cubicBezTo>
                  <a:cubicBezTo>
                    <a:pt x="89" y="440"/>
                    <a:pt x="105" y="346"/>
                    <a:pt x="121" y="325"/>
                  </a:cubicBezTo>
                  <a:cubicBezTo>
                    <a:pt x="137" y="304"/>
                    <a:pt x="163" y="207"/>
                    <a:pt x="205" y="224"/>
                  </a:cubicBezTo>
                  <a:cubicBezTo>
                    <a:pt x="247" y="241"/>
                    <a:pt x="247" y="241"/>
                    <a:pt x="247" y="241"/>
                  </a:cubicBezTo>
                  <a:cubicBezTo>
                    <a:pt x="278" y="94"/>
                    <a:pt x="278" y="94"/>
                    <a:pt x="278" y="94"/>
                  </a:cubicBezTo>
                  <a:lnTo>
                    <a:pt x="173"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1" name="稻壳儿小白白(http://dwz.cn/Wu2UP)@|5FFC:2303014|FBC:16777215|LFC:0|LBC:16777215"/>
            <p:cNvSpPr/>
            <p:nvPr/>
          </p:nvSpPr>
          <p:spPr bwMode="auto">
            <a:xfrm>
              <a:off x="792163" y="2295525"/>
              <a:ext cx="2551113" cy="3230562"/>
            </a:xfrm>
            <a:custGeom>
              <a:avLst/>
              <a:gdLst>
                <a:gd name="T0" fmla="*/ 634 w 679"/>
                <a:gd name="T1" fmla="*/ 277 h 860"/>
                <a:gd name="T2" fmla="*/ 676 w 679"/>
                <a:gd name="T3" fmla="*/ 482 h 860"/>
                <a:gd name="T4" fmla="*/ 676 w 679"/>
                <a:gd name="T5" fmla="*/ 754 h 860"/>
                <a:gd name="T6" fmla="*/ 602 w 679"/>
                <a:gd name="T7" fmla="*/ 856 h 860"/>
                <a:gd name="T8" fmla="*/ 470 w 679"/>
                <a:gd name="T9" fmla="*/ 823 h 860"/>
                <a:gd name="T10" fmla="*/ 0 w 679"/>
                <a:gd name="T11" fmla="*/ 629 h 860"/>
                <a:gd name="T12" fmla="*/ 52 w 679"/>
                <a:gd name="T13" fmla="*/ 449 h 860"/>
                <a:gd name="T14" fmla="*/ 188 w 679"/>
                <a:gd name="T15" fmla="*/ 508 h 860"/>
                <a:gd name="T16" fmla="*/ 452 w 679"/>
                <a:gd name="T17" fmla="*/ 607 h 860"/>
                <a:gd name="T18" fmla="*/ 390 w 679"/>
                <a:gd name="T19" fmla="*/ 483 h 860"/>
                <a:gd name="T20" fmla="*/ 261 w 679"/>
                <a:gd name="T21" fmla="*/ 143 h 860"/>
                <a:gd name="T22" fmla="*/ 302 w 679"/>
                <a:gd name="T23" fmla="*/ 0 h 860"/>
                <a:gd name="T24" fmla="*/ 634 w 679"/>
                <a:gd name="T25" fmla="*/ 277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9" h="860">
                  <a:moveTo>
                    <a:pt x="634" y="277"/>
                  </a:moveTo>
                  <a:cubicBezTo>
                    <a:pt x="634" y="277"/>
                    <a:pt x="676" y="464"/>
                    <a:pt x="676" y="482"/>
                  </a:cubicBezTo>
                  <a:cubicBezTo>
                    <a:pt x="676" y="499"/>
                    <a:pt x="674" y="733"/>
                    <a:pt x="676" y="754"/>
                  </a:cubicBezTo>
                  <a:cubicBezTo>
                    <a:pt x="679" y="774"/>
                    <a:pt x="631" y="851"/>
                    <a:pt x="602" y="856"/>
                  </a:cubicBezTo>
                  <a:cubicBezTo>
                    <a:pt x="572" y="860"/>
                    <a:pt x="483" y="838"/>
                    <a:pt x="470" y="823"/>
                  </a:cubicBezTo>
                  <a:cubicBezTo>
                    <a:pt x="456" y="808"/>
                    <a:pt x="11" y="629"/>
                    <a:pt x="0" y="629"/>
                  </a:cubicBezTo>
                  <a:cubicBezTo>
                    <a:pt x="0" y="629"/>
                    <a:pt x="27" y="465"/>
                    <a:pt x="52" y="449"/>
                  </a:cubicBezTo>
                  <a:cubicBezTo>
                    <a:pt x="52" y="449"/>
                    <a:pt x="182" y="508"/>
                    <a:pt x="188" y="508"/>
                  </a:cubicBezTo>
                  <a:cubicBezTo>
                    <a:pt x="195" y="508"/>
                    <a:pt x="449" y="597"/>
                    <a:pt x="452" y="607"/>
                  </a:cubicBezTo>
                  <a:cubicBezTo>
                    <a:pt x="452" y="607"/>
                    <a:pt x="399" y="495"/>
                    <a:pt x="390" y="483"/>
                  </a:cubicBezTo>
                  <a:cubicBezTo>
                    <a:pt x="381" y="472"/>
                    <a:pt x="254" y="181"/>
                    <a:pt x="261" y="143"/>
                  </a:cubicBezTo>
                  <a:cubicBezTo>
                    <a:pt x="261" y="143"/>
                    <a:pt x="261" y="34"/>
                    <a:pt x="302" y="0"/>
                  </a:cubicBezTo>
                  <a:cubicBezTo>
                    <a:pt x="302" y="0"/>
                    <a:pt x="605" y="254"/>
                    <a:pt x="634" y="27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2" name="稻壳儿小白白(http://dwz.cn/Wu2UP)@|5FFC:4737356|FBC:16777215|LFC:0|LBC:16777215"/>
            <p:cNvSpPr/>
            <p:nvPr/>
          </p:nvSpPr>
          <p:spPr bwMode="auto">
            <a:xfrm>
              <a:off x="968375" y="2832100"/>
              <a:ext cx="2374900" cy="2693987"/>
            </a:xfrm>
            <a:custGeom>
              <a:avLst/>
              <a:gdLst>
                <a:gd name="T0" fmla="*/ 555 w 632"/>
                <a:gd name="T1" fmla="*/ 713 h 717"/>
                <a:gd name="T2" fmla="*/ 423 w 632"/>
                <a:gd name="T3" fmla="*/ 680 h 717"/>
                <a:gd name="T4" fmla="*/ 416 w 632"/>
                <a:gd name="T5" fmla="*/ 676 h 717"/>
                <a:gd name="T6" fmla="*/ 400 w 632"/>
                <a:gd name="T7" fmla="*/ 622 h 717"/>
                <a:gd name="T8" fmla="*/ 28 w 632"/>
                <a:gd name="T9" fmla="*/ 448 h 717"/>
                <a:gd name="T10" fmla="*/ 37 w 632"/>
                <a:gd name="T11" fmla="*/ 384 h 717"/>
                <a:gd name="T12" fmla="*/ 89 w 632"/>
                <a:gd name="T13" fmla="*/ 381 h 717"/>
                <a:gd name="T14" fmla="*/ 427 w 632"/>
                <a:gd name="T15" fmla="*/ 533 h 717"/>
                <a:gd name="T16" fmla="*/ 498 w 632"/>
                <a:gd name="T17" fmla="*/ 680 h 717"/>
                <a:gd name="T18" fmla="*/ 471 w 632"/>
                <a:gd name="T19" fmla="*/ 577 h 717"/>
                <a:gd name="T20" fmla="*/ 555 w 632"/>
                <a:gd name="T21" fmla="*/ 680 h 717"/>
                <a:gd name="T22" fmla="*/ 509 w 632"/>
                <a:gd name="T23" fmla="*/ 590 h 717"/>
                <a:gd name="T24" fmla="*/ 587 w 632"/>
                <a:gd name="T25" fmla="*/ 613 h 717"/>
                <a:gd name="T26" fmla="*/ 484 w 632"/>
                <a:gd name="T27" fmla="*/ 533 h 717"/>
                <a:gd name="T28" fmla="*/ 407 w 632"/>
                <a:gd name="T29" fmla="*/ 311 h 717"/>
                <a:gd name="T30" fmla="*/ 266 w 632"/>
                <a:gd name="T31" fmla="*/ 0 h 717"/>
                <a:gd name="T32" fmla="*/ 414 w 632"/>
                <a:gd name="T33" fmla="*/ 234 h 717"/>
                <a:gd name="T34" fmla="*/ 473 w 632"/>
                <a:gd name="T35" fmla="*/ 267 h 717"/>
                <a:gd name="T36" fmla="*/ 611 w 632"/>
                <a:gd name="T37" fmla="*/ 244 h 717"/>
                <a:gd name="T38" fmla="*/ 629 w 632"/>
                <a:gd name="T39" fmla="*/ 339 h 717"/>
                <a:gd name="T40" fmla="*/ 629 w 632"/>
                <a:gd name="T41" fmla="*/ 611 h 717"/>
                <a:gd name="T42" fmla="*/ 555 w 632"/>
                <a:gd name="T43" fmla="*/ 713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2" h="717">
                  <a:moveTo>
                    <a:pt x="555" y="713"/>
                  </a:moveTo>
                  <a:cubicBezTo>
                    <a:pt x="525" y="717"/>
                    <a:pt x="436" y="695"/>
                    <a:pt x="423" y="680"/>
                  </a:cubicBezTo>
                  <a:cubicBezTo>
                    <a:pt x="422" y="679"/>
                    <a:pt x="420" y="678"/>
                    <a:pt x="416" y="676"/>
                  </a:cubicBezTo>
                  <a:cubicBezTo>
                    <a:pt x="418" y="655"/>
                    <a:pt x="414" y="632"/>
                    <a:pt x="400" y="622"/>
                  </a:cubicBezTo>
                  <a:cubicBezTo>
                    <a:pt x="373" y="602"/>
                    <a:pt x="56" y="467"/>
                    <a:pt x="28" y="448"/>
                  </a:cubicBezTo>
                  <a:cubicBezTo>
                    <a:pt x="0" y="428"/>
                    <a:pt x="37" y="384"/>
                    <a:pt x="37" y="384"/>
                  </a:cubicBezTo>
                  <a:cubicBezTo>
                    <a:pt x="37" y="384"/>
                    <a:pt x="78" y="374"/>
                    <a:pt x="89" y="381"/>
                  </a:cubicBezTo>
                  <a:cubicBezTo>
                    <a:pt x="100" y="388"/>
                    <a:pt x="411" y="515"/>
                    <a:pt x="427" y="533"/>
                  </a:cubicBezTo>
                  <a:cubicBezTo>
                    <a:pt x="443" y="552"/>
                    <a:pt x="475" y="670"/>
                    <a:pt x="498" y="680"/>
                  </a:cubicBezTo>
                  <a:cubicBezTo>
                    <a:pt x="498" y="680"/>
                    <a:pt x="448" y="579"/>
                    <a:pt x="471" y="577"/>
                  </a:cubicBezTo>
                  <a:cubicBezTo>
                    <a:pt x="493" y="574"/>
                    <a:pt x="505" y="663"/>
                    <a:pt x="555" y="680"/>
                  </a:cubicBezTo>
                  <a:cubicBezTo>
                    <a:pt x="555" y="680"/>
                    <a:pt x="497" y="603"/>
                    <a:pt x="509" y="590"/>
                  </a:cubicBezTo>
                  <a:cubicBezTo>
                    <a:pt x="509" y="590"/>
                    <a:pt x="545" y="615"/>
                    <a:pt x="587" y="613"/>
                  </a:cubicBezTo>
                  <a:cubicBezTo>
                    <a:pt x="587" y="613"/>
                    <a:pt x="507" y="586"/>
                    <a:pt x="484" y="533"/>
                  </a:cubicBezTo>
                  <a:cubicBezTo>
                    <a:pt x="461" y="481"/>
                    <a:pt x="407" y="311"/>
                    <a:pt x="407" y="311"/>
                  </a:cubicBezTo>
                  <a:cubicBezTo>
                    <a:pt x="407" y="311"/>
                    <a:pt x="257" y="36"/>
                    <a:pt x="266" y="0"/>
                  </a:cubicBezTo>
                  <a:cubicBezTo>
                    <a:pt x="266" y="0"/>
                    <a:pt x="380" y="225"/>
                    <a:pt x="414" y="234"/>
                  </a:cubicBezTo>
                  <a:cubicBezTo>
                    <a:pt x="414" y="234"/>
                    <a:pt x="450" y="268"/>
                    <a:pt x="473" y="267"/>
                  </a:cubicBezTo>
                  <a:cubicBezTo>
                    <a:pt x="611" y="244"/>
                    <a:pt x="611" y="244"/>
                    <a:pt x="611" y="244"/>
                  </a:cubicBezTo>
                  <a:cubicBezTo>
                    <a:pt x="620" y="289"/>
                    <a:pt x="629" y="331"/>
                    <a:pt x="629" y="339"/>
                  </a:cubicBezTo>
                  <a:cubicBezTo>
                    <a:pt x="629" y="356"/>
                    <a:pt x="627" y="590"/>
                    <a:pt x="629" y="611"/>
                  </a:cubicBezTo>
                  <a:cubicBezTo>
                    <a:pt x="632" y="631"/>
                    <a:pt x="584" y="708"/>
                    <a:pt x="555" y="71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3" name="稻壳儿小白白(http://dwz.cn/Wu2UP)@|5FFC:9683704|FBC:16777215|LFC:0|LBC:16777215"/>
            <p:cNvSpPr/>
            <p:nvPr/>
          </p:nvSpPr>
          <p:spPr bwMode="auto">
            <a:xfrm>
              <a:off x="4995863" y="273050"/>
              <a:ext cx="1314450" cy="1365250"/>
            </a:xfrm>
            <a:custGeom>
              <a:avLst/>
              <a:gdLst>
                <a:gd name="T0" fmla="*/ 55 w 350"/>
                <a:gd name="T1" fmla="*/ 356 h 363"/>
                <a:gd name="T2" fmla="*/ 170 w 350"/>
                <a:gd name="T3" fmla="*/ 327 h 363"/>
                <a:gd name="T4" fmla="*/ 241 w 350"/>
                <a:gd name="T5" fmla="*/ 356 h 363"/>
                <a:gd name="T6" fmla="*/ 257 w 350"/>
                <a:gd name="T7" fmla="*/ 326 h 363"/>
                <a:gd name="T8" fmla="*/ 277 w 350"/>
                <a:gd name="T9" fmla="*/ 315 h 363"/>
                <a:gd name="T10" fmla="*/ 277 w 350"/>
                <a:gd name="T11" fmla="*/ 300 h 363"/>
                <a:gd name="T12" fmla="*/ 297 w 350"/>
                <a:gd name="T13" fmla="*/ 300 h 363"/>
                <a:gd name="T14" fmla="*/ 297 w 350"/>
                <a:gd name="T15" fmla="*/ 272 h 363"/>
                <a:gd name="T16" fmla="*/ 331 w 350"/>
                <a:gd name="T17" fmla="*/ 272 h 363"/>
                <a:gd name="T18" fmla="*/ 320 w 350"/>
                <a:gd name="T19" fmla="*/ 177 h 363"/>
                <a:gd name="T20" fmla="*/ 343 w 350"/>
                <a:gd name="T21" fmla="*/ 166 h 363"/>
                <a:gd name="T22" fmla="*/ 343 w 350"/>
                <a:gd name="T23" fmla="*/ 73 h 363"/>
                <a:gd name="T24" fmla="*/ 227 w 350"/>
                <a:gd name="T25" fmla="*/ 9 h 363"/>
                <a:gd name="T26" fmla="*/ 89 w 350"/>
                <a:gd name="T27" fmla="*/ 77 h 363"/>
                <a:gd name="T28" fmla="*/ 0 w 350"/>
                <a:gd name="T29" fmla="*/ 159 h 363"/>
                <a:gd name="T30" fmla="*/ 55 w 350"/>
                <a:gd name="T31" fmla="*/ 3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363">
                  <a:moveTo>
                    <a:pt x="55" y="356"/>
                  </a:moveTo>
                  <a:cubicBezTo>
                    <a:pt x="55" y="356"/>
                    <a:pt x="148" y="322"/>
                    <a:pt x="170" y="327"/>
                  </a:cubicBezTo>
                  <a:cubicBezTo>
                    <a:pt x="170" y="327"/>
                    <a:pt x="213" y="363"/>
                    <a:pt x="241" y="356"/>
                  </a:cubicBezTo>
                  <a:cubicBezTo>
                    <a:pt x="257" y="326"/>
                    <a:pt x="257" y="326"/>
                    <a:pt x="257" y="326"/>
                  </a:cubicBezTo>
                  <a:cubicBezTo>
                    <a:pt x="277" y="315"/>
                    <a:pt x="277" y="315"/>
                    <a:pt x="277" y="315"/>
                  </a:cubicBezTo>
                  <a:cubicBezTo>
                    <a:pt x="277" y="300"/>
                    <a:pt x="277" y="300"/>
                    <a:pt x="277" y="300"/>
                  </a:cubicBezTo>
                  <a:cubicBezTo>
                    <a:pt x="277" y="300"/>
                    <a:pt x="288" y="311"/>
                    <a:pt x="297" y="300"/>
                  </a:cubicBezTo>
                  <a:cubicBezTo>
                    <a:pt x="297" y="272"/>
                    <a:pt x="297" y="272"/>
                    <a:pt x="297" y="272"/>
                  </a:cubicBezTo>
                  <a:cubicBezTo>
                    <a:pt x="297" y="272"/>
                    <a:pt x="329" y="281"/>
                    <a:pt x="331" y="272"/>
                  </a:cubicBezTo>
                  <a:cubicBezTo>
                    <a:pt x="334" y="263"/>
                    <a:pt x="316" y="188"/>
                    <a:pt x="320" y="177"/>
                  </a:cubicBezTo>
                  <a:cubicBezTo>
                    <a:pt x="343" y="166"/>
                    <a:pt x="343" y="166"/>
                    <a:pt x="343" y="166"/>
                  </a:cubicBezTo>
                  <a:cubicBezTo>
                    <a:pt x="343" y="166"/>
                    <a:pt x="350" y="113"/>
                    <a:pt x="343" y="73"/>
                  </a:cubicBezTo>
                  <a:cubicBezTo>
                    <a:pt x="336" y="32"/>
                    <a:pt x="259" y="0"/>
                    <a:pt x="227" y="9"/>
                  </a:cubicBezTo>
                  <a:cubicBezTo>
                    <a:pt x="195" y="18"/>
                    <a:pt x="98" y="54"/>
                    <a:pt x="89" y="77"/>
                  </a:cubicBezTo>
                  <a:cubicBezTo>
                    <a:pt x="80" y="100"/>
                    <a:pt x="0" y="159"/>
                    <a:pt x="0" y="159"/>
                  </a:cubicBezTo>
                  <a:lnTo>
                    <a:pt x="55" y="356"/>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4" name="稻壳儿小白白(http://dwz.cn/Wu2UP)@|5FFC:9350382|FBC:16777215|LFC:0|LBC:16777215"/>
            <p:cNvSpPr/>
            <p:nvPr/>
          </p:nvSpPr>
          <p:spPr bwMode="auto">
            <a:xfrm>
              <a:off x="5011738" y="528637"/>
              <a:ext cx="1276350" cy="1104900"/>
            </a:xfrm>
            <a:custGeom>
              <a:avLst/>
              <a:gdLst>
                <a:gd name="T0" fmla="*/ 169 w 340"/>
                <a:gd name="T1" fmla="*/ 134 h 294"/>
                <a:gd name="T2" fmla="*/ 91 w 340"/>
                <a:gd name="T3" fmla="*/ 157 h 294"/>
                <a:gd name="T4" fmla="*/ 29 w 340"/>
                <a:gd name="T5" fmla="*/ 211 h 294"/>
                <a:gd name="T6" fmla="*/ 0 w 340"/>
                <a:gd name="T7" fmla="*/ 105 h 294"/>
                <a:gd name="T8" fmla="*/ 101 w 340"/>
                <a:gd name="T9" fmla="*/ 30 h 294"/>
                <a:gd name="T10" fmla="*/ 214 w 340"/>
                <a:gd name="T11" fmla="*/ 0 h 294"/>
                <a:gd name="T12" fmla="*/ 312 w 340"/>
                <a:gd name="T13" fmla="*/ 14 h 294"/>
                <a:gd name="T14" fmla="*/ 340 w 340"/>
                <a:gd name="T15" fmla="*/ 91 h 294"/>
                <a:gd name="T16" fmla="*/ 339 w 340"/>
                <a:gd name="T17" fmla="*/ 98 h 294"/>
                <a:gd name="T18" fmla="*/ 339 w 340"/>
                <a:gd name="T19" fmla="*/ 98 h 294"/>
                <a:gd name="T20" fmla="*/ 257 w 340"/>
                <a:gd name="T21" fmla="*/ 114 h 294"/>
                <a:gd name="T22" fmla="*/ 209 w 340"/>
                <a:gd name="T23" fmla="*/ 125 h 294"/>
                <a:gd name="T24" fmla="*/ 189 w 340"/>
                <a:gd name="T25" fmla="*/ 220 h 294"/>
                <a:gd name="T26" fmla="*/ 235 w 340"/>
                <a:gd name="T27" fmla="*/ 289 h 294"/>
                <a:gd name="T28" fmla="*/ 166 w 340"/>
                <a:gd name="T29" fmla="*/ 259 h 294"/>
                <a:gd name="T30" fmla="*/ 163 w 340"/>
                <a:gd name="T31" fmla="*/ 258 h 294"/>
                <a:gd name="T32" fmla="*/ 153 w 340"/>
                <a:gd name="T33" fmla="*/ 157 h 294"/>
                <a:gd name="T34" fmla="*/ 200 w 340"/>
                <a:gd name="T35" fmla="*/ 70 h 294"/>
                <a:gd name="T36" fmla="*/ 169 w 340"/>
                <a:gd name="T37" fmla="*/ 34 h 294"/>
                <a:gd name="T38" fmla="*/ 144 w 340"/>
                <a:gd name="T39" fmla="*/ 102 h 294"/>
                <a:gd name="T40" fmla="*/ 169 w 340"/>
                <a:gd name="T41" fmla="*/ 1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94">
                  <a:moveTo>
                    <a:pt x="169" y="134"/>
                  </a:moveTo>
                  <a:cubicBezTo>
                    <a:pt x="169" y="134"/>
                    <a:pt x="112" y="138"/>
                    <a:pt x="91" y="157"/>
                  </a:cubicBezTo>
                  <a:cubicBezTo>
                    <a:pt x="80" y="167"/>
                    <a:pt x="52" y="193"/>
                    <a:pt x="29" y="211"/>
                  </a:cubicBezTo>
                  <a:cubicBezTo>
                    <a:pt x="0" y="105"/>
                    <a:pt x="0" y="105"/>
                    <a:pt x="0" y="105"/>
                  </a:cubicBezTo>
                  <a:cubicBezTo>
                    <a:pt x="28" y="86"/>
                    <a:pt x="93" y="40"/>
                    <a:pt x="101" y="30"/>
                  </a:cubicBezTo>
                  <a:cubicBezTo>
                    <a:pt x="110" y="16"/>
                    <a:pt x="207" y="0"/>
                    <a:pt x="214" y="0"/>
                  </a:cubicBezTo>
                  <a:cubicBezTo>
                    <a:pt x="221" y="0"/>
                    <a:pt x="312" y="14"/>
                    <a:pt x="312" y="14"/>
                  </a:cubicBezTo>
                  <a:cubicBezTo>
                    <a:pt x="312" y="56"/>
                    <a:pt x="327" y="79"/>
                    <a:pt x="340" y="91"/>
                  </a:cubicBezTo>
                  <a:cubicBezTo>
                    <a:pt x="339" y="95"/>
                    <a:pt x="339" y="98"/>
                    <a:pt x="339" y="98"/>
                  </a:cubicBezTo>
                  <a:cubicBezTo>
                    <a:pt x="339" y="98"/>
                    <a:pt x="339" y="98"/>
                    <a:pt x="339" y="98"/>
                  </a:cubicBezTo>
                  <a:cubicBezTo>
                    <a:pt x="304" y="94"/>
                    <a:pt x="257" y="114"/>
                    <a:pt x="257" y="114"/>
                  </a:cubicBezTo>
                  <a:cubicBezTo>
                    <a:pt x="244" y="120"/>
                    <a:pt x="209" y="125"/>
                    <a:pt x="209" y="125"/>
                  </a:cubicBezTo>
                  <a:cubicBezTo>
                    <a:pt x="175" y="157"/>
                    <a:pt x="184" y="195"/>
                    <a:pt x="189" y="220"/>
                  </a:cubicBezTo>
                  <a:cubicBezTo>
                    <a:pt x="192" y="235"/>
                    <a:pt x="216" y="266"/>
                    <a:pt x="235" y="289"/>
                  </a:cubicBezTo>
                  <a:cubicBezTo>
                    <a:pt x="208" y="294"/>
                    <a:pt x="166" y="259"/>
                    <a:pt x="166" y="259"/>
                  </a:cubicBezTo>
                  <a:cubicBezTo>
                    <a:pt x="165" y="259"/>
                    <a:pt x="164" y="258"/>
                    <a:pt x="163" y="258"/>
                  </a:cubicBezTo>
                  <a:cubicBezTo>
                    <a:pt x="155" y="214"/>
                    <a:pt x="153" y="157"/>
                    <a:pt x="153" y="157"/>
                  </a:cubicBezTo>
                  <a:cubicBezTo>
                    <a:pt x="191" y="154"/>
                    <a:pt x="200" y="70"/>
                    <a:pt x="200" y="70"/>
                  </a:cubicBezTo>
                  <a:cubicBezTo>
                    <a:pt x="216" y="18"/>
                    <a:pt x="169" y="34"/>
                    <a:pt x="169" y="34"/>
                  </a:cubicBezTo>
                  <a:cubicBezTo>
                    <a:pt x="138" y="50"/>
                    <a:pt x="141" y="89"/>
                    <a:pt x="144" y="102"/>
                  </a:cubicBezTo>
                  <a:cubicBezTo>
                    <a:pt x="146" y="116"/>
                    <a:pt x="169" y="134"/>
                    <a:pt x="169" y="13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5" name="稻壳儿小白白(http://dwz.cn/Wu2UP)@|5FFC:9350382|FBC:16777215|LFC:0|LBC:16777215"/>
            <p:cNvSpPr/>
            <p:nvPr/>
          </p:nvSpPr>
          <p:spPr bwMode="auto">
            <a:xfrm>
              <a:off x="6040438" y="1187450"/>
              <a:ext cx="195263" cy="138112"/>
            </a:xfrm>
            <a:custGeom>
              <a:avLst/>
              <a:gdLst>
                <a:gd name="T0" fmla="*/ 19 w 52"/>
                <a:gd name="T1" fmla="*/ 29 h 37"/>
                <a:gd name="T2" fmla="*/ 19 w 52"/>
                <a:gd name="T3" fmla="*/ 34 h 37"/>
                <a:gd name="T4" fmla="*/ 24 w 52"/>
                <a:gd name="T5" fmla="*/ 0 h 37"/>
                <a:gd name="T6" fmla="*/ 22 w 52"/>
                <a:gd name="T7" fmla="*/ 9 h 37"/>
                <a:gd name="T8" fmla="*/ 52 w 52"/>
                <a:gd name="T9" fmla="*/ 31 h 37"/>
                <a:gd name="T10" fmla="*/ 19 w 52"/>
                <a:gd name="T11" fmla="*/ 29 h 37"/>
              </a:gdLst>
              <a:ahLst/>
              <a:cxnLst>
                <a:cxn ang="0">
                  <a:pos x="T0" y="T1"/>
                </a:cxn>
                <a:cxn ang="0">
                  <a:pos x="T2" y="T3"/>
                </a:cxn>
                <a:cxn ang="0">
                  <a:pos x="T4" y="T5"/>
                </a:cxn>
                <a:cxn ang="0">
                  <a:pos x="T6" y="T7"/>
                </a:cxn>
                <a:cxn ang="0">
                  <a:pos x="T8" y="T9"/>
                </a:cxn>
                <a:cxn ang="0">
                  <a:pos x="T10" y="T11"/>
                </a:cxn>
              </a:cxnLst>
              <a:rect l="0" t="0" r="r" b="b"/>
              <a:pathLst>
                <a:path w="52" h="37">
                  <a:moveTo>
                    <a:pt x="19" y="29"/>
                  </a:moveTo>
                  <a:cubicBezTo>
                    <a:pt x="19" y="34"/>
                    <a:pt x="19" y="34"/>
                    <a:pt x="19" y="34"/>
                  </a:cubicBezTo>
                  <a:cubicBezTo>
                    <a:pt x="0" y="11"/>
                    <a:pt x="24" y="0"/>
                    <a:pt x="24" y="0"/>
                  </a:cubicBezTo>
                  <a:cubicBezTo>
                    <a:pt x="24" y="0"/>
                    <a:pt x="24" y="0"/>
                    <a:pt x="22" y="9"/>
                  </a:cubicBezTo>
                  <a:cubicBezTo>
                    <a:pt x="20" y="14"/>
                    <a:pt x="38" y="24"/>
                    <a:pt x="52" y="31"/>
                  </a:cubicBezTo>
                  <a:cubicBezTo>
                    <a:pt x="46" y="37"/>
                    <a:pt x="19" y="29"/>
                    <a:pt x="19" y="29"/>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6" name="稻壳儿小白白(http://dwz.cn/Wu2UP)@|5FFC:2303014|FBC:16777215|LFC:0|LBC:16777215"/>
            <p:cNvSpPr/>
            <p:nvPr/>
          </p:nvSpPr>
          <p:spPr bwMode="auto">
            <a:xfrm>
              <a:off x="5059363" y="0"/>
              <a:ext cx="1333500" cy="904875"/>
            </a:xfrm>
            <a:custGeom>
              <a:avLst/>
              <a:gdLst>
                <a:gd name="T0" fmla="*/ 329 w 355"/>
                <a:gd name="T1" fmla="*/ 164 h 241"/>
                <a:gd name="T2" fmla="*/ 353 w 355"/>
                <a:gd name="T3" fmla="*/ 130 h 241"/>
                <a:gd name="T4" fmla="*/ 329 w 355"/>
                <a:gd name="T5" fmla="*/ 80 h 241"/>
                <a:gd name="T6" fmla="*/ 181 w 355"/>
                <a:gd name="T7" fmla="*/ 3 h 241"/>
                <a:gd name="T8" fmla="*/ 101 w 355"/>
                <a:gd name="T9" fmla="*/ 34 h 241"/>
                <a:gd name="T10" fmla="*/ 51 w 355"/>
                <a:gd name="T11" fmla="*/ 64 h 241"/>
                <a:gd name="T12" fmla="*/ 24 w 355"/>
                <a:gd name="T13" fmla="*/ 155 h 241"/>
                <a:gd name="T14" fmla="*/ 2 w 355"/>
                <a:gd name="T15" fmla="*/ 217 h 241"/>
                <a:gd name="T16" fmla="*/ 44 w 355"/>
                <a:gd name="T17" fmla="*/ 239 h 241"/>
                <a:gd name="T18" fmla="*/ 136 w 355"/>
                <a:gd name="T19" fmla="*/ 196 h 241"/>
                <a:gd name="T20" fmla="*/ 187 w 355"/>
                <a:gd name="T21" fmla="*/ 211 h 241"/>
                <a:gd name="T22" fmla="*/ 199 w 355"/>
                <a:gd name="T23" fmla="*/ 239 h 241"/>
                <a:gd name="T24" fmla="*/ 221 w 355"/>
                <a:gd name="T25" fmla="*/ 225 h 241"/>
                <a:gd name="T26" fmla="*/ 273 w 355"/>
                <a:gd name="T27" fmla="*/ 166 h 241"/>
                <a:gd name="T28" fmla="*/ 313 w 355"/>
                <a:gd name="T29" fmla="*/ 141 h 241"/>
                <a:gd name="T30" fmla="*/ 329 w 355"/>
                <a:gd name="T31" fmla="*/ 16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5" h="241">
                  <a:moveTo>
                    <a:pt x="329" y="164"/>
                  </a:moveTo>
                  <a:cubicBezTo>
                    <a:pt x="329" y="164"/>
                    <a:pt x="351" y="145"/>
                    <a:pt x="353" y="130"/>
                  </a:cubicBezTo>
                  <a:cubicBezTo>
                    <a:pt x="355" y="114"/>
                    <a:pt x="329" y="80"/>
                    <a:pt x="329" y="80"/>
                  </a:cubicBezTo>
                  <a:cubicBezTo>
                    <a:pt x="329" y="80"/>
                    <a:pt x="203" y="5"/>
                    <a:pt x="181" y="3"/>
                  </a:cubicBezTo>
                  <a:cubicBezTo>
                    <a:pt x="158" y="0"/>
                    <a:pt x="101" y="34"/>
                    <a:pt x="101" y="34"/>
                  </a:cubicBezTo>
                  <a:cubicBezTo>
                    <a:pt x="101" y="34"/>
                    <a:pt x="63" y="46"/>
                    <a:pt x="51" y="64"/>
                  </a:cubicBezTo>
                  <a:cubicBezTo>
                    <a:pt x="40" y="82"/>
                    <a:pt x="33" y="141"/>
                    <a:pt x="24" y="155"/>
                  </a:cubicBezTo>
                  <a:cubicBezTo>
                    <a:pt x="15" y="168"/>
                    <a:pt x="4" y="216"/>
                    <a:pt x="2" y="217"/>
                  </a:cubicBezTo>
                  <a:cubicBezTo>
                    <a:pt x="0" y="219"/>
                    <a:pt x="15" y="241"/>
                    <a:pt x="44" y="239"/>
                  </a:cubicBezTo>
                  <a:cubicBezTo>
                    <a:pt x="74" y="236"/>
                    <a:pt x="128" y="206"/>
                    <a:pt x="136" y="196"/>
                  </a:cubicBezTo>
                  <a:cubicBezTo>
                    <a:pt x="143" y="185"/>
                    <a:pt x="203" y="154"/>
                    <a:pt x="187" y="211"/>
                  </a:cubicBezTo>
                  <a:cubicBezTo>
                    <a:pt x="199" y="239"/>
                    <a:pt x="199" y="239"/>
                    <a:pt x="199" y="239"/>
                  </a:cubicBezTo>
                  <a:cubicBezTo>
                    <a:pt x="221" y="225"/>
                    <a:pt x="221" y="225"/>
                    <a:pt x="221" y="225"/>
                  </a:cubicBezTo>
                  <a:cubicBezTo>
                    <a:pt x="221" y="225"/>
                    <a:pt x="273" y="181"/>
                    <a:pt x="273" y="166"/>
                  </a:cubicBezTo>
                  <a:cubicBezTo>
                    <a:pt x="273" y="151"/>
                    <a:pt x="313" y="141"/>
                    <a:pt x="313" y="141"/>
                  </a:cubicBezTo>
                  <a:lnTo>
                    <a:pt x="329" y="16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7" name="稻壳儿小白白(http://dwz.cn/Wu2UP)@|5FFC:4737356|FBC:16777215|LFC:0|LBC:16777215"/>
            <p:cNvSpPr/>
            <p:nvPr/>
          </p:nvSpPr>
          <p:spPr bwMode="auto">
            <a:xfrm>
              <a:off x="1697038" y="723900"/>
              <a:ext cx="3683000" cy="3097212"/>
            </a:xfrm>
            <a:custGeom>
              <a:avLst/>
              <a:gdLst>
                <a:gd name="T0" fmla="*/ 0 w 980"/>
                <a:gd name="T1" fmla="*/ 379 h 824"/>
                <a:gd name="T2" fmla="*/ 456 w 980"/>
                <a:gd name="T3" fmla="*/ 73 h 824"/>
                <a:gd name="T4" fmla="*/ 810 w 980"/>
                <a:gd name="T5" fmla="*/ 46 h 824"/>
                <a:gd name="T6" fmla="*/ 869 w 980"/>
                <a:gd name="T7" fmla="*/ 0 h 824"/>
                <a:gd name="T8" fmla="*/ 944 w 980"/>
                <a:gd name="T9" fmla="*/ 254 h 824"/>
                <a:gd name="T10" fmla="*/ 681 w 980"/>
                <a:gd name="T11" fmla="*/ 522 h 824"/>
                <a:gd name="T12" fmla="*/ 349 w 980"/>
                <a:gd name="T13" fmla="*/ 809 h 824"/>
                <a:gd name="T14" fmla="*/ 213 w 980"/>
                <a:gd name="T15" fmla="*/ 747 h 824"/>
                <a:gd name="T16" fmla="*/ 0 w 980"/>
                <a:gd name="T17" fmla="*/ 37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824">
                  <a:moveTo>
                    <a:pt x="0" y="379"/>
                  </a:moveTo>
                  <a:cubicBezTo>
                    <a:pt x="0" y="379"/>
                    <a:pt x="206" y="209"/>
                    <a:pt x="456" y="73"/>
                  </a:cubicBezTo>
                  <a:cubicBezTo>
                    <a:pt x="456" y="73"/>
                    <a:pt x="602" y="5"/>
                    <a:pt x="810" y="46"/>
                  </a:cubicBezTo>
                  <a:cubicBezTo>
                    <a:pt x="810" y="46"/>
                    <a:pt x="851" y="0"/>
                    <a:pt x="869" y="0"/>
                  </a:cubicBezTo>
                  <a:cubicBezTo>
                    <a:pt x="887" y="0"/>
                    <a:pt x="980" y="177"/>
                    <a:pt x="944" y="254"/>
                  </a:cubicBezTo>
                  <a:cubicBezTo>
                    <a:pt x="944" y="254"/>
                    <a:pt x="703" y="502"/>
                    <a:pt x="681" y="522"/>
                  </a:cubicBezTo>
                  <a:cubicBezTo>
                    <a:pt x="658" y="543"/>
                    <a:pt x="375" y="767"/>
                    <a:pt x="349" y="809"/>
                  </a:cubicBezTo>
                  <a:cubicBezTo>
                    <a:pt x="349" y="809"/>
                    <a:pt x="265" y="824"/>
                    <a:pt x="213" y="747"/>
                  </a:cubicBezTo>
                  <a:cubicBezTo>
                    <a:pt x="161" y="670"/>
                    <a:pt x="0" y="379"/>
                    <a:pt x="0" y="37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8" name="稻壳儿小白白(http://dwz.cn/Wu2UP)@|5FFC:2303014|FBC:16777215|LFC:0|LBC:16777215"/>
            <p:cNvSpPr/>
            <p:nvPr/>
          </p:nvSpPr>
          <p:spPr bwMode="auto">
            <a:xfrm>
              <a:off x="2840038" y="2100262"/>
              <a:ext cx="104775" cy="149225"/>
            </a:xfrm>
            <a:custGeom>
              <a:avLst/>
              <a:gdLst>
                <a:gd name="T0" fmla="*/ 28 w 28"/>
                <a:gd name="T1" fmla="*/ 40 h 40"/>
                <a:gd name="T2" fmla="*/ 0 w 28"/>
                <a:gd name="T3" fmla="*/ 0 h 40"/>
                <a:gd name="T4" fmla="*/ 28 w 28"/>
                <a:gd name="T5" fmla="*/ 40 h 40"/>
              </a:gdLst>
              <a:ahLst/>
              <a:cxnLst>
                <a:cxn ang="0">
                  <a:pos x="T0" y="T1"/>
                </a:cxn>
                <a:cxn ang="0">
                  <a:pos x="T2" y="T3"/>
                </a:cxn>
                <a:cxn ang="0">
                  <a:pos x="T4" y="T5"/>
                </a:cxn>
              </a:cxnLst>
              <a:rect l="0" t="0" r="r" b="b"/>
              <a:pathLst>
                <a:path w="28" h="40">
                  <a:moveTo>
                    <a:pt x="28" y="40"/>
                  </a:moveTo>
                  <a:cubicBezTo>
                    <a:pt x="12" y="20"/>
                    <a:pt x="1" y="5"/>
                    <a:pt x="0" y="0"/>
                  </a:cubicBezTo>
                  <a:cubicBezTo>
                    <a:pt x="0" y="0"/>
                    <a:pt x="11" y="16"/>
                    <a:pt x="28" y="4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39" name="稻壳儿小白白(http://dwz.cn/Wu2UP)@|5FFC:2303014|FBC:16777215|LFC:0|LBC:16777215"/>
            <p:cNvSpPr/>
            <p:nvPr/>
          </p:nvSpPr>
          <p:spPr bwMode="auto">
            <a:xfrm>
              <a:off x="2441575" y="1074737"/>
              <a:ext cx="2825750" cy="2746375"/>
            </a:xfrm>
            <a:custGeom>
              <a:avLst/>
              <a:gdLst>
                <a:gd name="T0" fmla="*/ 206 w 752"/>
                <a:gd name="T1" fmla="*/ 550 h 731"/>
                <a:gd name="T2" fmla="*/ 276 w 752"/>
                <a:gd name="T3" fmla="*/ 507 h 731"/>
                <a:gd name="T4" fmla="*/ 271 w 752"/>
                <a:gd name="T5" fmla="*/ 502 h 731"/>
                <a:gd name="T6" fmla="*/ 134 w 752"/>
                <a:gd name="T7" fmla="*/ 313 h 731"/>
                <a:gd name="T8" fmla="*/ 271 w 752"/>
                <a:gd name="T9" fmla="*/ 481 h 731"/>
                <a:gd name="T10" fmla="*/ 260 w 752"/>
                <a:gd name="T11" fmla="*/ 234 h 731"/>
                <a:gd name="T12" fmla="*/ 294 w 752"/>
                <a:gd name="T13" fmla="*/ 261 h 731"/>
                <a:gd name="T14" fmla="*/ 385 w 752"/>
                <a:gd name="T15" fmla="*/ 207 h 731"/>
                <a:gd name="T16" fmla="*/ 378 w 752"/>
                <a:gd name="T17" fmla="*/ 127 h 731"/>
                <a:gd name="T18" fmla="*/ 410 w 752"/>
                <a:gd name="T19" fmla="*/ 173 h 731"/>
                <a:gd name="T20" fmla="*/ 333 w 752"/>
                <a:gd name="T21" fmla="*/ 0 h 731"/>
                <a:gd name="T22" fmla="*/ 451 w 752"/>
                <a:gd name="T23" fmla="*/ 144 h 731"/>
                <a:gd name="T24" fmla="*/ 476 w 752"/>
                <a:gd name="T25" fmla="*/ 84 h 731"/>
                <a:gd name="T26" fmla="*/ 680 w 752"/>
                <a:gd name="T27" fmla="*/ 175 h 731"/>
                <a:gd name="T28" fmla="*/ 653 w 752"/>
                <a:gd name="T29" fmla="*/ 47 h 731"/>
                <a:gd name="T30" fmla="*/ 752 w 752"/>
                <a:gd name="T31" fmla="*/ 143 h 731"/>
                <a:gd name="T32" fmla="*/ 746 w 752"/>
                <a:gd name="T33" fmla="*/ 161 h 731"/>
                <a:gd name="T34" fmla="*/ 483 w 752"/>
                <a:gd name="T35" fmla="*/ 429 h 731"/>
                <a:gd name="T36" fmla="*/ 151 w 752"/>
                <a:gd name="T37" fmla="*/ 716 h 731"/>
                <a:gd name="T38" fmla="*/ 15 w 752"/>
                <a:gd name="T39" fmla="*/ 654 h 731"/>
                <a:gd name="T40" fmla="*/ 0 w 752"/>
                <a:gd name="T41" fmla="*/ 631 h 731"/>
                <a:gd name="T42" fmla="*/ 206 w 752"/>
                <a:gd name="T43" fmla="*/ 55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2" h="731">
                  <a:moveTo>
                    <a:pt x="206" y="550"/>
                  </a:moveTo>
                  <a:cubicBezTo>
                    <a:pt x="243" y="559"/>
                    <a:pt x="268" y="520"/>
                    <a:pt x="276" y="507"/>
                  </a:cubicBezTo>
                  <a:cubicBezTo>
                    <a:pt x="274" y="505"/>
                    <a:pt x="273" y="504"/>
                    <a:pt x="271" y="502"/>
                  </a:cubicBezTo>
                  <a:cubicBezTo>
                    <a:pt x="247" y="475"/>
                    <a:pt x="174" y="371"/>
                    <a:pt x="134" y="313"/>
                  </a:cubicBezTo>
                  <a:cubicBezTo>
                    <a:pt x="181" y="374"/>
                    <a:pt x="271" y="481"/>
                    <a:pt x="271" y="481"/>
                  </a:cubicBezTo>
                  <a:cubicBezTo>
                    <a:pt x="290" y="434"/>
                    <a:pt x="260" y="234"/>
                    <a:pt x="260" y="234"/>
                  </a:cubicBezTo>
                  <a:cubicBezTo>
                    <a:pt x="294" y="261"/>
                    <a:pt x="294" y="261"/>
                    <a:pt x="294" y="261"/>
                  </a:cubicBezTo>
                  <a:cubicBezTo>
                    <a:pt x="326" y="270"/>
                    <a:pt x="358" y="243"/>
                    <a:pt x="385" y="207"/>
                  </a:cubicBezTo>
                  <a:cubicBezTo>
                    <a:pt x="412" y="171"/>
                    <a:pt x="378" y="127"/>
                    <a:pt x="378" y="127"/>
                  </a:cubicBezTo>
                  <a:cubicBezTo>
                    <a:pt x="405" y="134"/>
                    <a:pt x="410" y="173"/>
                    <a:pt x="410" y="173"/>
                  </a:cubicBezTo>
                  <a:cubicBezTo>
                    <a:pt x="437" y="98"/>
                    <a:pt x="333" y="0"/>
                    <a:pt x="333" y="0"/>
                  </a:cubicBezTo>
                  <a:cubicBezTo>
                    <a:pt x="390" y="26"/>
                    <a:pt x="451" y="144"/>
                    <a:pt x="451" y="144"/>
                  </a:cubicBezTo>
                  <a:cubicBezTo>
                    <a:pt x="451" y="129"/>
                    <a:pt x="476" y="84"/>
                    <a:pt x="476" y="84"/>
                  </a:cubicBezTo>
                  <a:cubicBezTo>
                    <a:pt x="483" y="127"/>
                    <a:pt x="669" y="200"/>
                    <a:pt x="680" y="175"/>
                  </a:cubicBezTo>
                  <a:cubicBezTo>
                    <a:pt x="691" y="150"/>
                    <a:pt x="653" y="47"/>
                    <a:pt x="653" y="47"/>
                  </a:cubicBezTo>
                  <a:cubicBezTo>
                    <a:pt x="668" y="48"/>
                    <a:pt x="716" y="100"/>
                    <a:pt x="752" y="143"/>
                  </a:cubicBezTo>
                  <a:cubicBezTo>
                    <a:pt x="751" y="149"/>
                    <a:pt x="749" y="156"/>
                    <a:pt x="746" y="161"/>
                  </a:cubicBezTo>
                  <a:cubicBezTo>
                    <a:pt x="746" y="161"/>
                    <a:pt x="505" y="409"/>
                    <a:pt x="483" y="429"/>
                  </a:cubicBezTo>
                  <a:cubicBezTo>
                    <a:pt x="460" y="450"/>
                    <a:pt x="177" y="674"/>
                    <a:pt x="151" y="716"/>
                  </a:cubicBezTo>
                  <a:cubicBezTo>
                    <a:pt x="151" y="716"/>
                    <a:pt x="67" y="731"/>
                    <a:pt x="15" y="654"/>
                  </a:cubicBezTo>
                  <a:cubicBezTo>
                    <a:pt x="11" y="648"/>
                    <a:pt x="5" y="640"/>
                    <a:pt x="0" y="631"/>
                  </a:cubicBezTo>
                  <a:cubicBezTo>
                    <a:pt x="149" y="670"/>
                    <a:pt x="169" y="541"/>
                    <a:pt x="206" y="5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0" name="稻壳儿小白白(http://dwz.cn/Wu2UP)@|5FFC:2303014|FBC:16777215|LFC:0|LBC:16777215"/>
            <p:cNvSpPr/>
            <p:nvPr/>
          </p:nvSpPr>
          <p:spPr bwMode="auto">
            <a:xfrm>
              <a:off x="4170363" y="1179512"/>
              <a:ext cx="896938" cy="3136900"/>
            </a:xfrm>
            <a:custGeom>
              <a:avLst/>
              <a:gdLst>
                <a:gd name="T0" fmla="*/ 20 w 239"/>
                <a:gd name="T1" fmla="*/ 19 h 835"/>
                <a:gd name="T2" fmla="*/ 11 w 239"/>
                <a:gd name="T3" fmla="*/ 233 h 835"/>
                <a:gd name="T4" fmla="*/ 50 w 239"/>
                <a:gd name="T5" fmla="*/ 487 h 835"/>
                <a:gd name="T6" fmla="*/ 98 w 239"/>
                <a:gd name="T7" fmla="*/ 808 h 835"/>
                <a:gd name="T8" fmla="*/ 239 w 239"/>
                <a:gd name="T9" fmla="*/ 797 h 835"/>
                <a:gd name="T10" fmla="*/ 200 w 239"/>
                <a:gd name="T11" fmla="*/ 599 h 835"/>
                <a:gd name="T12" fmla="*/ 191 w 239"/>
                <a:gd name="T13" fmla="*/ 388 h 835"/>
                <a:gd name="T14" fmla="*/ 182 w 239"/>
                <a:gd name="T15" fmla="*/ 265 h 835"/>
                <a:gd name="T16" fmla="*/ 220 w 239"/>
                <a:gd name="T17" fmla="*/ 165 h 835"/>
                <a:gd name="T18" fmla="*/ 172 w 239"/>
                <a:gd name="T19" fmla="*/ 19 h 835"/>
                <a:gd name="T20" fmla="*/ 20 w 239"/>
                <a:gd name="T21" fmla="*/ 1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835">
                  <a:moveTo>
                    <a:pt x="20" y="19"/>
                  </a:moveTo>
                  <a:cubicBezTo>
                    <a:pt x="20" y="19"/>
                    <a:pt x="0" y="202"/>
                    <a:pt x="11" y="233"/>
                  </a:cubicBezTo>
                  <a:cubicBezTo>
                    <a:pt x="23" y="265"/>
                    <a:pt x="43" y="476"/>
                    <a:pt x="50" y="487"/>
                  </a:cubicBezTo>
                  <a:cubicBezTo>
                    <a:pt x="57" y="499"/>
                    <a:pt x="100" y="785"/>
                    <a:pt x="98" y="808"/>
                  </a:cubicBezTo>
                  <a:cubicBezTo>
                    <a:pt x="98" y="808"/>
                    <a:pt x="157" y="835"/>
                    <a:pt x="239" y="797"/>
                  </a:cubicBezTo>
                  <a:cubicBezTo>
                    <a:pt x="239" y="797"/>
                    <a:pt x="197" y="615"/>
                    <a:pt x="200" y="599"/>
                  </a:cubicBezTo>
                  <a:cubicBezTo>
                    <a:pt x="202" y="583"/>
                    <a:pt x="206" y="397"/>
                    <a:pt x="191" y="388"/>
                  </a:cubicBezTo>
                  <a:cubicBezTo>
                    <a:pt x="191" y="388"/>
                    <a:pt x="218" y="296"/>
                    <a:pt x="182" y="265"/>
                  </a:cubicBezTo>
                  <a:cubicBezTo>
                    <a:pt x="182" y="265"/>
                    <a:pt x="220" y="183"/>
                    <a:pt x="220" y="165"/>
                  </a:cubicBezTo>
                  <a:cubicBezTo>
                    <a:pt x="220" y="147"/>
                    <a:pt x="204" y="38"/>
                    <a:pt x="172" y="19"/>
                  </a:cubicBezTo>
                  <a:cubicBezTo>
                    <a:pt x="141" y="0"/>
                    <a:pt x="20" y="19"/>
                    <a:pt x="20" y="1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1" name="稻壳儿小白白(http://dwz.cn/Wu2UP)@|5FFC:4737356|FBC:16777215|LFC:0|LBC:16777215"/>
            <p:cNvSpPr/>
            <p:nvPr/>
          </p:nvSpPr>
          <p:spPr bwMode="auto">
            <a:xfrm>
              <a:off x="4406900" y="2046287"/>
              <a:ext cx="566738" cy="733425"/>
            </a:xfrm>
            <a:custGeom>
              <a:avLst/>
              <a:gdLst>
                <a:gd name="T0" fmla="*/ 128 w 151"/>
                <a:gd name="T1" fmla="*/ 157 h 195"/>
                <a:gd name="T2" fmla="*/ 37 w 151"/>
                <a:gd name="T3" fmla="*/ 136 h 195"/>
                <a:gd name="T4" fmla="*/ 0 w 151"/>
                <a:gd name="T5" fmla="*/ 0 h 195"/>
                <a:gd name="T6" fmla="*/ 126 w 151"/>
                <a:gd name="T7" fmla="*/ 42 h 195"/>
                <a:gd name="T8" fmla="*/ 128 w 151"/>
                <a:gd name="T9" fmla="*/ 157 h 195"/>
              </a:gdLst>
              <a:ahLst/>
              <a:cxnLst>
                <a:cxn ang="0">
                  <a:pos x="T0" y="T1"/>
                </a:cxn>
                <a:cxn ang="0">
                  <a:pos x="T2" y="T3"/>
                </a:cxn>
                <a:cxn ang="0">
                  <a:pos x="T4" y="T5"/>
                </a:cxn>
                <a:cxn ang="0">
                  <a:pos x="T6" y="T7"/>
                </a:cxn>
                <a:cxn ang="0">
                  <a:pos x="T8" y="T9"/>
                </a:cxn>
              </a:cxnLst>
              <a:rect l="0" t="0" r="r" b="b"/>
              <a:pathLst>
                <a:path w="151" h="195">
                  <a:moveTo>
                    <a:pt x="128" y="157"/>
                  </a:moveTo>
                  <a:cubicBezTo>
                    <a:pt x="69" y="195"/>
                    <a:pt x="48" y="150"/>
                    <a:pt x="37" y="136"/>
                  </a:cubicBezTo>
                  <a:cubicBezTo>
                    <a:pt x="25" y="123"/>
                    <a:pt x="0" y="0"/>
                    <a:pt x="0" y="0"/>
                  </a:cubicBezTo>
                  <a:cubicBezTo>
                    <a:pt x="15" y="13"/>
                    <a:pt x="79" y="30"/>
                    <a:pt x="126" y="42"/>
                  </a:cubicBezTo>
                  <a:cubicBezTo>
                    <a:pt x="151" y="78"/>
                    <a:pt x="128" y="157"/>
                    <a:pt x="128" y="157"/>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2" name="稻壳儿小白白(http://dwz.cn/Wu2UP)@|5FFC:4737356|FBC:16777215|LFC:0|LBC:16777215"/>
            <p:cNvSpPr/>
            <p:nvPr/>
          </p:nvSpPr>
          <p:spPr bwMode="auto">
            <a:xfrm>
              <a:off x="4500563" y="2693987"/>
              <a:ext cx="541338" cy="1370012"/>
            </a:xfrm>
            <a:custGeom>
              <a:avLst/>
              <a:gdLst>
                <a:gd name="T0" fmla="*/ 54 w 144"/>
                <a:gd name="T1" fmla="*/ 341 h 365"/>
                <a:gd name="T2" fmla="*/ 54 w 144"/>
                <a:gd name="T3" fmla="*/ 212 h 365"/>
                <a:gd name="T4" fmla="*/ 23 w 144"/>
                <a:gd name="T5" fmla="*/ 101 h 365"/>
                <a:gd name="T6" fmla="*/ 0 w 144"/>
                <a:gd name="T7" fmla="*/ 0 h 365"/>
                <a:gd name="T8" fmla="*/ 109 w 144"/>
                <a:gd name="T9" fmla="*/ 6 h 365"/>
                <a:gd name="T10" fmla="*/ 112 w 144"/>
                <a:gd name="T11" fmla="*/ 196 h 365"/>
                <a:gd name="T12" fmla="*/ 144 w 144"/>
                <a:gd name="T13" fmla="*/ 364 h 365"/>
                <a:gd name="T14" fmla="*/ 54 w 144"/>
                <a:gd name="T15" fmla="*/ 341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65">
                  <a:moveTo>
                    <a:pt x="54" y="341"/>
                  </a:moveTo>
                  <a:cubicBezTo>
                    <a:pt x="54" y="212"/>
                    <a:pt x="54" y="212"/>
                    <a:pt x="54" y="212"/>
                  </a:cubicBezTo>
                  <a:cubicBezTo>
                    <a:pt x="54" y="212"/>
                    <a:pt x="41" y="121"/>
                    <a:pt x="23" y="101"/>
                  </a:cubicBezTo>
                  <a:cubicBezTo>
                    <a:pt x="5" y="80"/>
                    <a:pt x="0" y="0"/>
                    <a:pt x="0" y="0"/>
                  </a:cubicBezTo>
                  <a:cubicBezTo>
                    <a:pt x="44" y="27"/>
                    <a:pt x="84" y="18"/>
                    <a:pt x="109" y="6"/>
                  </a:cubicBezTo>
                  <a:cubicBezTo>
                    <a:pt x="117" y="57"/>
                    <a:pt x="114" y="183"/>
                    <a:pt x="112" y="196"/>
                  </a:cubicBezTo>
                  <a:cubicBezTo>
                    <a:pt x="110" y="208"/>
                    <a:pt x="133" y="312"/>
                    <a:pt x="144" y="364"/>
                  </a:cubicBezTo>
                  <a:cubicBezTo>
                    <a:pt x="102" y="365"/>
                    <a:pt x="54" y="341"/>
                    <a:pt x="54" y="341"/>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3" name="稻壳儿小白白(http://dwz.cn/Wu2UP)@|5FFC:4737356|FBC:16777215|LFC:0|LBC:16777215"/>
            <p:cNvSpPr/>
            <p:nvPr/>
          </p:nvSpPr>
          <p:spPr bwMode="auto">
            <a:xfrm>
              <a:off x="4492625" y="1457325"/>
              <a:ext cx="15875" cy="33337"/>
            </a:xfrm>
            <a:custGeom>
              <a:avLst/>
              <a:gdLst>
                <a:gd name="T0" fmla="*/ 4 w 4"/>
                <a:gd name="T1" fmla="*/ 9 h 9"/>
                <a:gd name="T2" fmla="*/ 0 w 4"/>
                <a:gd name="T3" fmla="*/ 0 h 9"/>
                <a:gd name="T4" fmla="*/ 4 w 4"/>
                <a:gd name="T5" fmla="*/ 9 h 9"/>
              </a:gdLst>
              <a:ahLst/>
              <a:cxnLst>
                <a:cxn ang="0">
                  <a:pos x="T0" y="T1"/>
                </a:cxn>
                <a:cxn ang="0">
                  <a:pos x="T2" y="T3"/>
                </a:cxn>
                <a:cxn ang="0">
                  <a:pos x="T4" y="T5"/>
                </a:cxn>
              </a:cxnLst>
              <a:rect l="0" t="0" r="r" b="b"/>
              <a:pathLst>
                <a:path w="4" h="9">
                  <a:moveTo>
                    <a:pt x="4" y="9"/>
                  </a:moveTo>
                  <a:cubicBezTo>
                    <a:pt x="3" y="6"/>
                    <a:pt x="1" y="3"/>
                    <a:pt x="0" y="0"/>
                  </a:cubicBezTo>
                  <a:cubicBezTo>
                    <a:pt x="0" y="0"/>
                    <a:pt x="2" y="3"/>
                    <a:pt x="4" y="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4" name="稻壳儿小白白(http://dwz.cn/Wu2UP)@|5FFC:4737356|FBC:16777215|LFC:0|LBC:16777215"/>
            <p:cNvSpPr/>
            <p:nvPr/>
          </p:nvSpPr>
          <p:spPr bwMode="auto">
            <a:xfrm>
              <a:off x="4192588" y="1457325"/>
              <a:ext cx="773113" cy="714375"/>
            </a:xfrm>
            <a:custGeom>
              <a:avLst/>
              <a:gdLst>
                <a:gd name="T0" fmla="*/ 44 w 206"/>
                <a:gd name="T1" fmla="*/ 53 h 190"/>
                <a:gd name="T2" fmla="*/ 165 w 206"/>
                <a:gd name="T3" fmla="*/ 128 h 190"/>
                <a:gd name="T4" fmla="*/ 84 w 206"/>
                <a:gd name="T5" fmla="*/ 9 h 190"/>
                <a:gd name="T6" fmla="*/ 206 w 206"/>
                <a:gd name="T7" fmla="*/ 119 h 190"/>
                <a:gd name="T8" fmla="*/ 176 w 206"/>
                <a:gd name="T9" fmla="*/ 190 h 190"/>
                <a:gd name="T10" fmla="*/ 35 w 206"/>
                <a:gd name="T11" fmla="*/ 42 h 190"/>
                <a:gd name="T12" fmla="*/ 44 w 206"/>
                <a:gd name="T13" fmla="*/ 53 h 190"/>
              </a:gdLst>
              <a:ahLst/>
              <a:cxnLst>
                <a:cxn ang="0">
                  <a:pos x="T0" y="T1"/>
                </a:cxn>
                <a:cxn ang="0">
                  <a:pos x="T2" y="T3"/>
                </a:cxn>
                <a:cxn ang="0">
                  <a:pos x="T4" y="T5"/>
                </a:cxn>
                <a:cxn ang="0">
                  <a:pos x="T6" y="T7"/>
                </a:cxn>
                <a:cxn ang="0">
                  <a:pos x="T8" y="T9"/>
                </a:cxn>
                <a:cxn ang="0">
                  <a:pos x="T10" y="T11"/>
                </a:cxn>
                <a:cxn ang="0">
                  <a:pos x="T12" y="T13"/>
                </a:cxn>
              </a:cxnLst>
              <a:rect l="0" t="0" r="r" b="b"/>
              <a:pathLst>
                <a:path w="206" h="190">
                  <a:moveTo>
                    <a:pt x="44" y="53"/>
                  </a:moveTo>
                  <a:cubicBezTo>
                    <a:pt x="87" y="105"/>
                    <a:pt x="165" y="128"/>
                    <a:pt x="165" y="128"/>
                  </a:cubicBezTo>
                  <a:cubicBezTo>
                    <a:pt x="140" y="112"/>
                    <a:pt x="98" y="34"/>
                    <a:pt x="84" y="9"/>
                  </a:cubicBezTo>
                  <a:cubicBezTo>
                    <a:pt x="106" y="46"/>
                    <a:pt x="165" y="91"/>
                    <a:pt x="206" y="119"/>
                  </a:cubicBezTo>
                  <a:cubicBezTo>
                    <a:pt x="196" y="147"/>
                    <a:pt x="179" y="184"/>
                    <a:pt x="176" y="190"/>
                  </a:cubicBezTo>
                  <a:cubicBezTo>
                    <a:pt x="107" y="145"/>
                    <a:pt x="35" y="42"/>
                    <a:pt x="35" y="42"/>
                  </a:cubicBezTo>
                  <a:cubicBezTo>
                    <a:pt x="35" y="42"/>
                    <a:pt x="0" y="0"/>
                    <a:pt x="44" y="5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5" name="稻壳儿小白白(http://dwz.cn/Wu2UP)@|5FFC:8224125|FBC:16777215|LFC:0|LBC:16777215"/>
            <p:cNvSpPr/>
            <p:nvPr/>
          </p:nvSpPr>
          <p:spPr bwMode="auto">
            <a:xfrm>
              <a:off x="4921250" y="1570037"/>
              <a:ext cx="349250" cy="2746375"/>
            </a:xfrm>
            <a:custGeom>
              <a:avLst/>
              <a:gdLst>
                <a:gd name="T0" fmla="*/ 39 w 93"/>
                <a:gd name="T1" fmla="*/ 34 h 731"/>
                <a:gd name="T2" fmla="*/ 20 w 93"/>
                <a:gd name="T3" fmla="*/ 327 h 731"/>
                <a:gd name="T4" fmla="*/ 0 w 93"/>
                <a:gd name="T5" fmla="*/ 685 h 731"/>
                <a:gd name="T6" fmla="*/ 39 w 93"/>
                <a:gd name="T7" fmla="*/ 731 h 731"/>
                <a:gd name="T8" fmla="*/ 52 w 93"/>
                <a:gd name="T9" fmla="*/ 310 h 731"/>
                <a:gd name="T10" fmla="*/ 63 w 93"/>
                <a:gd name="T11" fmla="*/ 34 h 731"/>
                <a:gd name="T12" fmla="*/ 39 w 93"/>
                <a:gd name="T13" fmla="*/ 34 h 731"/>
              </a:gdLst>
              <a:ahLst/>
              <a:cxnLst>
                <a:cxn ang="0">
                  <a:pos x="T0" y="T1"/>
                </a:cxn>
                <a:cxn ang="0">
                  <a:pos x="T2" y="T3"/>
                </a:cxn>
                <a:cxn ang="0">
                  <a:pos x="T4" y="T5"/>
                </a:cxn>
                <a:cxn ang="0">
                  <a:pos x="T6" y="T7"/>
                </a:cxn>
                <a:cxn ang="0">
                  <a:pos x="T8" y="T9"/>
                </a:cxn>
                <a:cxn ang="0">
                  <a:pos x="T10" y="T11"/>
                </a:cxn>
                <a:cxn ang="0">
                  <a:pos x="T12" y="T13"/>
                </a:cxn>
              </a:cxnLst>
              <a:rect l="0" t="0" r="r" b="b"/>
              <a:pathLst>
                <a:path w="93" h="731">
                  <a:moveTo>
                    <a:pt x="39" y="34"/>
                  </a:moveTo>
                  <a:cubicBezTo>
                    <a:pt x="39" y="34"/>
                    <a:pt x="4" y="241"/>
                    <a:pt x="20" y="327"/>
                  </a:cubicBezTo>
                  <a:cubicBezTo>
                    <a:pt x="0" y="685"/>
                    <a:pt x="0" y="685"/>
                    <a:pt x="0" y="685"/>
                  </a:cubicBezTo>
                  <a:cubicBezTo>
                    <a:pt x="39" y="731"/>
                    <a:pt x="39" y="731"/>
                    <a:pt x="39" y="731"/>
                  </a:cubicBezTo>
                  <a:cubicBezTo>
                    <a:pt x="39" y="731"/>
                    <a:pt x="56" y="374"/>
                    <a:pt x="52" y="310"/>
                  </a:cubicBezTo>
                  <a:cubicBezTo>
                    <a:pt x="47" y="245"/>
                    <a:pt x="93" y="68"/>
                    <a:pt x="63" y="34"/>
                  </a:cubicBezTo>
                  <a:cubicBezTo>
                    <a:pt x="34" y="0"/>
                    <a:pt x="39" y="34"/>
                    <a:pt x="39" y="34"/>
                  </a:cubicBez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grpSp>
        <p:nvGrpSpPr>
          <p:cNvPr id="46" name="稻壳儿小白白(http://dwz.cn/Wu2UP)"/>
          <p:cNvGrpSpPr/>
          <p:nvPr/>
        </p:nvGrpSpPr>
        <p:grpSpPr bwMode="auto">
          <a:xfrm>
            <a:off x="4334025" y="2417702"/>
            <a:ext cx="1157716" cy="1463937"/>
            <a:chOff x="0" y="0"/>
            <a:chExt cx="1917700" cy="2220913"/>
          </a:xfrm>
        </p:grpSpPr>
        <p:sp>
          <p:nvSpPr>
            <p:cNvPr id="47" name="稻壳儿小白白(http://dwz.cn/Wu2UP)@|5FFC:0|FBC:16777215|LFC:0|LBC:16777215"/>
            <p:cNvSpPr/>
            <p:nvPr/>
          </p:nvSpPr>
          <p:spPr bwMode="auto">
            <a:xfrm>
              <a:off x="0" y="1909763"/>
              <a:ext cx="312738" cy="311150"/>
            </a:xfrm>
            <a:custGeom>
              <a:avLst/>
              <a:gdLst>
                <a:gd name="T0" fmla="*/ 0 w 8"/>
                <a:gd name="T1" fmla="*/ 1 h 8"/>
                <a:gd name="T2" fmla="*/ 1 w 8"/>
                <a:gd name="T3" fmla="*/ 1 h 8"/>
                <a:gd name="T4" fmla="*/ 3 w 8"/>
                <a:gd name="T5" fmla="*/ 0 h 8"/>
                <a:gd name="T6" fmla="*/ 6 w 8"/>
                <a:gd name="T7" fmla="*/ 3 h 8"/>
                <a:gd name="T8" fmla="*/ 6 w 8"/>
                <a:gd name="T9" fmla="*/ 5 h 8"/>
                <a:gd name="T10" fmla="*/ 8 w 8"/>
                <a:gd name="T11" fmla="*/ 6 h 8"/>
                <a:gd name="T12" fmla="*/ 8 w 8"/>
                <a:gd name="T13" fmla="*/ 7 h 8"/>
                <a:gd name="T14" fmla="*/ 4 w 8"/>
                <a:gd name="T15" fmla="*/ 7 h 8"/>
                <a:gd name="T16" fmla="*/ 3 w 8"/>
                <a:gd name="T17" fmla="*/ 5 h 8"/>
                <a:gd name="T18" fmla="*/ 2 w 8"/>
                <a:gd name="T19" fmla="*/ 4 h 8"/>
                <a:gd name="T20" fmla="*/ 2 w 8"/>
                <a:gd name="T21" fmla="*/ 4 h 8"/>
                <a:gd name="T22" fmla="*/ 0 w 8"/>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0" y="1"/>
                  </a:moveTo>
                  <a:cubicBezTo>
                    <a:pt x="0" y="1"/>
                    <a:pt x="0" y="1"/>
                    <a:pt x="1" y="1"/>
                  </a:cubicBezTo>
                  <a:cubicBezTo>
                    <a:pt x="1" y="1"/>
                    <a:pt x="2" y="0"/>
                    <a:pt x="3" y="0"/>
                  </a:cubicBezTo>
                  <a:cubicBezTo>
                    <a:pt x="3" y="0"/>
                    <a:pt x="6" y="2"/>
                    <a:pt x="6" y="3"/>
                  </a:cubicBezTo>
                  <a:cubicBezTo>
                    <a:pt x="6" y="5"/>
                    <a:pt x="6" y="5"/>
                    <a:pt x="6" y="5"/>
                  </a:cubicBezTo>
                  <a:cubicBezTo>
                    <a:pt x="6" y="5"/>
                    <a:pt x="8" y="5"/>
                    <a:pt x="8" y="6"/>
                  </a:cubicBezTo>
                  <a:cubicBezTo>
                    <a:pt x="8" y="7"/>
                    <a:pt x="8" y="7"/>
                    <a:pt x="8" y="7"/>
                  </a:cubicBezTo>
                  <a:cubicBezTo>
                    <a:pt x="8" y="7"/>
                    <a:pt x="6" y="8"/>
                    <a:pt x="4" y="7"/>
                  </a:cubicBezTo>
                  <a:cubicBezTo>
                    <a:pt x="4" y="7"/>
                    <a:pt x="4" y="7"/>
                    <a:pt x="3" y="5"/>
                  </a:cubicBezTo>
                  <a:cubicBezTo>
                    <a:pt x="3" y="5"/>
                    <a:pt x="3" y="4"/>
                    <a:pt x="2" y="4"/>
                  </a:cubicBezTo>
                  <a:cubicBezTo>
                    <a:pt x="2" y="4"/>
                    <a:pt x="2" y="4"/>
                    <a:pt x="2" y="4"/>
                  </a:cubicBezTo>
                  <a:cubicBezTo>
                    <a:pt x="2" y="4"/>
                    <a:pt x="0" y="3"/>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8" name="稻壳儿小白白(http://dwz.cn/Wu2UP)@|5FFC:2303014|FBC:16777215|LFC:0|LBC:16777215"/>
            <p:cNvSpPr/>
            <p:nvPr/>
          </p:nvSpPr>
          <p:spPr bwMode="auto">
            <a:xfrm>
              <a:off x="117475" y="779463"/>
              <a:ext cx="665163" cy="1285875"/>
            </a:xfrm>
            <a:custGeom>
              <a:avLst/>
              <a:gdLst>
                <a:gd name="T0" fmla="*/ 0 w 17"/>
                <a:gd name="T1" fmla="*/ 29 h 33"/>
                <a:gd name="T2" fmla="*/ 1 w 17"/>
                <a:gd name="T3" fmla="*/ 28 h 33"/>
                <a:gd name="T4" fmla="*/ 1 w 17"/>
                <a:gd name="T5" fmla="*/ 27 h 33"/>
                <a:gd name="T6" fmla="*/ 1 w 17"/>
                <a:gd name="T7" fmla="*/ 27 h 33"/>
                <a:gd name="T8" fmla="*/ 2 w 17"/>
                <a:gd name="T9" fmla="*/ 25 h 33"/>
                <a:gd name="T10" fmla="*/ 7 w 17"/>
                <a:gd name="T11" fmla="*/ 19 h 33"/>
                <a:gd name="T12" fmla="*/ 9 w 17"/>
                <a:gd name="T13" fmla="*/ 16 h 33"/>
                <a:gd name="T14" fmla="*/ 8 w 17"/>
                <a:gd name="T15" fmla="*/ 8 h 33"/>
                <a:gd name="T16" fmla="*/ 7 w 17"/>
                <a:gd name="T17" fmla="*/ 1 h 33"/>
                <a:gd name="T18" fmla="*/ 17 w 17"/>
                <a:gd name="T19" fmla="*/ 9 h 33"/>
                <a:gd name="T20" fmla="*/ 15 w 17"/>
                <a:gd name="T21" fmla="*/ 15 h 33"/>
                <a:gd name="T22" fmla="*/ 12 w 17"/>
                <a:gd name="T23" fmla="*/ 20 h 33"/>
                <a:gd name="T24" fmla="*/ 5 w 17"/>
                <a:gd name="T25" fmla="*/ 33 h 33"/>
                <a:gd name="T26" fmla="*/ 0 w 17"/>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33">
                  <a:moveTo>
                    <a:pt x="0" y="29"/>
                  </a:moveTo>
                  <a:cubicBezTo>
                    <a:pt x="0" y="29"/>
                    <a:pt x="0" y="28"/>
                    <a:pt x="1" y="28"/>
                  </a:cubicBezTo>
                  <a:cubicBezTo>
                    <a:pt x="1" y="27"/>
                    <a:pt x="1" y="27"/>
                    <a:pt x="1" y="27"/>
                  </a:cubicBezTo>
                  <a:cubicBezTo>
                    <a:pt x="1" y="27"/>
                    <a:pt x="1" y="28"/>
                    <a:pt x="1" y="27"/>
                  </a:cubicBezTo>
                  <a:cubicBezTo>
                    <a:pt x="1" y="27"/>
                    <a:pt x="2" y="25"/>
                    <a:pt x="2" y="25"/>
                  </a:cubicBezTo>
                  <a:cubicBezTo>
                    <a:pt x="2" y="25"/>
                    <a:pt x="6" y="20"/>
                    <a:pt x="7" y="19"/>
                  </a:cubicBezTo>
                  <a:cubicBezTo>
                    <a:pt x="9" y="18"/>
                    <a:pt x="9" y="16"/>
                    <a:pt x="9" y="16"/>
                  </a:cubicBezTo>
                  <a:cubicBezTo>
                    <a:pt x="9" y="15"/>
                    <a:pt x="9" y="8"/>
                    <a:pt x="8" y="8"/>
                  </a:cubicBezTo>
                  <a:cubicBezTo>
                    <a:pt x="8" y="7"/>
                    <a:pt x="5" y="2"/>
                    <a:pt x="7" y="1"/>
                  </a:cubicBezTo>
                  <a:cubicBezTo>
                    <a:pt x="9" y="0"/>
                    <a:pt x="17" y="9"/>
                    <a:pt x="17" y="9"/>
                  </a:cubicBezTo>
                  <a:cubicBezTo>
                    <a:pt x="17" y="9"/>
                    <a:pt x="15" y="14"/>
                    <a:pt x="15" y="15"/>
                  </a:cubicBezTo>
                  <a:cubicBezTo>
                    <a:pt x="14" y="16"/>
                    <a:pt x="13" y="20"/>
                    <a:pt x="12" y="20"/>
                  </a:cubicBezTo>
                  <a:cubicBezTo>
                    <a:pt x="12" y="21"/>
                    <a:pt x="6" y="31"/>
                    <a:pt x="5" y="33"/>
                  </a:cubicBezTo>
                  <a:cubicBezTo>
                    <a:pt x="5" y="33"/>
                    <a:pt x="1" y="33"/>
                    <a:pt x="0" y="2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49" name="稻壳儿小白白(http://dwz.cn/Wu2UP)@|5FFC:4737356|FBC:16777215|LFC:0|LBC:16777215"/>
            <p:cNvSpPr/>
            <p:nvPr/>
          </p:nvSpPr>
          <p:spPr bwMode="auto">
            <a:xfrm>
              <a:off x="117475" y="1208088"/>
              <a:ext cx="547688" cy="779463"/>
            </a:xfrm>
            <a:custGeom>
              <a:avLst/>
              <a:gdLst>
                <a:gd name="T0" fmla="*/ 10 w 14"/>
                <a:gd name="T1" fmla="*/ 4 h 20"/>
                <a:gd name="T2" fmla="*/ 13 w 14"/>
                <a:gd name="T3" fmla="*/ 0 h 20"/>
                <a:gd name="T4" fmla="*/ 9 w 14"/>
                <a:gd name="T5" fmla="*/ 3 h 20"/>
                <a:gd name="T6" fmla="*/ 9 w 14"/>
                <a:gd name="T7" fmla="*/ 5 h 20"/>
                <a:gd name="T8" fmla="*/ 7 w 14"/>
                <a:gd name="T9" fmla="*/ 8 h 20"/>
                <a:gd name="T10" fmla="*/ 2 w 14"/>
                <a:gd name="T11" fmla="*/ 14 h 20"/>
                <a:gd name="T12" fmla="*/ 1 w 14"/>
                <a:gd name="T13" fmla="*/ 16 h 20"/>
                <a:gd name="T14" fmla="*/ 1 w 14"/>
                <a:gd name="T15" fmla="*/ 16 h 20"/>
                <a:gd name="T16" fmla="*/ 1 w 14"/>
                <a:gd name="T17" fmla="*/ 17 h 20"/>
                <a:gd name="T18" fmla="*/ 0 w 14"/>
                <a:gd name="T19" fmla="*/ 18 h 20"/>
                <a:gd name="T20" fmla="*/ 2 w 14"/>
                <a:gd name="T21" fmla="*/ 20 h 20"/>
                <a:gd name="T22" fmla="*/ 3 w 14"/>
                <a:gd name="T23" fmla="*/ 20 h 20"/>
                <a:gd name="T24" fmla="*/ 3 w 14"/>
                <a:gd name="T25" fmla="*/ 20 h 20"/>
                <a:gd name="T26" fmla="*/ 2 w 14"/>
                <a:gd name="T27" fmla="*/ 17 h 20"/>
                <a:gd name="T28" fmla="*/ 4 w 14"/>
                <a:gd name="T29" fmla="*/ 18 h 20"/>
                <a:gd name="T30" fmla="*/ 3 w 14"/>
                <a:gd name="T31" fmla="*/ 15 h 20"/>
                <a:gd name="T32" fmla="*/ 5 w 14"/>
                <a:gd name="T33" fmla="*/ 17 h 20"/>
                <a:gd name="T34" fmla="*/ 4 w 14"/>
                <a:gd name="T35" fmla="*/ 13 h 20"/>
                <a:gd name="T36" fmla="*/ 9 w 14"/>
                <a:gd name="T37" fmla="*/ 10 h 20"/>
                <a:gd name="T38" fmla="*/ 13 w 14"/>
                <a:gd name="T39" fmla="*/ 1 h 20"/>
                <a:gd name="T40" fmla="*/ 10 w 14"/>
                <a:gd name="T4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10" y="4"/>
                  </a:moveTo>
                  <a:cubicBezTo>
                    <a:pt x="10" y="4"/>
                    <a:pt x="12" y="1"/>
                    <a:pt x="13" y="0"/>
                  </a:cubicBezTo>
                  <a:cubicBezTo>
                    <a:pt x="13" y="0"/>
                    <a:pt x="10" y="2"/>
                    <a:pt x="9" y="3"/>
                  </a:cubicBezTo>
                  <a:cubicBezTo>
                    <a:pt x="9" y="4"/>
                    <a:pt x="9" y="5"/>
                    <a:pt x="9" y="5"/>
                  </a:cubicBezTo>
                  <a:cubicBezTo>
                    <a:pt x="9" y="5"/>
                    <a:pt x="9" y="7"/>
                    <a:pt x="7" y="8"/>
                  </a:cubicBezTo>
                  <a:cubicBezTo>
                    <a:pt x="6" y="9"/>
                    <a:pt x="2" y="14"/>
                    <a:pt x="2" y="14"/>
                  </a:cubicBezTo>
                  <a:cubicBezTo>
                    <a:pt x="2" y="14"/>
                    <a:pt x="1" y="16"/>
                    <a:pt x="1" y="16"/>
                  </a:cubicBezTo>
                  <a:cubicBezTo>
                    <a:pt x="1" y="17"/>
                    <a:pt x="1" y="16"/>
                    <a:pt x="1" y="16"/>
                  </a:cubicBezTo>
                  <a:cubicBezTo>
                    <a:pt x="1" y="17"/>
                    <a:pt x="1" y="17"/>
                    <a:pt x="1" y="17"/>
                  </a:cubicBezTo>
                  <a:cubicBezTo>
                    <a:pt x="0" y="17"/>
                    <a:pt x="0" y="18"/>
                    <a:pt x="0" y="18"/>
                  </a:cubicBezTo>
                  <a:cubicBezTo>
                    <a:pt x="0" y="19"/>
                    <a:pt x="1" y="20"/>
                    <a:pt x="2" y="20"/>
                  </a:cubicBezTo>
                  <a:cubicBezTo>
                    <a:pt x="2" y="20"/>
                    <a:pt x="3" y="20"/>
                    <a:pt x="3" y="20"/>
                  </a:cubicBezTo>
                  <a:cubicBezTo>
                    <a:pt x="3" y="20"/>
                    <a:pt x="3" y="20"/>
                    <a:pt x="3" y="20"/>
                  </a:cubicBezTo>
                  <a:cubicBezTo>
                    <a:pt x="2" y="17"/>
                    <a:pt x="2" y="17"/>
                    <a:pt x="2" y="17"/>
                  </a:cubicBezTo>
                  <a:cubicBezTo>
                    <a:pt x="2" y="17"/>
                    <a:pt x="3" y="19"/>
                    <a:pt x="4" y="18"/>
                  </a:cubicBezTo>
                  <a:cubicBezTo>
                    <a:pt x="3" y="15"/>
                    <a:pt x="3" y="15"/>
                    <a:pt x="3" y="15"/>
                  </a:cubicBezTo>
                  <a:cubicBezTo>
                    <a:pt x="3" y="15"/>
                    <a:pt x="5" y="17"/>
                    <a:pt x="5" y="17"/>
                  </a:cubicBezTo>
                  <a:cubicBezTo>
                    <a:pt x="6" y="16"/>
                    <a:pt x="4" y="13"/>
                    <a:pt x="4" y="13"/>
                  </a:cubicBezTo>
                  <a:cubicBezTo>
                    <a:pt x="4" y="13"/>
                    <a:pt x="7" y="11"/>
                    <a:pt x="9" y="10"/>
                  </a:cubicBezTo>
                  <a:cubicBezTo>
                    <a:pt x="10" y="8"/>
                    <a:pt x="13" y="2"/>
                    <a:pt x="13" y="1"/>
                  </a:cubicBezTo>
                  <a:cubicBezTo>
                    <a:pt x="14" y="0"/>
                    <a:pt x="10" y="4"/>
                    <a:pt x="10" y="4"/>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0" name="稻壳儿小白白(http://dwz.cn/Wu2UP)@|5FFC:4737356|FBC:16777215|LFC:0|LBC:16777215"/>
            <p:cNvSpPr/>
            <p:nvPr/>
          </p:nvSpPr>
          <p:spPr bwMode="auto">
            <a:xfrm>
              <a:off x="390525" y="1012825"/>
              <a:ext cx="79375" cy="195263"/>
            </a:xfrm>
            <a:custGeom>
              <a:avLst/>
              <a:gdLst>
                <a:gd name="T0" fmla="*/ 1 w 2"/>
                <a:gd name="T1" fmla="*/ 2 h 5"/>
                <a:gd name="T2" fmla="*/ 2 w 2"/>
                <a:gd name="T3" fmla="*/ 5 h 5"/>
                <a:gd name="T4" fmla="*/ 2 w 2"/>
                <a:gd name="T5" fmla="*/ 3 h 5"/>
                <a:gd name="T6" fmla="*/ 2 w 2"/>
                <a:gd name="T7" fmla="*/ 0 h 5"/>
                <a:gd name="T8" fmla="*/ 0 w 2"/>
                <a:gd name="T9" fmla="*/ 0 h 5"/>
                <a:gd name="T10" fmla="*/ 1 w 2"/>
                <a:gd name="T11" fmla="*/ 2 h 5"/>
              </a:gdLst>
              <a:ahLst/>
              <a:cxnLst>
                <a:cxn ang="0">
                  <a:pos x="T0" y="T1"/>
                </a:cxn>
                <a:cxn ang="0">
                  <a:pos x="T2" y="T3"/>
                </a:cxn>
                <a:cxn ang="0">
                  <a:pos x="T4" y="T5"/>
                </a:cxn>
                <a:cxn ang="0">
                  <a:pos x="T6" y="T7"/>
                </a:cxn>
                <a:cxn ang="0">
                  <a:pos x="T8" y="T9"/>
                </a:cxn>
                <a:cxn ang="0">
                  <a:pos x="T10" y="T11"/>
                </a:cxn>
              </a:cxnLst>
              <a:rect l="0" t="0" r="r" b="b"/>
              <a:pathLst>
                <a:path w="2" h="5">
                  <a:moveTo>
                    <a:pt x="1" y="2"/>
                  </a:moveTo>
                  <a:cubicBezTo>
                    <a:pt x="1" y="2"/>
                    <a:pt x="2" y="4"/>
                    <a:pt x="2" y="5"/>
                  </a:cubicBezTo>
                  <a:cubicBezTo>
                    <a:pt x="2" y="5"/>
                    <a:pt x="2" y="4"/>
                    <a:pt x="2" y="3"/>
                  </a:cubicBezTo>
                  <a:cubicBezTo>
                    <a:pt x="2" y="2"/>
                    <a:pt x="2" y="0"/>
                    <a:pt x="2" y="0"/>
                  </a:cubicBezTo>
                  <a:cubicBezTo>
                    <a:pt x="2" y="0"/>
                    <a:pt x="1" y="0"/>
                    <a:pt x="0" y="0"/>
                  </a:cubicBezTo>
                  <a:cubicBezTo>
                    <a:pt x="1" y="1"/>
                    <a:pt x="1" y="1"/>
                    <a:pt x="1" y="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1" name="稻壳儿小白白(http://dwz.cn/Wu2UP)@|5FFC:9683704|FBC:16777215|LFC:0|LBC:16777215"/>
            <p:cNvSpPr/>
            <p:nvPr/>
          </p:nvSpPr>
          <p:spPr bwMode="auto">
            <a:xfrm>
              <a:off x="1565275" y="234950"/>
              <a:ext cx="352425" cy="544513"/>
            </a:xfrm>
            <a:custGeom>
              <a:avLst/>
              <a:gdLst>
                <a:gd name="T0" fmla="*/ 0 w 9"/>
                <a:gd name="T1" fmla="*/ 13 h 14"/>
                <a:gd name="T2" fmla="*/ 2 w 9"/>
                <a:gd name="T3" fmla="*/ 14 h 14"/>
                <a:gd name="T4" fmla="*/ 8 w 9"/>
                <a:gd name="T5" fmla="*/ 7 h 14"/>
                <a:gd name="T6" fmla="*/ 9 w 9"/>
                <a:gd name="T7" fmla="*/ 4 h 14"/>
                <a:gd name="T8" fmla="*/ 9 w 9"/>
                <a:gd name="T9" fmla="*/ 1 h 14"/>
                <a:gd name="T10" fmla="*/ 9 w 9"/>
                <a:gd name="T11" fmla="*/ 1 h 14"/>
                <a:gd name="T12" fmla="*/ 8 w 9"/>
                <a:gd name="T13" fmla="*/ 3 h 14"/>
                <a:gd name="T14" fmla="*/ 8 w 9"/>
                <a:gd name="T15" fmla="*/ 3 h 14"/>
                <a:gd name="T16" fmla="*/ 8 w 9"/>
                <a:gd name="T17" fmla="*/ 2 h 14"/>
                <a:gd name="T18" fmla="*/ 8 w 9"/>
                <a:gd name="T19" fmla="*/ 1 h 14"/>
                <a:gd name="T20" fmla="*/ 7 w 9"/>
                <a:gd name="T21" fmla="*/ 1 h 14"/>
                <a:gd name="T22" fmla="*/ 7 w 9"/>
                <a:gd name="T23" fmla="*/ 2 h 14"/>
                <a:gd name="T24" fmla="*/ 7 w 9"/>
                <a:gd name="T25" fmla="*/ 3 h 14"/>
                <a:gd name="T26" fmla="*/ 7 w 9"/>
                <a:gd name="T27" fmla="*/ 2 h 14"/>
                <a:gd name="T28" fmla="*/ 7 w 9"/>
                <a:gd name="T29" fmla="*/ 0 h 14"/>
                <a:gd name="T30" fmla="*/ 6 w 9"/>
                <a:gd name="T31" fmla="*/ 2 h 14"/>
                <a:gd name="T32" fmla="*/ 6 w 9"/>
                <a:gd name="T33" fmla="*/ 3 h 14"/>
                <a:gd name="T34" fmla="*/ 6 w 9"/>
                <a:gd name="T35" fmla="*/ 2 h 14"/>
                <a:gd name="T36" fmla="*/ 6 w 9"/>
                <a:gd name="T37" fmla="*/ 1 h 14"/>
                <a:gd name="T38" fmla="*/ 5 w 9"/>
                <a:gd name="T39" fmla="*/ 3 h 14"/>
                <a:gd name="T40" fmla="*/ 5 w 9"/>
                <a:gd name="T41" fmla="*/ 4 h 14"/>
                <a:gd name="T42" fmla="*/ 5 w 9"/>
                <a:gd name="T43" fmla="*/ 4 h 14"/>
                <a:gd name="T44" fmla="*/ 5 w 9"/>
                <a:gd name="T45" fmla="*/ 5 h 14"/>
                <a:gd name="T46" fmla="*/ 4 w 9"/>
                <a:gd name="T47" fmla="*/ 4 h 14"/>
                <a:gd name="T48" fmla="*/ 4 w 9"/>
                <a:gd name="T49" fmla="*/ 5 h 14"/>
                <a:gd name="T50" fmla="*/ 6 w 9"/>
                <a:gd name="T51" fmla="*/ 7 h 14"/>
                <a:gd name="T52" fmla="*/ 6 w 9"/>
                <a:gd name="T53" fmla="*/ 7 h 14"/>
                <a:gd name="T54" fmla="*/ 3 w 9"/>
                <a:gd name="T55" fmla="*/ 9 h 14"/>
                <a:gd name="T56" fmla="*/ 1 w 9"/>
                <a:gd name="T57" fmla="*/ 10 h 14"/>
                <a:gd name="T58" fmla="*/ 0 w 9"/>
                <a:gd name="T5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4">
                  <a:moveTo>
                    <a:pt x="0" y="13"/>
                  </a:moveTo>
                  <a:cubicBezTo>
                    <a:pt x="0" y="13"/>
                    <a:pt x="0" y="14"/>
                    <a:pt x="2" y="14"/>
                  </a:cubicBezTo>
                  <a:cubicBezTo>
                    <a:pt x="2" y="14"/>
                    <a:pt x="8" y="9"/>
                    <a:pt x="8" y="7"/>
                  </a:cubicBezTo>
                  <a:cubicBezTo>
                    <a:pt x="8" y="7"/>
                    <a:pt x="9" y="5"/>
                    <a:pt x="9" y="4"/>
                  </a:cubicBezTo>
                  <a:cubicBezTo>
                    <a:pt x="9" y="4"/>
                    <a:pt x="9" y="1"/>
                    <a:pt x="9" y="1"/>
                  </a:cubicBezTo>
                  <a:cubicBezTo>
                    <a:pt x="9" y="1"/>
                    <a:pt x="9" y="1"/>
                    <a:pt x="9" y="1"/>
                  </a:cubicBezTo>
                  <a:cubicBezTo>
                    <a:pt x="9" y="1"/>
                    <a:pt x="8" y="3"/>
                    <a:pt x="8" y="3"/>
                  </a:cubicBezTo>
                  <a:cubicBezTo>
                    <a:pt x="8" y="3"/>
                    <a:pt x="8" y="3"/>
                    <a:pt x="8" y="3"/>
                  </a:cubicBezTo>
                  <a:cubicBezTo>
                    <a:pt x="8" y="2"/>
                    <a:pt x="8" y="2"/>
                    <a:pt x="8" y="2"/>
                  </a:cubicBezTo>
                  <a:cubicBezTo>
                    <a:pt x="8" y="2"/>
                    <a:pt x="8" y="1"/>
                    <a:pt x="8" y="1"/>
                  </a:cubicBezTo>
                  <a:cubicBezTo>
                    <a:pt x="8" y="0"/>
                    <a:pt x="7" y="1"/>
                    <a:pt x="7" y="1"/>
                  </a:cubicBezTo>
                  <a:cubicBezTo>
                    <a:pt x="7" y="2"/>
                    <a:pt x="7" y="2"/>
                    <a:pt x="7" y="2"/>
                  </a:cubicBezTo>
                  <a:cubicBezTo>
                    <a:pt x="7" y="2"/>
                    <a:pt x="7" y="3"/>
                    <a:pt x="7" y="3"/>
                  </a:cubicBezTo>
                  <a:cubicBezTo>
                    <a:pt x="7" y="3"/>
                    <a:pt x="7" y="2"/>
                    <a:pt x="7" y="2"/>
                  </a:cubicBezTo>
                  <a:cubicBezTo>
                    <a:pt x="7" y="2"/>
                    <a:pt x="7" y="0"/>
                    <a:pt x="7" y="0"/>
                  </a:cubicBezTo>
                  <a:cubicBezTo>
                    <a:pt x="7" y="0"/>
                    <a:pt x="6" y="0"/>
                    <a:pt x="6" y="2"/>
                  </a:cubicBezTo>
                  <a:cubicBezTo>
                    <a:pt x="6" y="3"/>
                    <a:pt x="6" y="3"/>
                    <a:pt x="6" y="3"/>
                  </a:cubicBezTo>
                  <a:cubicBezTo>
                    <a:pt x="6" y="2"/>
                    <a:pt x="6" y="2"/>
                    <a:pt x="6" y="2"/>
                  </a:cubicBezTo>
                  <a:cubicBezTo>
                    <a:pt x="6" y="2"/>
                    <a:pt x="6" y="1"/>
                    <a:pt x="6" y="1"/>
                  </a:cubicBezTo>
                  <a:cubicBezTo>
                    <a:pt x="5" y="1"/>
                    <a:pt x="5" y="2"/>
                    <a:pt x="5" y="3"/>
                  </a:cubicBezTo>
                  <a:cubicBezTo>
                    <a:pt x="5" y="3"/>
                    <a:pt x="5" y="4"/>
                    <a:pt x="5" y="4"/>
                  </a:cubicBezTo>
                  <a:cubicBezTo>
                    <a:pt x="5" y="4"/>
                    <a:pt x="5" y="4"/>
                    <a:pt x="5" y="4"/>
                  </a:cubicBezTo>
                  <a:cubicBezTo>
                    <a:pt x="5" y="4"/>
                    <a:pt x="5" y="5"/>
                    <a:pt x="5" y="5"/>
                  </a:cubicBezTo>
                  <a:cubicBezTo>
                    <a:pt x="5" y="5"/>
                    <a:pt x="4" y="4"/>
                    <a:pt x="4" y="4"/>
                  </a:cubicBezTo>
                  <a:cubicBezTo>
                    <a:pt x="4" y="4"/>
                    <a:pt x="3" y="5"/>
                    <a:pt x="4" y="5"/>
                  </a:cubicBezTo>
                  <a:cubicBezTo>
                    <a:pt x="4" y="5"/>
                    <a:pt x="5" y="7"/>
                    <a:pt x="6" y="7"/>
                  </a:cubicBezTo>
                  <a:cubicBezTo>
                    <a:pt x="6" y="7"/>
                    <a:pt x="6" y="7"/>
                    <a:pt x="6" y="7"/>
                  </a:cubicBezTo>
                  <a:cubicBezTo>
                    <a:pt x="6" y="7"/>
                    <a:pt x="4" y="8"/>
                    <a:pt x="3" y="9"/>
                  </a:cubicBezTo>
                  <a:cubicBezTo>
                    <a:pt x="3" y="9"/>
                    <a:pt x="1" y="10"/>
                    <a:pt x="1" y="10"/>
                  </a:cubicBezTo>
                  <a:cubicBezTo>
                    <a:pt x="0" y="10"/>
                    <a:pt x="0" y="13"/>
                    <a:pt x="0" y="13"/>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2" name="稻壳儿小白白(http://dwz.cn/Wu2UP)@|5FFC:9683704|FBC:16777215|LFC:0|LBC:16777215"/>
            <p:cNvSpPr/>
            <p:nvPr/>
          </p:nvSpPr>
          <p:spPr bwMode="auto">
            <a:xfrm>
              <a:off x="117475" y="117475"/>
              <a:ext cx="469900" cy="546100"/>
            </a:xfrm>
            <a:custGeom>
              <a:avLst/>
              <a:gdLst>
                <a:gd name="T0" fmla="*/ 6 w 12"/>
                <a:gd name="T1" fmla="*/ 9 h 14"/>
                <a:gd name="T2" fmla="*/ 9 w 12"/>
                <a:gd name="T3" fmla="*/ 6 h 14"/>
                <a:gd name="T4" fmla="*/ 12 w 12"/>
                <a:gd name="T5" fmla="*/ 3 h 14"/>
                <a:gd name="T6" fmla="*/ 11 w 12"/>
                <a:gd name="T7" fmla="*/ 0 h 14"/>
                <a:gd name="T8" fmla="*/ 8 w 12"/>
                <a:gd name="T9" fmla="*/ 3 h 14"/>
                <a:gd name="T10" fmla="*/ 4 w 12"/>
                <a:gd name="T11" fmla="*/ 8 h 14"/>
                <a:gd name="T12" fmla="*/ 2 w 12"/>
                <a:gd name="T13" fmla="*/ 9 h 14"/>
                <a:gd name="T14" fmla="*/ 1 w 12"/>
                <a:gd name="T15" fmla="*/ 10 h 14"/>
                <a:gd name="T16" fmla="*/ 1 w 12"/>
                <a:gd name="T17" fmla="*/ 11 h 14"/>
                <a:gd name="T18" fmla="*/ 0 w 12"/>
                <a:gd name="T19" fmla="*/ 12 h 14"/>
                <a:gd name="T20" fmla="*/ 1 w 12"/>
                <a:gd name="T21" fmla="*/ 12 h 14"/>
                <a:gd name="T22" fmla="*/ 2 w 12"/>
                <a:gd name="T23" fmla="*/ 11 h 14"/>
                <a:gd name="T24" fmla="*/ 1 w 12"/>
                <a:gd name="T25" fmla="*/ 14 h 14"/>
                <a:gd name="T26" fmla="*/ 2 w 12"/>
                <a:gd name="T27" fmla="*/ 13 h 14"/>
                <a:gd name="T28" fmla="*/ 3 w 12"/>
                <a:gd name="T29" fmla="*/ 12 h 14"/>
                <a:gd name="T30" fmla="*/ 3 w 12"/>
                <a:gd name="T31" fmla="*/ 12 h 14"/>
                <a:gd name="T32" fmla="*/ 3 w 12"/>
                <a:gd name="T33" fmla="*/ 13 h 14"/>
                <a:gd name="T34" fmla="*/ 3 w 12"/>
                <a:gd name="T35" fmla="*/ 14 h 14"/>
                <a:gd name="T36" fmla="*/ 4 w 12"/>
                <a:gd name="T37" fmla="*/ 12 h 14"/>
                <a:gd name="T38" fmla="*/ 6 w 12"/>
                <a:gd name="T39" fmla="*/ 11 h 14"/>
                <a:gd name="T40" fmla="*/ 7 w 12"/>
                <a:gd name="T41" fmla="*/ 13 h 14"/>
                <a:gd name="T42" fmla="*/ 7 w 12"/>
                <a:gd name="T43" fmla="*/ 13 h 14"/>
                <a:gd name="T44" fmla="*/ 7 w 12"/>
                <a:gd name="T45" fmla="*/ 10 h 14"/>
                <a:gd name="T46" fmla="*/ 6 w 12"/>
                <a:gd name="T4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4">
                  <a:moveTo>
                    <a:pt x="6" y="9"/>
                  </a:moveTo>
                  <a:cubicBezTo>
                    <a:pt x="6" y="8"/>
                    <a:pt x="9" y="6"/>
                    <a:pt x="9" y="6"/>
                  </a:cubicBezTo>
                  <a:cubicBezTo>
                    <a:pt x="9" y="6"/>
                    <a:pt x="12" y="4"/>
                    <a:pt x="12" y="3"/>
                  </a:cubicBezTo>
                  <a:cubicBezTo>
                    <a:pt x="12" y="2"/>
                    <a:pt x="11" y="0"/>
                    <a:pt x="11" y="0"/>
                  </a:cubicBezTo>
                  <a:cubicBezTo>
                    <a:pt x="11" y="0"/>
                    <a:pt x="8" y="2"/>
                    <a:pt x="8" y="3"/>
                  </a:cubicBezTo>
                  <a:cubicBezTo>
                    <a:pt x="7" y="3"/>
                    <a:pt x="4" y="8"/>
                    <a:pt x="4" y="8"/>
                  </a:cubicBezTo>
                  <a:cubicBezTo>
                    <a:pt x="4" y="8"/>
                    <a:pt x="3" y="9"/>
                    <a:pt x="2" y="9"/>
                  </a:cubicBezTo>
                  <a:cubicBezTo>
                    <a:pt x="2" y="9"/>
                    <a:pt x="1" y="10"/>
                    <a:pt x="1" y="10"/>
                  </a:cubicBezTo>
                  <a:cubicBezTo>
                    <a:pt x="1" y="11"/>
                    <a:pt x="1" y="11"/>
                    <a:pt x="1" y="11"/>
                  </a:cubicBezTo>
                  <a:cubicBezTo>
                    <a:pt x="1" y="11"/>
                    <a:pt x="0" y="12"/>
                    <a:pt x="0" y="12"/>
                  </a:cubicBezTo>
                  <a:cubicBezTo>
                    <a:pt x="0" y="13"/>
                    <a:pt x="1" y="12"/>
                    <a:pt x="1" y="12"/>
                  </a:cubicBezTo>
                  <a:cubicBezTo>
                    <a:pt x="1" y="12"/>
                    <a:pt x="2" y="11"/>
                    <a:pt x="2" y="11"/>
                  </a:cubicBezTo>
                  <a:cubicBezTo>
                    <a:pt x="2" y="11"/>
                    <a:pt x="0" y="13"/>
                    <a:pt x="1" y="14"/>
                  </a:cubicBezTo>
                  <a:cubicBezTo>
                    <a:pt x="1" y="14"/>
                    <a:pt x="1" y="14"/>
                    <a:pt x="2" y="13"/>
                  </a:cubicBezTo>
                  <a:cubicBezTo>
                    <a:pt x="2" y="12"/>
                    <a:pt x="3" y="12"/>
                    <a:pt x="3" y="12"/>
                  </a:cubicBezTo>
                  <a:cubicBezTo>
                    <a:pt x="3" y="12"/>
                    <a:pt x="3" y="12"/>
                    <a:pt x="3" y="12"/>
                  </a:cubicBezTo>
                  <a:cubicBezTo>
                    <a:pt x="3" y="12"/>
                    <a:pt x="3" y="13"/>
                    <a:pt x="3" y="13"/>
                  </a:cubicBezTo>
                  <a:cubicBezTo>
                    <a:pt x="2" y="14"/>
                    <a:pt x="3" y="14"/>
                    <a:pt x="3" y="14"/>
                  </a:cubicBezTo>
                  <a:cubicBezTo>
                    <a:pt x="3" y="14"/>
                    <a:pt x="4" y="12"/>
                    <a:pt x="4" y="12"/>
                  </a:cubicBezTo>
                  <a:cubicBezTo>
                    <a:pt x="4" y="12"/>
                    <a:pt x="5" y="11"/>
                    <a:pt x="6" y="11"/>
                  </a:cubicBezTo>
                  <a:cubicBezTo>
                    <a:pt x="6" y="11"/>
                    <a:pt x="6" y="13"/>
                    <a:pt x="7" y="13"/>
                  </a:cubicBezTo>
                  <a:cubicBezTo>
                    <a:pt x="7" y="13"/>
                    <a:pt x="7" y="13"/>
                    <a:pt x="7" y="13"/>
                  </a:cubicBezTo>
                  <a:cubicBezTo>
                    <a:pt x="7" y="12"/>
                    <a:pt x="7" y="10"/>
                    <a:pt x="7" y="10"/>
                  </a:cubicBezTo>
                  <a:cubicBezTo>
                    <a:pt x="7" y="9"/>
                    <a:pt x="6" y="9"/>
                    <a:pt x="6" y="9"/>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3" name="稻壳儿小白白(http://dwz.cn/Wu2UP)@|5FFC:9350382|FBC:16777215|LFC:0|LBC:16777215"/>
            <p:cNvSpPr/>
            <p:nvPr/>
          </p:nvSpPr>
          <p:spPr bwMode="auto">
            <a:xfrm>
              <a:off x="234950" y="195263"/>
              <a:ext cx="352425" cy="468313"/>
            </a:xfrm>
            <a:custGeom>
              <a:avLst/>
              <a:gdLst>
                <a:gd name="T0" fmla="*/ 6 w 9"/>
                <a:gd name="T1" fmla="*/ 4 h 12"/>
                <a:gd name="T2" fmla="*/ 9 w 9"/>
                <a:gd name="T3" fmla="*/ 1 h 12"/>
                <a:gd name="T4" fmla="*/ 9 w 9"/>
                <a:gd name="T5" fmla="*/ 0 h 12"/>
                <a:gd name="T6" fmla="*/ 7 w 9"/>
                <a:gd name="T7" fmla="*/ 2 h 12"/>
                <a:gd name="T8" fmla="*/ 2 w 9"/>
                <a:gd name="T9" fmla="*/ 6 h 12"/>
                <a:gd name="T10" fmla="*/ 3 w 9"/>
                <a:gd name="T11" fmla="*/ 8 h 12"/>
                <a:gd name="T12" fmla="*/ 1 w 9"/>
                <a:gd name="T13" fmla="*/ 10 h 12"/>
                <a:gd name="T14" fmla="*/ 0 w 9"/>
                <a:gd name="T15" fmla="*/ 12 h 12"/>
                <a:gd name="T16" fmla="*/ 1 w 9"/>
                <a:gd name="T17" fmla="*/ 10 h 12"/>
                <a:gd name="T18" fmla="*/ 3 w 9"/>
                <a:gd name="T19" fmla="*/ 9 h 12"/>
                <a:gd name="T20" fmla="*/ 4 w 9"/>
                <a:gd name="T21" fmla="*/ 11 h 12"/>
                <a:gd name="T22" fmla="*/ 4 w 9"/>
                <a:gd name="T23" fmla="*/ 11 h 12"/>
                <a:gd name="T24" fmla="*/ 4 w 9"/>
                <a:gd name="T25" fmla="*/ 8 h 12"/>
                <a:gd name="T26" fmla="*/ 3 w 9"/>
                <a:gd name="T27" fmla="*/ 7 h 12"/>
                <a:gd name="T28" fmla="*/ 6 w 9"/>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6" y="4"/>
                  </a:moveTo>
                  <a:cubicBezTo>
                    <a:pt x="6" y="4"/>
                    <a:pt x="9" y="2"/>
                    <a:pt x="9" y="1"/>
                  </a:cubicBezTo>
                  <a:cubicBezTo>
                    <a:pt x="9" y="1"/>
                    <a:pt x="9" y="0"/>
                    <a:pt x="9" y="0"/>
                  </a:cubicBezTo>
                  <a:cubicBezTo>
                    <a:pt x="8" y="1"/>
                    <a:pt x="7" y="2"/>
                    <a:pt x="7" y="2"/>
                  </a:cubicBezTo>
                  <a:cubicBezTo>
                    <a:pt x="7" y="2"/>
                    <a:pt x="3" y="6"/>
                    <a:pt x="2" y="6"/>
                  </a:cubicBezTo>
                  <a:cubicBezTo>
                    <a:pt x="2" y="6"/>
                    <a:pt x="3" y="7"/>
                    <a:pt x="3" y="8"/>
                  </a:cubicBezTo>
                  <a:cubicBezTo>
                    <a:pt x="3" y="8"/>
                    <a:pt x="1" y="9"/>
                    <a:pt x="1" y="10"/>
                  </a:cubicBezTo>
                  <a:cubicBezTo>
                    <a:pt x="1" y="10"/>
                    <a:pt x="0" y="11"/>
                    <a:pt x="0" y="12"/>
                  </a:cubicBezTo>
                  <a:cubicBezTo>
                    <a:pt x="0" y="12"/>
                    <a:pt x="1" y="10"/>
                    <a:pt x="1" y="10"/>
                  </a:cubicBezTo>
                  <a:cubicBezTo>
                    <a:pt x="1" y="10"/>
                    <a:pt x="2" y="9"/>
                    <a:pt x="3" y="9"/>
                  </a:cubicBezTo>
                  <a:cubicBezTo>
                    <a:pt x="3" y="9"/>
                    <a:pt x="3" y="11"/>
                    <a:pt x="4" y="11"/>
                  </a:cubicBezTo>
                  <a:cubicBezTo>
                    <a:pt x="4" y="11"/>
                    <a:pt x="4" y="11"/>
                    <a:pt x="4" y="11"/>
                  </a:cubicBezTo>
                  <a:cubicBezTo>
                    <a:pt x="4" y="10"/>
                    <a:pt x="4" y="8"/>
                    <a:pt x="4" y="8"/>
                  </a:cubicBezTo>
                  <a:cubicBezTo>
                    <a:pt x="4" y="7"/>
                    <a:pt x="3" y="7"/>
                    <a:pt x="3" y="7"/>
                  </a:cubicBezTo>
                  <a:cubicBezTo>
                    <a:pt x="3" y="6"/>
                    <a:pt x="6" y="4"/>
                    <a:pt x="6" y="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4" name="稻壳儿小白白(http://dwz.cn/Wu2UP)@|5FFC:9350382|FBC:16777215|LFC:0|LBC:16777215"/>
            <p:cNvSpPr/>
            <p:nvPr/>
          </p:nvSpPr>
          <p:spPr bwMode="auto">
            <a:xfrm>
              <a:off x="1682750" y="273050"/>
              <a:ext cx="117475" cy="233363"/>
            </a:xfrm>
            <a:custGeom>
              <a:avLst/>
              <a:gdLst>
                <a:gd name="T0" fmla="*/ 2 w 3"/>
                <a:gd name="T1" fmla="*/ 5 h 6"/>
                <a:gd name="T2" fmla="*/ 3 w 3"/>
                <a:gd name="T3" fmla="*/ 3 h 6"/>
                <a:gd name="T4" fmla="*/ 3 w 3"/>
                <a:gd name="T5" fmla="*/ 1 h 6"/>
                <a:gd name="T6" fmla="*/ 3 w 3"/>
                <a:gd name="T7" fmla="*/ 0 h 6"/>
                <a:gd name="T8" fmla="*/ 2 w 3"/>
                <a:gd name="T9" fmla="*/ 2 h 6"/>
                <a:gd name="T10" fmla="*/ 2 w 3"/>
                <a:gd name="T11" fmla="*/ 3 h 6"/>
                <a:gd name="T12" fmla="*/ 2 w 3"/>
                <a:gd name="T13" fmla="*/ 3 h 6"/>
                <a:gd name="T14" fmla="*/ 2 w 3"/>
                <a:gd name="T15" fmla="*/ 4 h 6"/>
                <a:gd name="T16" fmla="*/ 1 w 3"/>
                <a:gd name="T17" fmla="*/ 3 h 6"/>
                <a:gd name="T18" fmla="*/ 1 w 3"/>
                <a:gd name="T19" fmla="*/ 4 h 6"/>
                <a:gd name="T20" fmla="*/ 3 w 3"/>
                <a:gd name="T21" fmla="*/ 6 h 6"/>
                <a:gd name="T22" fmla="*/ 2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2" y="5"/>
                  </a:moveTo>
                  <a:cubicBezTo>
                    <a:pt x="2" y="5"/>
                    <a:pt x="3" y="4"/>
                    <a:pt x="3" y="3"/>
                  </a:cubicBezTo>
                  <a:cubicBezTo>
                    <a:pt x="3" y="1"/>
                    <a:pt x="3" y="1"/>
                    <a:pt x="3" y="1"/>
                  </a:cubicBezTo>
                  <a:cubicBezTo>
                    <a:pt x="3" y="1"/>
                    <a:pt x="3" y="0"/>
                    <a:pt x="3" y="0"/>
                  </a:cubicBezTo>
                  <a:cubicBezTo>
                    <a:pt x="2" y="0"/>
                    <a:pt x="2" y="1"/>
                    <a:pt x="2" y="2"/>
                  </a:cubicBezTo>
                  <a:cubicBezTo>
                    <a:pt x="2" y="2"/>
                    <a:pt x="2" y="3"/>
                    <a:pt x="2" y="3"/>
                  </a:cubicBezTo>
                  <a:cubicBezTo>
                    <a:pt x="2" y="3"/>
                    <a:pt x="2" y="3"/>
                    <a:pt x="2" y="3"/>
                  </a:cubicBezTo>
                  <a:cubicBezTo>
                    <a:pt x="2" y="3"/>
                    <a:pt x="2" y="4"/>
                    <a:pt x="2" y="4"/>
                  </a:cubicBezTo>
                  <a:cubicBezTo>
                    <a:pt x="2" y="4"/>
                    <a:pt x="1" y="3"/>
                    <a:pt x="1" y="3"/>
                  </a:cubicBezTo>
                  <a:cubicBezTo>
                    <a:pt x="1" y="3"/>
                    <a:pt x="0" y="4"/>
                    <a:pt x="1" y="4"/>
                  </a:cubicBezTo>
                  <a:cubicBezTo>
                    <a:pt x="1" y="4"/>
                    <a:pt x="2" y="6"/>
                    <a:pt x="3" y="6"/>
                  </a:cubicBezTo>
                  <a:cubicBezTo>
                    <a:pt x="3" y="6"/>
                    <a:pt x="2" y="5"/>
                    <a:pt x="2" y="5"/>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5" name="稻壳儿小白白(http://dwz.cn/Wu2UP)@|5FFC:9350382|FBC:16777215|LFC:0|LBC:16777215"/>
            <p:cNvSpPr/>
            <p:nvPr/>
          </p:nvSpPr>
          <p:spPr bwMode="auto">
            <a:xfrm>
              <a:off x="1565275" y="506413"/>
              <a:ext cx="314325" cy="157163"/>
            </a:xfrm>
            <a:custGeom>
              <a:avLst/>
              <a:gdLst>
                <a:gd name="T0" fmla="*/ 3 w 8"/>
                <a:gd name="T1" fmla="*/ 3 h 4"/>
                <a:gd name="T2" fmla="*/ 7 w 8"/>
                <a:gd name="T3" fmla="*/ 0 h 4"/>
                <a:gd name="T4" fmla="*/ 8 w 8"/>
                <a:gd name="T5" fmla="*/ 0 h 4"/>
                <a:gd name="T6" fmla="*/ 6 w 8"/>
                <a:gd name="T7" fmla="*/ 0 h 4"/>
                <a:gd name="T8" fmla="*/ 6 w 8"/>
                <a:gd name="T9" fmla="*/ 0 h 4"/>
                <a:gd name="T10" fmla="*/ 3 w 8"/>
                <a:gd name="T11" fmla="*/ 2 h 4"/>
                <a:gd name="T12" fmla="*/ 1 w 8"/>
                <a:gd name="T13" fmla="*/ 3 h 4"/>
                <a:gd name="T14" fmla="*/ 0 w 8"/>
                <a:gd name="T15" fmla="*/ 4 h 4"/>
                <a:gd name="T16" fmla="*/ 3 w 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3" y="3"/>
                  </a:moveTo>
                  <a:cubicBezTo>
                    <a:pt x="4" y="2"/>
                    <a:pt x="7" y="0"/>
                    <a:pt x="7" y="0"/>
                  </a:cubicBezTo>
                  <a:cubicBezTo>
                    <a:pt x="8" y="0"/>
                    <a:pt x="8" y="0"/>
                    <a:pt x="8" y="0"/>
                  </a:cubicBezTo>
                  <a:cubicBezTo>
                    <a:pt x="8" y="0"/>
                    <a:pt x="6" y="0"/>
                    <a:pt x="6" y="0"/>
                  </a:cubicBezTo>
                  <a:cubicBezTo>
                    <a:pt x="6" y="0"/>
                    <a:pt x="6" y="0"/>
                    <a:pt x="6" y="0"/>
                  </a:cubicBezTo>
                  <a:cubicBezTo>
                    <a:pt x="6" y="0"/>
                    <a:pt x="4" y="1"/>
                    <a:pt x="3" y="2"/>
                  </a:cubicBezTo>
                  <a:cubicBezTo>
                    <a:pt x="3" y="2"/>
                    <a:pt x="1" y="3"/>
                    <a:pt x="1" y="3"/>
                  </a:cubicBezTo>
                  <a:cubicBezTo>
                    <a:pt x="1" y="3"/>
                    <a:pt x="0" y="3"/>
                    <a:pt x="0" y="4"/>
                  </a:cubicBezTo>
                  <a:cubicBezTo>
                    <a:pt x="1" y="3"/>
                    <a:pt x="3" y="3"/>
                    <a:pt x="3" y="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6" name="稻壳儿小白白(http://dwz.cn/Wu2UP)@|5FFC:9350382|FBC:16777215|LFC:0|LBC:16777215"/>
            <p:cNvSpPr/>
            <p:nvPr/>
          </p:nvSpPr>
          <p:spPr bwMode="auto">
            <a:xfrm>
              <a:off x="1917700" y="273050"/>
              <a:ext cx="0" cy="39688"/>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7" name="稻壳儿小白白(http://dwz.cn/Wu2UP)@|5FFC:9350382|FBC:16777215|LFC:0|LBC:16777215"/>
            <p:cNvSpPr/>
            <p:nvPr/>
          </p:nvSpPr>
          <p:spPr bwMode="auto">
            <a:xfrm>
              <a:off x="1800225" y="234950"/>
              <a:ext cx="39688" cy="77788"/>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2"/>
                    <a:pt x="1" y="2"/>
                  </a:cubicBezTo>
                  <a:cubicBezTo>
                    <a:pt x="1" y="2"/>
                    <a:pt x="1" y="0"/>
                    <a:pt x="1" y="0"/>
                  </a:cubicBezTo>
                  <a:cubicBezTo>
                    <a:pt x="1" y="0"/>
                    <a:pt x="0" y="0"/>
                    <a:pt x="0" y="2"/>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8" name="稻壳儿小白白(http://dwz.cn/Wu2UP)@|5FFC:9350382|FBC:16777215|LFC:0|LBC:16777215"/>
            <p:cNvSpPr/>
            <p:nvPr/>
          </p:nvSpPr>
          <p:spPr bwMode="auto">
            <a:xfrm>
              <a:off x="1839912" y="234950"/>
              <a:ext cx="39688" cy="77788"/>
            </a:xfrm>
            <a:custGeom>
              <a:avLst/>
              <a:gdLst>
                <a:gd name="T0" fmla="*/ 0 w 1"/>
                <a:gd name="T1" fmla="*/ 1 h 2"/>
                <a:gd name="T2" fmla="*/ 0 w 1"/>
                <a:gd name="T3" fmla="*/ 2 h 2"/>
                <a:gd name="T4" fmla="*/ 0 w 1"/>
                <a:gd name="T5" fmla="*/ 2 h 2"/>
                <a:gd name="T6" fmla="*/ 1 w 1"/>
                <a:gd name="T7" fmla="*/ 2 h 2"/>
                <a:gd name="T8" fmla="*/ 1 w 1"/>
                <a:gd name="T9" fmla="*/ 2 h 2"/>
                <a:gd name="T10" fmla="*/ 1 w 1"/>
                <a:gd name="T11" fmla="*/ 1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2"/>
                    <a:pt x="0" y="2"/>
                    <a:pt x="0" y="2"/>
                  </a:cubicBezTo>
                  <a:cubicBezTo>
                    <a:pt x="0" y="2"/>
                    <a:pt x="0" y="2"/>
                    <a:pt x="0" y="2"/>
                  </a:cubicBezTo>
                  <a:cubicBezTo>
                    <a:pt x="0" y="2"/>
                    <a:pt x="1" y="2"/>
                    <a:pt x="1" y="2"/>
                  </a:cubicBezTo>
                  <a:cubicBezTo>
                    <a:pt x="1" y="2"/>
                    <a:pt x="1" y="2"/>
                    <a:pt x="1" y="2"/>
                  </a:cubicBezTo>
                  <a:cubicBezTo>
                    <a:pt x="1" y="2"/>
                    <a:pt x="1" y="1"/>
                    <a:pt x="1" y="1"/>
                  </a:cubicBezTo>
                  <a:cubicBezTo>
                    <a:pt x="1" y="0"/>
                    <a:pt x="0" y="1"/>
                    <a:pt x="0" y="1"/>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59" name="稻壳儿小白白(http://dwz.cn/Wu2UP)@|5FFC:2303014|FBC:16777215|LFC:0|LBC:16777215"/>
            <p:cNvSpPr/>
            <p:nvPr/>
          </p:nvSpPr>
          <p:spPr bwMode="auto">
            <a:xfrm>
              <a:off x="273050" y="663575"/>
              <a:ext cx="939800" cy="895350"/>
            </a:xfrm>
            <a:custGeom>
              <a:avLst/>
              <a:gdLst>
                <a:gd name="T0" fmla="*/ 15 w 24"/>
                <a:gd name="T1" fmla="*/ 14 h 23"/>
                <a:gd name="T2" fmla="*/ 10 w 24"/>
                <a:gd name="T3" fmla="*/ 18 h 23"/>
                <a:gd name="T4" fmla="*/ 10 w 24"/>
                <a:gd name="T5" fmla="*/ 18 h 23"/>
                <a:gd name="T6" fmla="*/ 8 w 24"/>
                <a:gd name="T7" fmla="*/ 18 h 23"/>
                <a:gd name="T8" fmla="*/ 6 w 24"/>
                <a:gd name="T9" fmla="*/ 19 h 23"/>
                <a:gd name="T10" fmla="*/ 11 w 24"/>
                <a:gd name="T11" fmla="*/ 23 h 23"/>
                <a:gd name="T12" fmla="*/ 14 w 24"/>
                <a:gd name="T13" fmla="*/ 21 h 23"/>
                <a:gd name="T14" fmla="*/ 24 w 24"/>
                <a:gd name="T15" fmla="*/ 14 h 23"/>
                <a:gd name="T16" fmla="*/ 24 w 24"/>
                <a:gd name="T17" fmla="*/ 11 h 23"/>
                <a:gd name="T18" fmla="*/ 12 w 24"/>
                <a:gd name="T19" fmla="*/ 4 h 23"/>
                <a:gd name="T20" fmla="*/ 3 w 24"/>
                <a:gd name="T21" fmla="*/ 1 h 23"/>
                <a:gd name="T22" fmla="*/ 6 w 24"/>
                <a:gd name="T23" fmla="*/ 11 h 23"/>
                <a:gd name="T24" fmla="*/ 13 w 24"/>
                <a:gd name="T25" fmla="*/ 13 h 23"/>
                <a:gd name="T26" fmla="*/ 15 w 24"/>
                <a:gd name="T2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3">
                  <a:moveTo>
                    <a:pt x="15" y="14"/>
                  </a:moveTo>
                  <a:cubicBezTo>
                    <a:pt x="15" y="14"/>
                    <a:pt x="11" y="17"/>
                    <a:pt x="10" y="18"/>
                  </a:cubicBezTo>
                  <a:cubicBezTo>
                    <a:pt x="9" y="18"/>
                    <a:pt x="10" y="18"/>
                    <a:pt x="10" y="18"/>
                  </a:cubicBezTo>
                  <a:cubicBezTo>
                    <a:pt x="10" y="18"/>
                    <a:pt x="8" y="18"/>
                    <a:pt x="8" y="18"/>
                  </a:cubicBezTo>
                  <a:cubicBezTo>
                    <a:pt x="7" y="18"/>
                    <a:pt x="6" y="19"/>
                    <a:pt x="6" y="19"/>
                  </a:cubicBezTo>
                  <a:cubicBezTo>
                    <a:pt x="6" y="19"/>
                    <a:pt x="7" y="23"/>
                    <a:pt x="11" y="23"/>
                  </a:cubicBezTo>
                  <a:cubicBezTo>
                    <a:pt x="11" y="23"/>
                    <a:pt x="13" y="21"/>
                    <a:pt x="14" y="21"/>
                  </a:cubicBezTo>
                  <a:cubicBezTo>
                    <a:pt x="15" y="20"/>
                    <a:pt x="23" y="15"/>
                    <a:pt x="24" y="14"/>
                  </a:cubicBezTo>
                  <a:cubicBezTo>
                    <a:pt x="24" y="13"/>
                    <a:pt x="24" y="12"/>
                    <a:pt x="24" y="11"/>
                  </a:cubicBezTo>
                  <a:cubicBezTo>
                    <a:pt x="23" y="11"/>
                    <a:pt x="13" y="5"/>
                    <a:pt x="12" y="4"/>
                  </a:cubicBezTo>
                  <a:cubicBezTo>
                    <a:pt x="12" y="3"/>
                    <a:pt x="6" y="0"/>
                    <a:pt x="3" y="1"/>
                  </a:cubicBezTo>
                  <a:cubicBezTo>
                    <a:pt x="3" y="1"/>
                    <a:pt x="0" y="8"/>
                    <a:pt x="6" y="11"/>
                  </a:cubicBezTo>
                  <a:cubicBezTo>
                    <a:pt x="6" y="11"/>
                    <a:pt x="10" y="13"/>
                    <a:pt x="13" y="13"/>
                  </a:cubicBezTo>
                  <a:cubicBezTo>
                    <a:pt x="13" y="13"/>
                    <a:pt x="14" y="13"/>
                    <a:pt x="15" y="1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0" name="稻壳儿小白白(http://dwz.cn/Wu2UP)@|5FFC:15724527|FBC:16777215|LFC:0|LBC:16777215"/>
            <p:cNvSpPr/>
            <p:nvPr/>
          </p:nvSpPr>
          <p:spPr bwMode="auto">
            <a:xfrm>
              <a:off x="390525" y="0"/>
              <a:ext cx="1254125" cy="935038"/>
            </a:xfrm>
            <a:custGeom>
              <a:avLst/>
              <a:gdLst>
                <a:gd name="T0" fmla="*/ 5 w 32"/>
                <a:gd name="T1" fmla="*/ 20 h 24"/>
                <a:gd name="T2" fmla="*/ 7 w 32"/>
                <a:gd name="T3" fmla="*/ 20 h 24"/>
                <a:gd name="T4" fmla="*/ 12 w 32"/>
                <a:gd name="T5" fmla="*/ 23 h 24"/>
                <a:gd name="T6" fmla="*/ 14 w 32"/>
                <a:gd name="T7" fmla="*/ 24 h 24"/>
                <a:gd name="T8" fmla="*/ 15 w 32"/>
                <a:gd name="T9" fmla="*/ 22 h 24"/>
                <a:gd name="T10" fmla="*/ 21 w 32"/>
                <a:gd name="T11" fmla="*/ 19 h 24"/>
                <a:gd name="T12" fmla="*/ 23 w 32"/>
                <a:gd name="T13" fmla="*/ 17 h 24"/>
                <a:gd name="T14" fmla="*/ 28 w 32"/>
                <a:gd name="T15" fmla="*/ 19 h 24"/>
                <a:gd name="T16" fmla="*/ 29 w 32"/>
                <a:gd name="T17" fmla="*/ 20 h 24"/>
                <a:gd name="T18" fmla="*/ 31 w 32"/>
                <a:gd name="T19" fmla="*/ 15 h 24"/>
                <a:gd name="T20" fmla="*/ 28 w 32"/>
                <a:gd name="T21" fmla="*/ 14 h 24"/>
                <a:gd name="T22" fmla="*/ 21 w 32"/>
                <a:gd name="T23" fmla="*/ 6 h 24"/>
                <a:gd name="T24" fmla="*/ 21 w 32"/>
                <a:gd name="T25" fmla="*/ 6 h 24"/>
                <a:gd name="T26" fmla="*/ 19 w 32"/>
                <a:gd name="T27" fmla="*/ 5 h 24"/>
                <a:gd name="T28" fmla="*/ 17 w 32"/>
                <a:gd name="T29" fmla="*/ 4 h 24"/>
                <a:gd name="T30" fmla="*/ 15 w 32"/>
                <a:gd name="T31" fmla="*/ 3 h 24"/>
                <a:gd name="T32" fmla="*/ 9 w 32"/>
                <a:gd name="T33" fmla="*/ 2 h 24"/>
                <a:gd name="T34" fmla="*/ 9 w 32"/>
                <a:gd name="T35" fmla="*/ 2 h 24"/>
                <a:gd name="T36" fmla="*/ 7 w 32"/>
                <a:gd name="T37" fmla="*/ 1 h 24"/>
                <a:gd name="T38" fmla="*/ 5 w 32"/>
                <a:gd name="T39" fmla="*/ 1 h 24"/>
                <a:gd name="T40" fmla="*/ 4 w 32"/>
                <a:gd name="T41" fmla="*/ 2 h 24"/>
                <a:gd name="T42" fmla="*/ 5 w 32"/>
                <a:gd name="T43" fmla="*/ 7 h 24"/>
                <a:gd name="T44" fmla="*/ 6 w 32"/>
                <a:gd name="T45" fmla="*/ 7 h 24"/>
                <a:gd name="T46" fmla="*/ 6 w 32"/>
                <a:gd name="T47" fmla="*/ 8 h 24"/>
                <a:gd name="T48" fmla="*/ 9 w 32"/>
                <a:gd name="T49" fmla="*/ 9 h 24"/>
                <a:gd name="T50" fmla="*/ 1 w 32"/>
                <a:gd name="T51" fmla="*/ 16 h 24"/>
                <a:gd name="T52" fmla="*/ 2 w 32"/>
                <a:gd name="T53" fmla="*/ 18 h 24"/>
                <a:gd name="T54" fmla="*/ 5 w 32"/>
                <a:gd name="T5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4">
                  <a:moveTo>
                    <a:pt x="5" y="20"/>
                  </a:moveTo>
                  <a:cubicBezTo>
                    <a:pt x="5" y="20"/>
                    <a:pt x="7" y="19"/>
                    <a:pt x="7" y="20"/>
                  </a:cubicBezTo>
                  <a:cubicBezTo>
                    <a:pt x="8" y="21"/>
                    <a:pt x="11" y="21"/>
                    <a:pt x="12" y="23"/>
                  </a:cubicBezTo>
                  <a:cubicBezTo>
                    <a:pt x="13" y="24"/>
                    <a:pt x="14" y="24"/>
                    <a:pt x="14" y="24"/>
                  </a:cubicBezTo>
                  <a:cubicBezTo>
                    <a:pt x="14" y="24"/>
                    <a:pt x="15" y="22"/>
                    <a:pt x="15" y="22"/>
                  </a:cubicBezTo>
                  <a:cubicBezTo>
                    <a:pt x="15" y="23"/>
                    <a:pt x="20" y="19"/>
                    <a:pt x="21" y="19"/>
                  </a:cubicBezTo>
                  <a:cubicBezTo>
                    <a:pt x="22" y="18"/>
                    <a:pt x="23" y="17"/>
                    <a:pt x="23" y="17"/>
                  </a:cubicBezTo>
                  <a:cubicBezTo>
                    <a:pt x="23" y="17"/>
                    <a:pt x="27" y="19"/>
                    <a:pt x="28" y="19"/>
                  </a:cubicBezTo>
                  <a:cubicBezTo>
                    <a:pt x="28" y="19"/>
                    <a:pt x="29" y="20"/>
                    <a:pt x="29" y="20"/>
                  </a:cubicBezTo>
                  <a:cubicBezTo>
                    <a:pt x="30" y="20"/>
                    <a:pt x="32" y="17"/>
                    <a:pt x="31" y="15"/>
                  </a:cubicBezTo>
                  <a:cubicBezTo>
                    <a:pt x="31" y="15"/>
                    <a:pt x="29" y="14"/>
                    <a:pt x="28" y="14"/>
                  </a:cubicBezTo>
                  <a:cubicBezTo>
                    <a:pt x="28" y="13"/>
                    <a:pt x="22" y="6"/>
                    <a:pt x="21" y="6"/>
                  </a:cubicBezTo>
                  <a:cubicBezTo>
                    <a:pt x="21" y="6"/>
                    <a:pt x="21" y="6"/>
                    <a:pt x="21" y="6"/>
                  </a:cubicBezTo>
                  <a:cubicBezTo>
                    <a:pt x="21" y="6"/>
                    <a:pt x="19" y="5"/>
                    <a:pt x="19" y="5"/>
                  </a:cubicBezTo>
                  <a:cubicBezTo>
                    <a:pt x="19" y="5"/>
                    <a:pt x="18" y="4"/>
                    <a:pt x="17" y="4"/>
                  </a:cubicBezTo>
                  <a:cubicBezTo>
                    <a:pt x="17" y="4"/>
                    <a:pt x="15" y="3"/>
                    <a:pt x="15" y="3"/>
                  </a:cubicBezTo>
                  <a:cubicBezTo>
                    <a:pt x="15" y="3"/>
                    <a:pt x="11" y="1"/>
                    <a:pt x="9" y="2"/>
                  </a:cubicBezTo>
                  <a:cubicBezTo>
                    <a:pt x="9" y="2"/>
                    <a:pt x="9" y="2"/>
                    <a:pt x="9" y="2"/>
                  </a:cubicBezTo>
                  <a:cubicBezTo>
                    <a:pt x="9" y="2"/>
                    <a:pt x="8" y="1"/>
                    <a:pt x="7" y="1"/>
                  </a:cubicBezTo>
                  <a:cubicBezTo>
                    <a:pt x="7" y="1"/>
                    <a:pt x="7" y="0"/>
                    <a:pt x="5" y="1"/>
                  </a:cubicBezTo>
                  <a:cubicBezTo>
                    <a:pt x="4" y="2"/>
                    <a:pt x="4" y="2"/>
                    <a:pt x="4" y="2"/>
                  </a:cubicBezTo>
                  <a:cubicBezTo>
                    <a:pt x="4" y="2"/>
                    <a:pt x="2" y="4"/>
                    <a:pt x="5" y="7"/>
                  </a:cubicBezTo>
                  <a:cubicBezTo>
                    <a:pt x="6" y="7"/>
                    <a:pt x="6" y="7"/>
                    <a:pt x="6" y="7"/>
                  </a:cubicBezTo>
                  <a:cubicBezTo>
                    <a:pt x="6" y="7"/>
                    <a:pt x="6" y="8"/>
                    <a:pt x="6" y="8"/>
                  </a:cubicBezTo>
                  <a:cubicBezTo>
                    <a:pt x="7" y="8"/>
                    <a:pt x="9" y="8"/>
                    <a:pt x="9" y="9"/>
                  </a:cubicBezTo>
                  <a:cubicBezTo>
                    <a:pt x="9" y="9"/>
                    <a:pt x="1" y="15"/>
                    <a:pt x="1" y="16"/>
                  </a:cubicBezTo>
                  <a:cubicBezTo>
                    <a:pt x="1" y="16"/>
                    <a:pt x="0" y="18"/>
                    <a:pt x="2" y="18"/>
                  </a:cubicBezTo>
                  <a:cubicBezTo>
                    <a:pt x="3" y="18"/>
                    <a:pt x="5" y="20"/>
                    <a:pt x="5" y="20"/>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1" name="稻壳儿小白白(http://dwz.cn/Wu2UP)@|5FFC:9350382|FBC:16777215|LFC:0|LBC:16777215"/>
            <p:cNvSpPr/>
            <p:nvPr/>
          </p:nvSpPr>
          <p:spPr bwMode="auto">
            <a:xfrm>
              <a:off x="1292225" y="77788"/>
              <a:ext cx="352425" cy="468313"/>
            </a:xfrm>
            <a:custGeom>
              <a:avLst/>
              <a:gdLst>
                <a:gd name="T0" fmla="*/ 0 w 9"/>
                <a:gd name="T1" fmla="*/ 4 h 12"/>
                <a:gd name="T2" fmla="*/ 1 w 9"/>
                <a:gd name="T3" fmla="*/ 10 h 12"/>
                <a:gd name="T4" fmla="*/ 3 w 9"/>
                <a:gd name="T5" fmla="*/ 10 h 12"/>
                <a:gd name="T6" fmla="*/ 5 w 9"/>
                <a:gd name="T7" fmla="*/ 11 h 12"/>
                <a:gd name="T8" fmla="*/ 6 w 9"/>
                <a:gd name="T9" fmla="*/ 11 h 12"/>
                <a:gd name="T10" fmla="*/ 6 w 9"/>
                <a:gd name="T11" fmla="*/ 10 h 12"/>
                <a:gd name="T12" fmla="*/ 6 w 9"/>
                <a:gd name="T13" fmla="*/ 10 h 12"/>
                <a:gd name="T14" fmla="*/ 7 w 9"/>
                <a:gd name="T15" fmla="*/ 10 h 12"/>
                <a:gd name="T16" fmla="*/ 8 w 9"/>
                <a:gd name="T17" fmla="*/ 9 h 12"/>
                <a:gd name="T18" fmla="*/ 8 w 9"/>
                <a:gd name="T19" fmla="*/ 7 h 12"/>
                <a:gd name="T20" fmla="*/ 9 w 9"/>
                <a:gd name="T21" fmla="*/ 6 h 12"/>
                <a:gd name="T22" fmla="*/ 8 w 9"/>
                <a:gd name="T23" fmla="*/ 3 h 12"/>
                <a:gd name="T24" fmla="*/ 2 w 9"/>
                <a:gd name="T25" fmla="*/ 2 h 12"/>
                <a:gd name="T26" fmla="*/ 1 w 9"/>
                <a:gd name="T27" fmla="*/ 4 h 12"/>
                <a:gd name="T28" fmla="*/ 0 w 9"/>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0" y="4"/>
                  </a:moveTo>
                  <a:cubicBezTo>
                    <a:pt x="0" y="4"/>
                    <a:pt x="0" y="9"/>
                    <a:pt x="1" y="10"/>
                  </a:cubicBezTo>
                  <a:cubicBezTo>
                    <a:pt x="1" y="10"/>
                    <a:pt x="2" y="10"/>
                    <a:pt x="3" y="10"/>
                  </a:cubicBezTo>
                  <a:cubicBezTo>
                    <a:pt x="3" y="10"/>
                    <a:pt x="4" y="12"/>
                    <a:pt x="5" y="11"/>
                  </a:cubicBezTo>
                  <a:cubicBezTo>
                    <a:pt x="6" y="11"/>
                    <a:pt x="6" y="11"/>
                    <a:pt x="6" y="11"/>
                  </a:cubicBezTo>
                  <a:cubicBezTo>
                    <a:pt x="6" y="10"/>
                    <a:pt x="6" y="10"/>
                    <a:pt x="6" y="10"/>
                  </a:cubicBezTo>
                  <a:cubicBezTo>
                    <a:pt x="6" y="10"/>
                    <a:pt x="6" y="10"/>
                    <a:pt x="6" y="10"/>
                  </a:cubicBezTo>
                  <a:cubicBezTo>
                    <a:pt x="6" y="10"/>
                    <a:pt x="7" y="10"/>
                    <a:pt x="7" y="10"/>
                  </a:cubicBezTo>
                  <a:cubicBezTo>
                    <a:pt x="7" y="9"/>
                    <a:pt x="8" y="10"/>
                    <a:pt x="8" y="9"/>
                  </a:cubicBezTo>
                  <a:cubicBezTo>
                    <a:pt x="8" y="9"/>
                    <a:pt x="8" y="7"/>
                    <a:pt x="8" y="7"/>
                  </a:cubicBezTo>
                  <a:cubicBezTo>
                    <a:pt x="8" y="7"/>
                    <a:pt x="9" y="6"/>
                    <a:pt x="9" y="6"/>
                  </a:cubicBezTo>
                  <a:cubicBezTo>
                    <a:pt x="9" y="6"/>
                    <a:pt x="9" y="5"/>
                    <a:pt x="8" y="3"/>
                  </a:cubicBezTo>
                  <a:cubicBezTo>
                    <a:pt x="7" y="1"/>
                    <a:pt x="4" y="0"/>
                    <a:pt x="2" y="2"/>
                  </a:cubicBezTo>
                  <a:cubicBezTo>
                    <a:pt x="2" y="2"/>
                    <a:pt x="1" y="2"/>
                    <a:pt x="1" y="4"/>
                  </a:cubicBezTo>
                  <a:lnTo>
                    <a:pt x="0" y="4"/>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2" name="稻壳儿小白白(http://dwz.cn/Wu2UP)@|5FFC:0|FBC:16777215|LFC:0|LBC:16777215"/>
            <p:cNvSpPr/>
            <p:nvPr/>
          </p:nvSpPr>
          <p:spPr bwMode="auto">
            <a:xfrm>
              <a:off x="430212" y="1403350"/>
              <a:ext cx="234950" cy="388938"/>
            </a:xfrm>
            <a:custGeom>
              <a:avLst/>
              <a:gdLst>
                <a:gd name="T0" fmla="*/ 0 w 6"/>
                <a:gd name="T1" fmla="*/ 0 h 10"/>
                <a:gd name="T2" fmla="*/ 0 w 6"/>
                <a:gd name="T3" fmla="*/ 4 h 10"/>
                <a:gd name="T4" fmla="*/ 1 w 6"/>
                <a:gd name="T5" fmla="*/ 4 h 10"/>
                <a:gd name="T6" fmla="*/ 4 w 6"/>
                <a:gd name="T7" fmla="*/ 10 h 10"/>
                <a:gd name="T8" fmla="*/ 5 w 6"/>
                <a:gd name="T9" fmla="*/ 10 h 10"/>
                <a:gd name="T10" fmla="*/ 4 w 6"/>
                <a:gd name="T11" fmla="*/ 6 h 10"/>
                <a:gd name="T12" fmla="*/ 5 w 6"/>
                <a:gd name="T13" fmla="*/ 4 h 10"/>
                <a:gd name="T14" fmla="*/ 2 w 6"/>
                <a:gd name="T15" fmla="*/ 0 h 10"/>
                <a:gd name="T16" fmla="*/ 0 w 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0"/>
                  </a:moveTo>
                  <a:cubicBezTo>
                    <a:pt x="0" y="0"/>
                    <a:pt x="0" y="3"/>
                    <a:pt x="0" y="4"/>
                  </a:cubicBezTo>
                  <a:cubicBezTo>
                    <a:pt x="1" y="4"/>
                    <a:pt x="1" y="4"/>
                    <a:pt x="1" y="4"/>
                  </a:cubicBezTo>
                  <a:cubicBezTo>
                    <a:pt x="1" y="4"/>
                    <a:pt x="1" y="8"/>
                    <a:pt x="4" y="10"/>
                  </a:cubicBezTo>
                  <a:cubicBezTo>
                    <a:pt x="4" y="10"/>
                    <a:pt x="5" y="10"/>
                    <a:pt x="5" y="10"/>
                  </a:cubicBezTo>
                  <a:cubicBezTo>
                    <a:pt x="5" y="9"/>
                    <a:pt x="4" y="7"/>
                    <a:pt x="4" y="6"/>
                  </a:cubicBezTo>
                  <a:cubicBezTo>
                    <a:pt x="4" y="6"/>
                    <a:pt x="6" y="4"/>
                    <a:pt x="5" y="4"/>
                  </a:cubicBezTo>
                  <a:cubicBezTo>
                    <a:pt x="5" y="3"/>
                    <a:pt x="2" y="0"/>
                    <a:pt x="2" y="0"/>
                  </a:cubicBezTo>
                  <a:cubicBezTo>
                    <a:pt x="2"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3" name="稻壳儿小白白(http://dwz.cn/Wu2UP)@|5FFC:9683704|FBC:16777215|LFC:0|LBC:16777215"/>
            <p:cNvSpPr/>
            <p:nvPr/>
          </p:nvSpPr>
          <p:spPr bwMode="auto">
            <a:xfrm>
              <a:off x="1292225" y="195263"/>
              <a:ext cx="312738" cy="311150"/>
            </a:xfrm>
            <a:custGeom>
              <a:avLst/>
              <a:gdLst>
                <a:gd name="T0" fmla="*/ 7 w 8"/>
                <a:gd name="T1" fmla="*/ 4 h 8"/>
                <a:gd name="T2" fmla="*/ 8 w 8"/>
                <a:gd name="T3" fmla="*/ 2 h 8"/>
                <a:gd name="T4" fmla="*/ 7 w 8"/>
                <a:gd name="T5" fmla="*/ 0 h 8"/>
                <a:gd name="T6" fmla="*/ 5 w 8"/>
                <a:gd name="T7" fmla="*/ 3 h 8"/>
                <a:gd name="T8" fmla="*/ 4 w 8"/>
                <a:gd name="T9" fmla="*/ 2 h 8"/>
                <a:gd name="T10" fmla="*/ 4 w 8"/>
                <a:gd name="T11" fmla="*/ 4 h 8"/>
                <a:gd name="T12" fmla="*/ 3 w 8"/>
                <a:gd name="T13" fmla="*/ 4 h 8"/>
                <a:gd name="T14" fmla="*/ 3 w 8"/>
                <a:gd name="T15" fmla="*/ 5 h 8"/>
                <a:gd name="T16" fmla="*/ 0 w 8"/>
                <a:gd name="T17" fmla="*/ 5 h 8"/>
                <a:gd name="T18" fmla="*/ 0 w 8"/>
                <a:gd name="T19" fmla="*/ 5 h 8"/>
                <a:gd name="T20" fmla="*/ 2 w 8"/>
                <a:gd name="T21" fmla="*/ 6 h 8"/>
                <a:gd name="T22" fmla="*/ 5 w 8"/>
                <a:gd name="T23" fmla="*/ 8 h 8"/>
                <a:gd name="T24" fmla="*/ 5 w 8"/>
                <a:gd name="T25" fmla="*/ 7 h 8"/>
                <a:gd name="T26" fmla="*/ 6 w 8"/>
                <a:gd name="T27" fmla="*/ 6 h 8"/>
                <a:gd name="T28" fmla="*/ 7 w 8"/>
                <a:gd name="T29" fmla="*/ 5 h 8"/>
                <a:gd name="T30" fmla="*/ 8 w 8"/>
                <a:gd name="T31" fmla="*/ 6 h 8"/>
                <a:gd name="T32" fmla="*/ 8 w 8"/>
                <a:gd name="T33" fmla="*/ 5 h 8"/>
                <a:gd name="T34" fmla="*/ 8 w 8"/>
                <a:gd name="T35" fmla="*/ 5 h 8"/>
                <a:gd name="T36" fmla="*/ 7 w 8"/>
                <a:gd name="T3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7" y="4"/>
                  </a:moveTo>
                  <a:cubicBezTo>
                    <a:pt x="7" y="3"/>
                    <a:pt x="8" y="2"/>
                    <a:pt x="8" y="2"/>
                  </a:cubicBezTo>
                  <a:cubicBezTo>
                    <a:pt x="8" y="2"/>
                    <a:pt x="7" y="0"/>
                    <a:pt x="7" y="0"/>
                  </a:cubicBezTo>
                  <a:cubicBezTo>
                    <a:pt x="6" y="0"/>
                    <a:pt x="5" y="3"/>
                    <a:pt x="5" y="3"/>
                  </a:cubicBezTo>
                  <a:cubicBezTo>
                    <a:pt x="5" y="3"/>
                    <a:pt x="4" y="1"/>
                    <a:pt x="4" y="2"/>
                  </a:cubicBezTo>
                  <a:cubicBezTo>
                    <a:pt x="4" y="2"/>
                    <a:pt x="2" y="3"/>
                    <a:pt x="4" y="4"/>
                  </a:cubicBezTo>
                  <a:cubicBezTo>
                    <a:pt x="4" y="4"/>
                    <a:pt x="3" y="4"/>
                    <a:pt x="3" y="4"/>
                  </a:cubicBezTo>
                  <a:cubicBezTo>
                    <a:pt x="3" y="5"/>
                    <a:pt x="3" y="5"/>
                    <a:pt x="3" y="5"/>
                  </a:cubicBezTo>
                  <a:cubicBezTo>
                    <a:pt x="3" y="5"/>
                    <a:pt x="1" y="5"/>
                    <a:pt x="0" y="5"/>
                  </a:cubicBezTo>
                  <a:cubicBezTo>
                    <a:pt x="0" y="5"/>
                    <a:pt x="0" y="5"/>
                    <a:pt x="0" y="5"/>
                  </a:cubicBezTo>
                  <a:cubicBezTo>
                    <a:pt x="1" y="5"/>
                    <a:pt x="1" y="6"/>
                    <a:pt x="2" y="6"/>
                  </a:cubicBezTo>
                  <a:cubicBezTo>
                    <a:pt x="3" y="7"/>
                    <a:pt x="4" y="8"/>
                    <a:pt x="5" y="8"/>
                  </a:cubicBezTo>
                  <a:cubicBezTo>
                    <a:pt x="5" y="7"/>
                    <a:pt x="5" y="7"/>
                    <a:pt x="5" y="7"/>
                  </a:cubicBezTo>
                  <a:cubicBezTo>
                    <a:pt x="6" y="6"/>
                    <a:pt x="6" y="6"/>
                    <a:pt x="6" y="6"/>
                  </a:cubicBezTo>
                  <a:cubicBezTo>
                    <a:pt x="6" y="6"/>
                    <a:pt x="7" y="6"/>
                    <a:pt x="7" y="5"/>
                  </a:cubicBezTo>
                  <a:cubicBezTo>
                    <a:pt x="7" y="5"/>
                    <a:pt x="7" y="6"/>
                    <a:pt x="8" y="6"/>
                  </a:cubicBezTo>
                  <a:cubicBezTo>
                    <a:pt x="8" y="6"/>
                    <a:pt x="8" y="5"/>
                    <a:pt x="8" y="5"/>
                  </a:cubicBezTo>
                  <a:cubicBezTo>
                    <a:pt x="8" y="5"/>
                    <a:pt x="8" y="5"/>
                    <a:pt x="8" y="5"/>
                  </a:cubicBezTo>
                  <a:cubicBezTo>
                    <a:pt x="8" y="5"/>
                    <a:pt x="7" y="4"/>
                    <a:pt x="7" y="4"/>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4" name="稻壳儿小白白(http://dwz.cn/Wu2UP)@|5FFC:4737356|FBC:16777215|LFC:0|LBC:16777215"/>
            <p:cNvSpPr/>
            <p:nvPr/>
          </p:nvSpPr>
          <p:spPr bwMode="auto">
            <a:xfrm>
              <a:off x="508000" y="1208088"/>
              <a:ext cx="587375" cy="350838"/>
            </a:xfrm>
            <a:custGeom>
              <a:avLst/>
              <a:gdLst>
                <a:gd name="T0" fmla="*/ 4 w 15"/>
                <a:gd name="T1" fmla="*/ 4 h 9"/>
                <a:gd name="T2" fmla="*/ 4 w 15"/>
                <a:gd name="T3" fmla="*/ 4 h 9"/>
                <a:gd name="T4" fmla="*/ 2 w 15"/>
                <a:gd name="T5" fmla="*/ 4 h 9"/>
                <a:gd name="T6" fmla="*/ 0 w 15"/>
                <a:gd name="T7" fmla="*/ 5 h 9"/>
                <a:gd name="T8" fmla="*/ 5 w 15"/>
                <a:gd name="T9" fmla="*/ 9 h 9"/>
                <a:gd name="T10" fmla="*/ 7 w 15"/>
                <a:gd name="T11" fmla="*/ 7 h 9"/>
                <a:gd name="T12" fmla="*/ 2 w 15"/>
                <a:gd name="T13" fmla="*/ 5 h 9"/>
                <a:gd name="T14" fmla="*/ 6 w 15"/>
                <a:gd name="T15" fmla="*/ 6 h 9"/>
                <a:gd name="T16" fmla="*/ 4 w 15"/>
                <a:gd name="T17" fmla="*/ 5 h 9"/>
                <a:gd name="T18" fmla="*/ 4 w 15"/>
                <a:gd name="T19" fmla="*/ 4 h 9"/>
                <a:gd name="T20" fmla="*/ 9 w 15"/>
                <a:gd name="T21" fmla="*/ 2 h 9"/>
                <a:gd name="T22" fmla="*/ 15 w 15"/>
                <a:gd name="T23" fmla="*/ 0 h 9"/>
                <a:gd name="T24" fmla="*/ 8 w 15"/>
                <a:gd name="T25" fmla="*/ 0 h 9"/>
                <a:gd name="T26" fmla="*/ 4 w 1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9">
                  <a:moveTo>
                    <a:pt x="4" y="4"/>
                  </a:moveTo>
                  <a:cubicBezTo>
                    <a:pt x="3" y="4"/>
                    <a:pt x="4" y="4"/>
                    <a:pt x="4" y="4"/>
                  </a:cubicBezTo>
                  <a:cubicBezTo>
                    <a:pt x="4" y="4"/>
                    <a:pt x="2" y="4"/>
                    <a:pt x="2" y="4"/>
                  </a:cubicBezTo>
                  <a:cubicBezTo>
                    <a:pt x="1" y="4"/>
                    <a:pt x="0" y="5"/>
                    <a:pt x="0" y="5"/>
                  </a:cubicBezTo>
                  <a:cubicBezTo>
                    <a:pt x="0" y="5"/>
                    <a:pt x="1" y="9"/>
                    <a:pt x="5" y="9"/>
                  </a:cubicBezTo>
                  <a:cubicBezTo>
                    <a:pt x="5" y="9"/>
                    <a:pt x="6" y="8"/>
                    <a:pt x="7" y="7"/>
                  </a:cubicBezTo>
                  <a:cubicBezTo>
                    <a:pt x="5" y="7"/>
                    <a:pt x="3" y="6"/>
                    <a:pt x="2" y="5"/>
                  </a:cubicBezTo>
                  <a:cubicBezTo>
                    <a:pt x="2" y="5"/>
                    <a:pt x="5" y="6"/>
                    <a:pt x="6" y="6"/>
                  </a:cubicBezTo>
                  <a:cubicBezTo>
                    <a:pt x="6" y="6"/>
                    <a:pt x="4" y="5"/>
                    <a:pt x="4" y="5"/>
                  </a:cubicBezTo>
                  <a:cubicBezTo>
                    <a:pt x="4" y="4"/>
                    <a:pt x="4" y="4"/>
                    <a:pt x="4" y="4"/>
                  </a:cubicBezTo>
                  <a:cubicBezTo>
                    <a:pt x="4" y="4"/>
                    <a:pt x="7" y="2"/>
                    <a:pt x="9" y="2"/>
                  </a:cubicBezTo>
                  <a:cubicBezTo>
                    <a:pt x="12" y="2"/>
                    <a:pt x="15" y="0"/>
                    <a:pt x="15" y="0"/>
                  </a:cubicBezTo>
                  <a:cubicBezTo>
                    <a:pt x="15" y="0"/>
                    <a:pt x="11" y="0"/>
                    <a:pt x="8" y="0"/>
                  </a:cubicBezTo>
                  <a:cubicBezTo>
                    <a:pt x="8" y="0"/>
                    <a:pt x="5" y="3"/>
                    <a:pt x="4" y="4"/>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5" name="稻壳儿小白白(http://dwz.cn/Wu2UP)@|5FFC:4737356|FBC:16777215|LFC:0|LBC:16777215"/>
            <p:cNvSpPr/>
            <p:nvPr/>
          </p:nvSpPr>
          <p:spPr bwMode="auto">
            <a:xfrm>
              <a:off x="312737" y="741363"/>
              <a:ext cx="704850" cy="466725"/>
            </a:xfrm>
            <a:custGeom>
              <a:avLst/>
              <a:gdLst>
                <a:gd name="T0" fmla="*/ 5 w 18"/>
                <a:gd name="T1" fmla="*/ 9 h 12"/>
                <a:gd name="T2" fmla="*/ 12 w 18"/>
                <a:gd name="T3" fmla="*/ 11 h 12"/>
                <a:gd name="T4" fmla="*/ 13 w 18"/>
                <a:gd name="T5" fmla="*/ 12 h 12"/>
                <a:gd name="T6" fmla="*/ 18 w 18"/>
                <a:gd name="T7" fmla="*/ 11 h 12"/>
                <a:gd name="T8" fmla="*/ 13 w 18"/>
                <a:gd name="T9" fmla="*/ 7 h 12"/>
                <a:gd name="T10" fmla="*/ 7 w 18"/>
                <a:gd name="T11" fmla="*/ 9 h 12"/>
                <a:gd name="T12" fmla="*/ 13 w 18"/>
                <a:gd name="T13" fmla="*/ 6 h 12"/>
                <a:gd name="T14" fmla="*/ 12 w 18"/>
                <a:gd name="T15" fmla="*/ 6 h 12"/>
                <a:gd name="T16" fmla="*/ 6 w 18"/>
                <a:gd name="T17" fmla="*/ 6 h 12"/>
                <a:gd name="T18" fmla="*/ 9 w 18"/>
                <a:gd name="T19" fmla="*/ 4 h 12"/>
                <a:gd name="T20" fmla="*/ 10 w 18"/>
                <a:gd name="T21" fmla="*/ 3 h 12"/>
                <a:gd name="T22" fmla="*/ 3 w 18"/>
                <a:gd name="T23" fmla="*/ 3 h 12"/>
                <a:gd name="T24" fmla="*/ 7 w 18"/>
                <a:gd name="T25" fmla="*/ 2 h 12"/>
                <a:gd name="T26" fmla="*/ 3 w 18"/>
                <a:gd name="T27" fmla="*/ 2 h 12"/>
                <a:gd name="T28" fmla="*/ 5 w 18"/>
                <a:gd name="T29" fmla="*/ 1 h 12"/>
                <a:gd name="T30" fmla="*/ 2 w 18"/>
                <a:gd name="T31" fmla="*/ 0 h 12"/>
                <a:gd name="T32" fmla="*/ 5 w 18"/>
                <a:gd name="T3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2">
                  <a:moveTo>
                    <a:pt x="5" y="9"/>
                  </a:moveTo>
                  <a:cubicBezTo>
                    <a:pt x="5" y="9"/>
                    <a:pt x="9" y="11"/>
                    <a:pt x="12" y="11"/>
                  </a:cubicBezTo>
                  <a:cubicBezTo>
                    <a:pt x="12" y="11"/>
                    <a:pt x="13" y="11"/>
                    <a:pt x="13" y="12"/>
                  </a:cubicBezTo>
                  <a:cubicBezTo>
                    <a:pt x="14" y="11"/>
                    <a:pt x="17" y="11"/>
                    <a:pt x="18" y="11"/>
                  </a:cubicBezTo>
                  <a:cubicBezTo>
                    <a:pt x="18" y="11"/>
                    <a:pt x="15" y="7"/>
                    <a:pt x="13" y="7"/>
                  </a:cubicBezTo>
                  <a:cubicBezTo>
                    <a:pt x="11" y="7"/>
                    <a:pt x="7" y="9"/>
                    <a:pt x="7" y="9"/>
                  </a:cubicBezTo>
                  <a:cubicBezTo>
                    <a:pt x="7" y="9"/>
                    <a:pt x="10" y="6"/>
                    <a:pt x="13" y="6"/>
                  </a:cubicBezTo>
                  <a:cubicBezTo>
                    <a:pt x="15" y="6"/>
                    <a:pt x="12" y="6"/>
                    <a:pt x="12" y="6"/>
                  </a:cubicBezTo>
                  <a:cubicBezTo>
                    <a:pt x="12" y="6"/>
                    <a:pt x="8" y="5"/>
                    <a:pt x="6" y="6"/>
                  </a:cubicBezTo>
                  <a:cubicBezTo>
                    <a:pt x="6" y="6"/>
                    <a:pt x="8" y="5"/>
                    <a:pt x="9" y="4"/>
                  </a:cubicBezTo>
                  <a:cubicBezTo>
                    <a:pt x="10" y="4"/>
                    <a:pt x="10" y="3"/>
                    <a:pt x="10" y="3"/>
                  </a:cubicBezTo>
                  <a:cubicBezTo>
                    <a:pt x="10" y="3"/>
                    <a:pt x="4" y="3"/>
                    <a:pt x="3" y="3"/>
                  </a:cubicBezTo>
                  <a:cubicBezTo>
                    <a:pt x="3" y="3"/>
                    <a:pt x="6" y="2"/>
                    <a:pt x="7" y="2"/>
                  </a:cubicBezTo>
                  <a:cubicBezTo>
                    <a:pt x="7" y="1"/>
                    <a:pt x="3" y="2"/>
                    <a:pt x="3" y="2"/>
                  </a:cubicBezTo>
                  <a:cubicBezTo>
                    <a:pt x="3" y="2"/>
                    <a:pt x="6" y="1"/>
                    <a:pt x="5" y="1"/>
                  </a:cubicBezTo>
                  <a:cubicBezTo>
                    <a:pt x="4" y="0"/>
                    <a:pt x="3" y="0"/>
                    <a:pt x="2" y="0"/>
                  </a:cubicBezTo>
                  <a:cubicBezTo>
                    <a:pt x="1" y="2"/>
                    <a:pt x="0" y="7"/>
                    <a:pt x="5" y="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6" name="稻壳儿小白白(http://dwz.cn/Wu2UP)@|5FFC:14736338|FBC:16777215|LFC:0|LBC:16777215"/>
            <p:cNvSpPr/>
            <p:nvPr/>
          </p:nvSpPr>
          <p:spPr bwMode="auto">
            <a:xfrm>
              <a:off x="547687" y="77788"/>
              <a:ext cx="430213" cy="350838"/>
            </a:xfrm>
            <a:custGeom>
              <a:avLst/>
              <a:gdLst>
                <a:gd name="T0" fmla="*/ 5 w 11"/>
                <a:gd name="T1" fmla="*/ 5 h 9"/>
                <a:gd name="T2" fmla="*/ 7 w 11"/>
                <a:gd name="T3" fmla="*/ 4 h 9"/>
                <a:gd name="T4" fmla="*/ 4 w 11"/>
                <a:gd name="T5" fmla="*/ 4 h 9"/>
                <a:gd name="T6" fmla="*/ 4 w 11"/>
                <a:gd name="T7" fmla="*/ 2 h 9"/>
                <a:gd name="T8" fmla="*/ 4 w 11"/>
                <a:gd name="T9" fmla="*/ 3 h 9"/>
                <a:gd name="T10" fmla="*/ 2 w 11"/>
                <a:gd name="T11" fmla="*/ 0 h 9"/>
                <a:gd name="T12" fmla="*/ 3 w 11"/>
                <a:gd name="T13" fmla="*/ 4 h 9"/>
                <a:gd name="T14" fmla="*/ 0 w 11"/>
                <a:gd name="T15" fmla="*/ 4 h 9"/>
                <a:gd name="T16" fmla="*/ 1 w 11"/>
                <a:gd name="T17" fmla="*/ 5 h 9"/>
                <a:gd name="T18" fmla="*/ 2 w 11"/>
                <a:gd name="T19" fmla="*/ 5 h 9"/>
                <a:gd name="T20" fmla="*/ 2 w 11"/>
                <a:gd name="T21" fmla="*/ 6 h 9"/>
                <a:gd name="T22" fmla="*/ 5 w 11"/>
                <a:gd name="T23" fmla="*/ 7 h 9"/>
                <a:gd name="T24" fmla="*/ 4 w 11"/>
                <a:gd name="T25" fmla="*/ 8 h 9"/>
                <a:gd name="T26" fmla="*/ 5 w 11"/>
                <a:gd name="T27" fmla="*/ 7 h 9"/>
                <a:gd name="T28" fmla="*/ 11 w 11"/>
                <a:gd name="T29" fmla="*/ 9 h 9"/>
                <a:gd name="T30" fmla="*/ 5 w 11"/>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5" y="5"/>
                  </a:moveTo>
                  <a:cubicBezTo>
                    <a:pt x="7" y="4"/>
                    <a:pt x="7" y="4"/>
                    <a:pt x="7" y="4"/>
                  </a:cubicBezTo>
                  <a:cubicBezTo>
                    <a:pt x="7" y="4"/>
                    <a:pt x="4" y="5"/>
                    <a:pt x="4" y="4"/>
                  </a:cubicBezTo>
                  <a:cubicBezTo>
                    <a:pt x="4" y="4"/>
                    <a:pt x="4" y="3"/>
                    <a:pt x="4" y="2"/>
                  </a:cubicBezTo>
                  <a:cubicBezTo>
                    <a:pt x="4" y="3"/>
                    <a:pt x="4" y="3"/>
                    <a:pt x="4" y="3"/>
                  </a:cubicBezTo>
                  <a:cubicBezTo>
                    <a:pt x="3" y="3"/>
                    <a:pt x="2" y="0"/>
                    <a:pt x="2" y="0"/>
                  </a:cubicBezTo>
                  <a:cubicBezTo>
                    <a:pt x="2" y="0"/>
                    <a:pt x="3" y="3"/>
                    <a:pt x="3" y="4"/>
                  </a:cubicBezTo>
                  <a:cubicBezTo>
                    <a:pt x="2" y="4"/>
                    <a:pt x="1" y="4"/>
                    <a:pt x="0" y="4"/>
                  </a:cubicBezTo>
                  <a:cubicBezTo>
                    <a:pt x="0" y="5"/>
                    <a:pt x="0" y="5"/>
                    <a:pt x="1" y="5"/>
                  </a:cubicBezTo>
                  <a:cubicBezTo>
                    <a:pt x="2" y="5"/>
                    <a:pt x="2" y="5"/>
                    <a:pt x="2" y="5"/>
                  </a:cubicBezTo>
                  <a:cubicBezTo>
                    <a:pt x="2" y="5"/>
                    <a:pt x="2" y="6"/>
                    <a:pt x="2" y="6"/>
                  </a:cubicBezTo>
                  <a:cubicBezTo>
                    <a:pt x="3" y="6"/>
                    <a:pt x="5" y="6"/>
                    <a:pt x="5" y="7"/>
                  </a:cubicBezTo>
                  <a:cubicBezTo>
                    <a:pt x="5" y="7"/>
                    <a:pt x="5" y="7"/>
                    <a:pt x="4" y="8"/>
                  </a:cubicBezTo>
                  <a:cubicBezTo>
                    <a:pt x="5" y="7"/>
                    <a:pt x="5" y="7"/>
                    <a:pt x="5" y="7"/>
                  </a:cubicBezTo>
                  <a:cubicBezTo>
                    <a:pt x="6" y="7"/>
                    <a:pt x="11" y="9"/>
                    <a:pt x="11" y="9"/>
                  </a:cubicBezTo>
                  <a:lnTo>
                    <a:pt x="5" y="5"/>
                  </a:ln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7" name="稻壳儿小白白(http://dwz.cn/Wu2UP)@|5FFC:14736338|FBC:16777215|LFC:0|LBC:16777215"/>
            <p:cNvSpPr/>
            <p:nvPr/>
          </p:nvSpPr>
          <p:spPr bwMode="auto">
            <a:xfrm>
              <a:off x="704850" y="117475"/>
              <a:ext cx="38100" cy="396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8" name="稻壳儿小白白(http://dwz.cn/Wu2UP)@|5FFC:14736338|FBC:16777215|LFC:0|LBC:16777215"/>
            <p:cNvSpPr/>
            <p:nvPr/>
          </p:nvSpPr>
          <p:spPr bwMode="auto">
            <a:xfrm>
              <a:off x="782637" y="117475"/>
              <a:ext cx="782638" cy="817563"/>
            </a:xfrm>
            <a:custGeom>
              <a:avLst/>
              <a:gdLst>
                <a:gd name="T0" fmla="*/ 17 w 20"/>
                <a:gd name="T1" fmla="*/ 14 h 21"/>
                <a:gd name="T2" fmla="*/ 16 w 20"/>
                <a:gd name="T3" fmla="*/ 13 h 21"/>
                <a:gd name="T4" fmla="*/ 17 w 20"/>
                <a:gd name="T5" fmla="*/ 11 h 21"/>
                <a:gd name="T6" fmla="*/ 14 w 20"/>
                <a:gd name="T7" fmla="*/ 12 h 21"/>
                <a:gd name="T8" fmla="*/ 14 w 20"/>
                <a:gd name="T9" fmla="*/ 12 h 21"/>
                <a:gd name="T10" fmla="*/ 14 w 20"/>
                <a:gd name="T11" fmla="*/ 9 h 21"/>
                <a:gd name="T12" fmla="*/ 13 w 20"/>
                <a:gd name="T13" fmla="*/ 8 h 21"/>
                <a:gd name="T14" fmla="*/ 12 w 20"/>
                <a:gd name="T15" fmla="*/ 3 h 21"/>
                <a:gd name="T16" fmla="*/ 12 w 20"/>
                <a:gd name="T17" fmla="*/ 3 h 21"/>
                <a:gd name="T18" fmla="*/ 11 w 20"/>
                <a:gd name="T19" fmla="*/ 7 h 21"/>
                <a:gd name="T20" fmla="*/ 10 w 20"/>
                <a:gd name="T21" fmla="*/ 6 h 21"/>
                <a:gd name="T22" fmla="*/ 11 w 20"/>
                <a:gd name="T23" fmla="*/ 8 h 21"/>
                <a:gd name="T24" fmla="*/ 10 w 20"/>
                <a:gd name="T25" fmla="*/ 9 h 21"/>
                <a:gd name="T26" fmla="*/ 5 w 20"/>
                <a:gd name="T27" fmla="*/ 0 h 21"/>
                <a:gd name="T28" fmla="*/ 4 w 20"/>
                <a:gd name="T29" fmla="*/ 0 h 21"/>
                <a:gd name="T30" fmla="*/ 9 w 20"/>
                <a:gd name="T31" fmla="*/ 10 h 21"/>
                <a:gd name="T32" fmla="*/ 11 w 20"/>
                <a:gd name="T33" fmla="*/ 10 h 21"/>
                <a:gd name="T34" fmla="*/ 12 w 20"/>
                <a:gd name="T35" fmla="*/ 11 h 21"/>
                <a:gd name="T36" fmla="*/ 7 w 20"/>
                <a:gd name="T37" fmla="*/ 16 h 21"/>
                <a:gd name="T38" fmla="*/ 3 w 20"/>
                <a:gd name="T39" fmla="*/ 18 h 21"/>
                <a:gd name="T40" fmla="*/ 2 w 20"/>
                <a:gd name="T41" fmla="*/ 10 h 21"/>
                <a:gd name="T42" fmla="*/ 1 w 20"/>
                <a:gd name="T43" fmla="*/ 17 h 21"/>
                <a:gd name="T44" fmla="*/ 1 w 20"/>
                <a:gd name="T45" fmla="*/ 11 h 21"/>
                <a:gd name="T46" fmla="*/ 0 w 20"/>
                <a:gd name="T47" fmla="*/ 18 h 21"/>
                <a:gd name="T48" fmla="*/ 2 w 20"/>
                <a:gd name="T49" fmla="*/ 20 h 21"/>
                <a:gd name="T50" fmla="*/ 4 w 20"/>
                <a:gd name="T51" fmla="*/ 21 h 21"/>
                <a:gd name="T52" fmla="*/ 5 w 20"/>
                <a:gd name="T53" fmla="*/ 19 h 21"/>
                <a:gd name="T54" fmla="*/ 11 w 20"/>
                <a:gd name="T55" fmla="*/ 16 h 21"/>
                <a:gd name="T56" fmla="*/ 13 w 20"/>
                <a:gd name="T57" fmla="*/ 14 h 21"/>
                <a:gd name="T58" fmla="*/ 18 w 20"/>
                <a:gd name="T59" fmla="*/ 16 h 21"/>
                <a:gd name="T60" fmla="*/ 18 w 20"/>
                <a:gd name="T61" fmla="*/ 16 h 21"/>
                <a:gd name="T62" fmla="*/ 20 w 20"/>
                <a:gd name="T63" fmla="*/ 14 h 21"/>
                <a:gd name="T64" fmla="*/ 17 w 20"/>
                <a:gd name="T6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1">
                  <a:moveTo>
                    <a:pt x="17" y="14"/>
                  </a:moveTo>
                  <a:cubicBezTo>
                    <a:pt x="16" y="13"/>
                    <a:pt x="16" y="13"/>
                    <a:pt x="16" y="13"/>
                  </a:cubicBezTo>
                  <a:cubicBezTo>
                    <a:pt x="17" y="11"/>
                    <a:pt x="17" y="11"/>
                    <a:pt x="17" y="11"/>
                  </a:cubicBezTo>
                  <a:cubicBezTo>
                    <a:pt x="15" y="13"/>
                    <a:pt x="14" y="12"/>
                    <a:pt x="14" y="12"/>
                  </a:cubicBezTo>
                  <a:cubicBezTo>
                    <a:pt x="14" y="12"/>
                    <a:pt x="14" y="12"/>
                    <a:pt x="14" y="12"/>
                  </a:cubicBezTo>
                  <a:cubicBezTo>
                    <a:pt x="16" y="9"/>
                    <a:pt x="14" y="9"/>
                    <a:pt x="14" y="9"/>
                  </a:cubicBezTo>
                  <a:cubicBezTo>
                    <a:pt x="13" y="8"/>
                    <a:pt x="13" y="8"/>
                    <a:pt x="13" y="8"/>
                  </a:cubicBezTo>
                  <a:cubicBezTo>
                    <a:pt x="12" y="3"/>
                    <a:pt x="12" y="3"/>
                    <a:pt x="12" y="3"/>
                  </a:cubicBezTo>
                  <a:cubicBezTo>
                    <a:pt x="12" y="3"/>
                    <a:pt x="12" y="3"/>
                    <a:pt x="12" y="3"/>
                  </a:cubicBezTo>
                  <a:cubicBezTo>
                    <a:pt x="11" y="4"/>
                    <a:pt x="11" y="7"/>
                    <a:pt x="11" y="7"/>
                  </a:cubicBezTo>
                  <a:cubicBezTo>
                    <a:pt x="10" y="6"/>
                    <a:pt x="10" y="6"/>
                    <a:pt x="10" y="6"/>
                  </a:cubicBezTo>
                  <a:cubicBezTo>
                    <a:pt x="11" y="8"/>
                    <a:pt x="11" y="8"/>
                    <a:pt x="11" y="8"/>
                  </a:cubicBezTo>
                  <a:cubicBezTo>
                    <a:pt x="11" y="9"/>
                    <a:pt x="10" y="9"/>
                    <a:pt x="10" y="9"/>
                  </a:cubicBezTo>
                  <a:cubicBezTo>
                    <a:pt x="4" y="7"/>
                    <a:pt x="4" y="2"/>
                    <a:pt x="5" y="0"/>
                  </a:cubicBezTo>
                  <a:cubicBezTo>
                    <a:pt x="5" y="0"/>
                    <a:pt x="4" y="0"/>
                    <a:pt x="4" y="0"/>
                  </a:cubicBezTo>
                  <a:cubicBezTo>
                    <a:pt x="1" y="7"/>
                    <a:pt x="8" y="9"/>
                    <a:pt x="9" y="10"/>
                  </a:cubicBezTo>
                  <a:cubicBezTo>
                    <a:pt x="10" y="10"/>
                    <a:pt x="11" y="10"/>
                    <a:pt x="11" y="10"/>
                  </a:cubicBezTo>
                  <a:cubicBezTo>
                    <a:pt x="11" y="10"/>
                    <a:pt x="12" y="11"/>
                    <a:pt x="12" y="11"/>
                  </a:cubicBezTo>
                  <a:cubicBezTo>
                    <a:pt x="12" y="12"/>
                    <a:pt x="8" y="15"/>
                    <a:pt x="7" y="16"/>
                  </a:cubicBezTo>
                  <a:cubicBezTo>
                    <a:pt x="6" y="17"/>
                    <a:pt x="3" y="18"/>
                    <a:pt x="3" y="18"/>
                  </a:cubicBezTo>
                  <a:cubicBezTo>
                    <a:pt x="4" y="12"/>
                    <a:pt x="2" y="10"/>
                    <a:pt x="2" y="10"/>
                  </a:cubicBezTo>
                  <a:cubicBezTo>
                    <a:pt x="4" y="14"/>
                    <a:pt x="1" y="17"/>
                    <a:pt x="1" y="17"/>
                  </a:cubicBezTo>
                  <a:cubicBezTo>
                    <a:pt x="0" y="15"/>
                    <a:pt x="1" y="11"/>
                    <a:pt x="1" y="11"/>
                  </a:cubicBezTo>
                  <a:cubicBezTo>
                    <a:pt x="0" y="13"/>
                    <a:pt x="0" y="16"/>
                    <a:pt x="0" y="18"/>
                  </a:cubicBezTo>
                  <a:cubicBezTo>
                    <a:pt x="1" y="19"/>
                    <a:pt x="2" y="19"/>
                    <a:pt x="2" y="20"/>
                  </a:cubicBezTo>
                  <a:cubicBezTo>
                    <a:pt x="3" y="21"/>
                    <a:pt x="4" y="21"/>
                    <a:pt x="4" y="21"/>
                  </a:cubicBezTo>
                  <a:cubicBezTo>
                    <a:pt x="4" y="21"/>
                    <a:pt x="5" y="19"/>
                    <a:pt x="5" y="19"/>
                  </a:cubicBezTo>
                  <a:cubicBezTo>
                    <a:pt x="5" y="20"/>
                    <a:pt x="10" y="16"/>
                    <a:pt x="11" y="16"/>
                  </a:cubicBezTo>
                  <a:cubicBezTo>
                    <a:pt x="12" y="15"/>
                    <a:pt x="13" y="14"/>
                    <a:pt x="13" y="14"/>
                  </a:cubicBezTo>
                  <a:cubicBezTo>
                    <a:pt x="13" y="14"/>
                    <a:pt x="17" y="16"/>
                    <a:pt x="18" y="16"/>
                  </a:cubicBezTo>
                  <a:cubicBezTo>
                    <a:pt x="18" y="16"/>
                    <a:pt x="18" y="16"/>
                    <a:pt x="18" y="16"/>
                  </a:cubicBezTo>
                  <a:cubicBezTo>
                    <a:pt x="19" y="15"/>
                    <a:pt x="20" y="14"/>
                    <a:pt x="20" y="14"/>
                  </a:cubicBezTo>
                  <a:cubicBezTo>
                    <a:pt x="20" y="14"/>
                    <a:pt x="17" y="14"/>
                    <a:pt x="17" y="14"/>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69" name="稻壳儿小白白(http://dwz.cn/Wu2UP)@|5FFC:15724527|FBC:16777215|LFC:0|LBC:16777215"/>
            <p:cNvSpPr/>
            <p:nvPr/>
          </p:nvSpPr>
          <p:spPr bwMode="auto">
            <a:xfrm>
              <a:off x="1252537" y="234950"/>
              <a:ext cx="77788" cy="233363"/>
            </a:xfrm>
            <a:custGeom>
              <a:avLst/>
              <a:gdLst>
                <a:gd name="T0" fmla="*/ 0 w 2"/>
                <a:gd name="T1" fmla="*/ 5 h 6"/>
                <a:gd name="T2" fmla="*/ 2 w 2"/>
                <a:gd name="T3" fmla="*/ 6 h 6"/>
                <a:gd name="T4" fmla="*/ 2 w 2"/>
                <a:gd name="T5" fmla="*/ 6 h 6"/>
                <a:gd name="T6" fmla="*/ 1 w 2"/>
                <a:gd name="T7" fmla="*/ 0 h 6"/>
                <a:gd name="T8" fmla="*/ 0 w 2"/>
                <a:gd name="T9" fmla="*/ 0 h 6"/>
                <a:gd name="T10" fmla="*/ 0 w 2"/>
                <a:gd name="T11" fmla="*/ 5 h 6"/>
              </a:gdLst>
              <a:ahLst/>
              <a:cxnLst>
                <a:cxn ang="0">
                  <a:pos x="T0" y="T1"/>
                </a:cxn>
                <a:cxn ang="0">
                  <a:pos x="T2" y="T3"/>
                </a:cxn>
                <a:cxn ang="0">
                  <a:pos x="T4" y="T5"/>
                </a:cxn>
                <a:cxn ang="0">
                  <a:pos x="T6" y="T7"/>
                </a:cxn>
                <a:cxn ang="0">
                  <a:pos x="T8" y="T9"/>
                </a:cxn>
                <a:cxn ang="0">
                  <a:pos x="T10" y="T11"/>
                </a:cxn>
              </a:cxnLst>
              <a:rect l="0" t="0" r="r" b="b"/>
              <a:pathLst>
                <a:path w="2" h="6">
                  <a:moveTo>
                    <a:pt x="0" y="5"/>
                  </a:moveTo>
                  <a:cubicBezTo>
                    <a:pt x="0" y="5"/>
                    <a:pt x="1" y="6"/>
                    <a:pt x="2" y="6"/>
                  </a:cubicBezTo>
                  <a:cubicBezTo>
                    <a:pt x="2" y="6"/>
                    <a:pt x="2" y="6"/>
                    <a:pt x="2" y="6"/>
                  </a:cubicBezTo>
                  <a:cubicBezTo>
                    <a:pt x="2" y="6"/>
                    <a:pt x="1" y="2"/>
                    <a:pt x="1" y="0"/>
                  </a:cubicBezTo>
                  <a:cubicBezTo>
                    <a:pt x="1" y="0"/>
                    <a:pt x="0" y="0"/>
                    <a:pt x="0" y="0"/>
                  </a:cubicBezTo>
                  <a:cubicBezTo>
                    <a:pt x="0" y="0"/>
                    <a:pt x="0" y="4"/>
                    <a:pt x="0" y="5"/>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0" name="稻壳儿小白白(http://dwz.cn/Wu2UP)@|5FFC:328965|FBC:16777215|LFC:0|LBC:16777215"/>
            <p:cNvSpPr/>
            <p:nvPr/>
          </p:nvSpPr>
          <p:spPr bwMode="auto">
            <a:xfrm>
              <a:off x="1212850" y="623888"/>
              <a:ext cx="79375" cy="466725"/>
            </a:xfrm>
            <a:custGeom>
              <a:avLst/>
              <a:gdLst>
                <a:gd name="T0" fmla="*/ 0 w 2"/>
                <a:gd name="T1" fmla="*/ 12 h 12"/>
                <a:gd name="T2" fmla="*/ 1 w 2"/>
                <a:gd name="T3" fmla="*/ 11 h 12"/>
                <a:gd name="T4" fmla="*/ 2 w 2"/>
                <a:gd name="T5" fmla="*/ 0 h 12"/>
                <a:gd name="T6" fmla="*/ 1 w 2"/>
                <a:gd name="T7" fmla="*/ 0 h 12"/>
                <a:gd name="T8" fmla="*/ 0 w 2"/>
                <a:gd name="T9" fmla="*/ 12 h 12"/>
              </a:gdLst>
              <a:ahLst/>
              <a:cxnLst>
                <a:cxn ang="0">
                  <a:pos x="T0" y="T1"/>
                </a:cxn>
                <a:cxn ang="0">
                  <a:pos x="T2" y="T3"/>
                </a:cxn>
                <a:cxn ang="0">
                  <a:pos x="T4" y="T5"/>
                </a:cxn>
                <a:cxn ang="0">
                  <a:pos x="T6" y="T7"/>
                </a:cxn>
                <a:cxn ang="0">
                  <a:pos x="T8" y="T9"/>
                </a:cxn>
              </a:cxnLst>
              <a:rect l="0" t="0" r="r" b="b"/>
              <a:pathLst>
                <a:path w="2" h="12">
                  <a:moveTo>
                    <a:pt x="0" y="12"/>
                  </a:moveTo>
                  <a:cubicBezTo>
                    <a:pt x="1" y="11"/>
                    <a:pt x="1" y="11"/>
                    <a:pt x="1" y="11"/>
                  </a:cubicBezTo>
                  <a:cubicBezTo>
                    <a:pt x="2" y="0"/>
                    <a:pt x="2" y="0"/>
                    <a:pt x="2" y="0"/>
                  </a:cubicBezTo>
                  <a:cubicBezTo>
                    <a:pt x="1" y="0"/>
                    <a:pt x="1" y="0"/>
                    <a:pt x="1" y="0"/>
                  </a:cubicBezTo>
                  <a:cubicBezTo>
                    <a:pt x="1" y="0"/>
                    <a:pt x="0" y="11"/>
                    <a:pt x="0" y="12"/>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1" name="稻壳儿小白白(http://dwz.cn/Wu2UP)@|5FFC:328965|FBC:16777215|LFC:0|LBC:16777215"/>
            <p:cNvSpPr/>
            <p:nvPr/>
          </p:nvSpPr>
          <p:spPr bwMode="auto">
            <a:xfrm>
              <a:off x="1212850" y="468313"/>
              <a:ext cx="117475" cy="739775"/>
            </a:xfrm>
            <a:custGeom>
              <a:avLst/>
              <a:gdLst>
                <a:gd name="T0" fmla="*/ 1 w 3"/>
                <a:gd name="T1" fmla="*/ 19 h 19"/>
                <a:gd name="T2" fmla="*/ 2 w 3"/>
                <a:gd name="T3" fmla="*/ 17 h 19"/>
                <a:gd name="T4" fmla="*/ 3 w 3"/>
                <a:gd name="T5" fmla="*/ 2 h 19"/>
                <a:gd name="T6" fmla="*/ 3 w 3"/>
                <a:gd name="T7" fmla="*/ 0 h 19"/>
                <a:gd name="T8" fmla="*/ 2 w 3"/>
                <a:gd name="T9" fmla="*/ 0 h 19"/>
                <a:gd name="T10" fmla="*/ 2 w 3"/>
                <a:gd name="T11" fmla="*/ 1 h 19"/>
                <a:gd name="T12" fmla="*/ 2 w 3"/>
                <a:gd name="T13" fmla="*/ 3 h 19"/>
                <a:gd name="T14" fmla="*/ 0 w 3"/>
                <a:gd name="T15" fmla="*/ 18 h 19"/>
                <a:gd name="T16" fmla="*/ 1 w 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9">
                  <a:moveTo>
                    <a:pt x="1" y="19"/>
                  </a:moveTo>
                  <a:cubicBezTo>
                    <a:pt x="2" y="17"/>
                    <a:pt x="2" y="17"/>
                    <a:pt x="2" y="17"/>
                  </a:cubicBezTo>
                  <a:cubicBezTo>
                    <a:pt x="2" y="17"/>
                    <a:pt x="3" y="4"/>
                    <a:pt x="3" y="2"/>
                  </a:cubicBezTo>
                  <a:cubicBezTo>
                    <a:pt x="3" y="2"/>
                    <a:pt x="3" y="1"/>
                    <a:pt x="3" y="0"/>
                  </a:cubicBezTo>
                  <a:cubicBezTo>
                    <a:pt x="3" y="0"/>
                    <a:pt x="2" y="0"/>
                    <a:pt x="2" y="0"/>
                  </a:cubicBezTo>
                  <a:cubicBezTo>
                    <a:pt x="2" y="1"/>
                    <a:pt x="2" y="1"/>
                    <a:pt x="2" y="1"/>
                  </a:cubicBezTo>
                  <a:cubicBezTo>
                    <a:pt x="2" y="1"/>
                    <a:pt x="2" y="2"/>
                    <a:pt x="2" y="3"/>
                  </a:cubicBezTo>
                  <a:cubicBezTo>
                    <a:pt x="2" y="4"/>
                    <a:pt x="0" y="16"/>
                    <a:pt x="0" y="18"/>
                  </a:cubicBezTo>
                  <a:lnTo>
                    <a:pt x="1" y="19"/>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2" name="稻壳儿小白白(http://dwz.cn/Wu2UP)@|5FFC:0|FBC:16777215|LFC:0|LBC:16777215"/>
            <p:cNvSpPr/>
            <p:nvPr/>
          </p:nvSpPr>
          <p:spPr bwMode="auto">
            <a:xfrm>
              <a:off x="1292225" y="77788"/>
              <a:ext cx="390525" cy="312738"/>
            </a:xfrm>
            <a:custGeom>
              <a:avLst/>
              <a:gdLst>
                <a:gd name="T0" fmla="*/ 5 w 10"/>
                <a:gd name="T1" fmla="*/ 7 h 8"/>
                <a:gd name="T2" fmla="*/ 5 w 10"/>
                <a:gd name="T3" fmla="*/ 7 h 8"/>
                <a:gd name="T4" fmla="*/ 6 w 10"/>
                <a:gd name="T5" fmla="*/ 5 h 8"/>
                <a:gd name="T6" fmla="*/ 8 w 10"/>
                <a:gd name="T7" fmla="*/ 4 h 8"/>
                <a:gd name="T8" fmla="*/ 9 w 10"/>
                <a:gd name="T9" fmla="*/ 4 h 8"/>
                <a:gd name="T10" fmla="*/ 10 w 10"/>
                <a:gd name="T11" fmla="*/ 4 h 8"/>
                <a:gd name="T12" fmla="*/ 5 w 10"/>
                <a:gd name="T13" fmla="*/ 0 h 8"/>
                <a:gd name="T14" fmla="*/ 4 w 10"/>
                <a:gd name="T15" fmla="*/ 0 h 8"/>
                <a:gd name="T16" fmla="*/ 3 w 10"/>
                <a:gd name="T17" fmla="*/ 0 h 8"/>
                <a:gd name="T18" fmla="*/ 0 w 10"/>
                <a:gd name="T19" fmla="*/ 4 h 8"/>
                <a:gd name="T20" fmla="*/ 1 w 10"/>
                <a:gd name="T21" fmla="*/ 8 h 8"/>
                <a:gd name="T22" fmla="*/ 1 w 10"/>
                <a:gd name="T23" fmla="*/ 7 h 8"/>
                <a:gd name="T24" fmla="*/ 3 w 10"/>
                <a:gd name="T25" fmla="*/ 7 h 8"/>
                <a:gd name="T26" fmla="*/ 3 w 10"/>
                <a:gd name="T27" fmla="*/ 5 h 8"/>
                <a:gd name="T28" fmla="*/ 4 w 10"/>
                <a:gd name="T29" fmla="*/ 4 h 8"/>
                <a:gd name="T30" fmla="*/ 5 w 10"/>
                <a:gd name="T31" fmla="*/ 6 h 8"/>
                <a:gd name="T32" fmla="*/ 5 w 10"/>
                <a:gd name="T3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8">
                  <a:moveTo>
                    <a:pt x="5" y="7"/>
                  </a:moveTo>
                  <a:cubicBezTo>
                    <a:pt x="5" y="7"/>
                    <a:pt x="5" y="7"/>
                    <a:pt x="5" y="7"/>
                  </a:cubicBezTo>
                  <a:cubicBezTo>
                    <a:pt x="5" y="7"/>
                    <a:pt x="5" y="6"/>
                    <a:pt x="6" y="5"/>
                  </a:cubicBezTo>
                  <a:cubicBezTo>
                    <a:pt x="6" y="5"/>
                    <a:pt x="7" y="4"/>
                    <a:pt x="8" y="4"/>
                  </a:cubicBezTo>
                  <a:cubicBezTo>
                    <a:pt x="8" y="4"/>
                    <a:pt x="9" y="5"/>
                    <a:pt x="9" y="4"/>
                  </a:cubicBezTo>
                  <a:cubicBezTo>
                    <a:pt x="9" y="4"/>
                    <a:pt x="10" y="4"/>
                    <a:pt x="10" y="4"/>
                  </a:cubicBezTo>
                  <a:cubicBezTo>
                    <a:pt x="10" y="4"/>
                    <a:pt x="8" y="1"/>
                    <a:pt x="5" y="0"/>
                  </a:cubicBezTo>
                  <a:cubicBezTo>
                    <a:pt x="4" y="0"/>
                    <a:pt x="4" y="0"/>
                    <a:pt x="4" y="0"/>
                  </a:cubicBezTo>
                  <a:cubicBezTo>
                    <a:pt x="4" y="0"/>
                    <a:pt x="3" y="0"/>
                    <a:pt x="3" y="0"/>
                  </a:cubicBezTo>
                  <a:cubicBezTo>
                    <a:pt x="3" y="0"/>
                    <a:pt x="0" y="1"/>
                    <a:pt x="0" y="4"/>
                  </a:cubicBezTo>
                  <a:cubicBezTo>
                    <a:pt x="0" y="6"/>
                    <a:pt x="1" y="8"/>
                    <a:pt x="1" y="8"/>
                  </a:cubicBezTo>
                  <a:cubicBezTo>
                    <a:pt x="1" y="7"/>
                    <a:pt x="1" y="8"/>
                    <a:pt x="1" y="7"/>
                  </a:cubicBezTo>
                  <a:cubicBezTo>
                    <a:pt x="2" y="7"/>
                    <a:pt x="3" y="7"/>
                    <a:pt x="3" y="7"/>
                  </a:cubicBezTo>
                  <a:cubicBezTo>
                    <a:pt x="3" y="7"/>
                    <a:pt x="3" y="6"/>
                    <a:pt x="3" y="5"/>
                  </a:cubicBezTo>
                  <a:cubicBezTo>
                    <a:pt x="3" y="5"/>
                    <a:pt x="4" y="4"/>
                    <a:pt x="4" y="4"/>
                  </a:cubicBezTo>
                  <a:cubicBezTo>
                    <a:pt x="4" y="4"/>
                    <a:pt x="5" y="5"/>
                    <a:pt x="5" y="6"/>
                  </a:cubicBez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grpSp>
        <p:nvGrpSpPr>
          <p:cNvPr id="73" name="稻壳儿小白白(http://dwz.cn/Wu2UP)"/>
          <p:cNvGrpSpPr/>
          <p:nvPr/>
        </p:nvGrpSpPr>
        <p:grpSpPr bwMode="auto">
          <a:xfrm>
            <a:off x="6890483" y="1728208"/>
            <a:ext cx="1951917" cy="1262425"/>
            <a:chOff x="0" y="0"/>
            <a:chExt cx="2503486" cy="1624013"/>
          </a:xfrm>
        </p:grpSpPr>
        <p:sp>
          <p:nvSpPr>
            <p:cNvPr id="74" name="稻壳儿小白白(http://dwz.cn/Wu2UP)@|5FFC:9350382|FBC:16777215|LFC:0|LBC:16777215"/>
            <p:cNvSpPr/>
            <p:nvPr/>
          </p:nvSpPr>
          <p:spPr bwMode="auto">
            <a:xfrm>
              <a:off x="908049" y="474663"/>
              <a:ext cx="330200" cy="225425"/>
            </a:xfrm>
            <a:custGeom>
              <a:avLst/>
              <a:gdLst>
                <a:gd name="T0" fmla="*/ 4 w 12"/>
                <a:gd name="T1" fmla="*/ 8 h 8"/>
                <a:gd name="T2" fmla="*/ 11 w 12"/>
                <a:gd name="T3" fmla="*/ 4 h 8"/>
                <a:gd name="T4" fmla="*/ 0 w 12"/>
                <a:gd name="T5" fmla="*/ 0 h 8"/>
                <a:gd name="T6" fmla="*/ 4 w 12"/>
                <a:gd name="T7" fmla="*/ 8 h 8"/>
              </a:gdLst>
              <a:ahLst/>
              <a:cxnLst>
                <a:cxn ang="0">
                  <a:pos x="T0" y="T1"/>
                </a:cxn>
                <a:cxn ang="0">
                  <a:pos x="T2" y="T3"/>
                </a:cxn>
                <a:cxn ang="0">
                  <a:pos x="T4" y="T5"/>
                </a:cxn>
                <a:cxn ang="0">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5" name="稻壳儿小白白(http://dwz.cn/Wu2UP)@|5FFC:0|FBC:16777215|LFC:0|LBC:16777215"/>
            <p:cNvSpPr/>
            <p:nvPr/>
          </p:nvSpPr>
          <p:spPr bwMode="auto">
            <a:xfrm>
              <a:off x="2063749" y="195263"/>
              <a:ext cx="109537" cy="28575"/>
            </a:xfrm>
            <a:custGeom>
              <a:avLst/>
              <a:gdLst>
                <a:gd name="T0" fmla="*/ 4 w 4"/>
                <a:gd name="T1" fmla="*/ 1 h 1"/>
                <a:gd name="T2" fmla="*/ 1 w 4"/>
                <a:gd name="T3" fmla="*/ 1 h 1"/>
                <a:gd name="T4" fmla="*/ 1 w 4"/>
                <a:gd name="T5" fmla="*/ 0 h 1"/>
                <a:gd name="T6" fmla="*/ 4 w 4"/>
                <a:gd name="T7" fmla="*/ 0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6" name="稻壳儿小白白(http://dwz.cn/Wu2UP)@|5FFC:6250337|FBC:16777215|LFC:0|LBC:16777215"/>
            <p:cNvSpPr/>
            <p:nvPr/>
          </p:nvSpPr>
          <p:spPr bwMode="auto">
            <a:xfrm>
              <a:off x="1952624" y="139700"/>
              <a:ext cx="550862" cy="560388"/>
            </a:xfrm>
            <a:custGeom>
              <a:avLst/>
              <a:gdLst>
                <a:gd name="T0" fmla="*/ 0 w 20"/>
                <a:gd name="T1" fmla="*/ 11 h 20"/>
                <a:gd name="T2" fmla="*/ 11 w 20"/>
                <a:gd name="T3" fmla="*/ 0 h 20"/>
                <a:gd name="T4" fmla="*/ 19 w 20"/>
                <a:gd name="T5" fmla="*/ 9 h 20"/>
                <a:gd name="T6" fmla="*/ 9 w 20"/>
                <a:gd name="T7" fmla="*/ 19 h 20"/>
                <a:gd name="T8" fmla="*/ 9 w 20"/>
                <a:gd name="T9" fmla="*/ 19 h 20"/>
                <a:gd name="T10" fmla="*/ 0 w 20"/>
                <a:gd name="T11" fmla="*/ 11 h 20"/>
              </a:gdLst>
              <a:ahLst/>
              <a:cxnLst>
                <a:cxn ang="0">
                  <a:pos x="T0" y="T1"/>
                </a:cxn>
                <a:cxn ang="0">
                  <a:pos x="T2" y="T3"/>
                </a:cxn>
                <a:cxn ang="0">
                  <a:pos x="T4" y="T5"/>
                </a:cxn>
                <a:cxn ang="0">
                  <a:pos x="T6" y="T7"/>
                </a:cxn>
                <a:cxn ang="0">
                  <a:pos x="T8" y="T9"/>
                </a:cxn>
                <a:cxn ang="0">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7" name="稻壳儿小白白(http://dwz.cn/Wu2UP)@|5FFC:0|FBC:16777215|LFC:0|LBC:16777215"/>
            <p:cNvSpPr/>
            <p:nvPr/>
          </p:nvSpPr>
          <p:spPr bwMode="auto">
            <a:xfrm>
              <a:off x="1981199" y="139700"/>
              <a:ext cx="495300" cy="503238"/>
            </a:xfrm>
            <a:custGeom>
              <a:avLst/>
              <a:gdLst>
                <a:gd name="T0" fmla="*/ 0 w 18"/>
                <a:gd name="T1" fmla="*/ 11 h 18"/>
                <a:gd name="T2" fmla="*/ 4 w 18"/>
                <a:gd name="T3" fmla="*/ 14 h 18"/>
                <a:gd name="T4" fmla="*/ 14 w 18"/>
                <a:gd name="T5" fmla="*/ 5 h 18"/>
                <a:gd name="T6" fmla="*/ 11 w 18"/>
                <a:gd name="T7" fmla="*/ 0 h 18"/>
                <a:gd name="T8" fmla="*/ 14 w 18"/>
                <a:gd name="T9" fmla="*/ 5 h 18"/>
                <a:gd name="T10" fmla="*/ 17 w 18"/>
                <a:gd name="T11" fmla="*/ 9 h 18"/>
                <a:gd name="T12" fmla="*/ 9 w 18"/>
                <a:gd name="T13" fmla="*/ 18 h 18"/>
                <a:gd name="T14" fmla="*/ 17 w 18"/>
                <a:gd name="T15" fmla="*/ 9 h 18"/>
                <a:gd name="T16" fmla="*/ 14 w 18"/>
                <a:gd name="T17" fmla="*/ 6 h 18"/>
                <a:gd name="T18" fmla="*/ 10 w 18"/>
                <a:gd name="T19" fmla="*/ 9 h 18"/>
                <a:gd name="T20" fmla="*/ 11 w 18"/>
                <a:gd name="T21" fmla="*/ 11 h 18"/>
                <a:gd name="T22" fmla="*/ 9 w 18"/>
                <a:gd name="T23" fmla="*/ 11 h 18"/>
                <a:gd name="T24" fmla="*/ 4 w 18"/>
                <a:gd name="T25" fmla="*/ 14 h 18"/>
                <a:gd name="T26" fmla="*/ 0 w 18"/>
                <a:gd name="T2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8" name="稻壳儿小白白(http://dwz.cn/Wu2UP)@|5FFC:9683704|FBC:16777215|LFC:0|LBC:16777215"/>
            <p:cNvSpPr/>
            <p:nvPr/>
          </p:nvSpPr>
          <p:spPr bwMode="auto">
            <a:xfrm>
              <a:off x="1952624" y="166688"/>
              <a:ext cx="165100" cy="196850"/>
            </a:xfrm>
            <a:custGeom>
              <a:avLst/>
              <a:gdLst>
                <a:gd name="T0" fmla="*/ 0 w 6"/>
                <a:gd name="T1" fmla="*/ 7 h 7"/>
                <a:gd name="T2" fmla="*/ 3 w 6"/>
                <a:gd name="T3" fmla="*/ 6 h 7"/>
                <a:gd name="T4" fmla="*/ 5 w 6"/>
                <a:gd name="T5" fmla="*/ 5 h 7"/>
                <a:gd name="T6" fmla="*/ 6 w 6"/>
                <a:gd name="T7" fmla="*/ 4 h 7"/>
                <a:gd name="T8" fmla="*/ 6 w 6"/>
                <a:gd name="T9" fmla="*/ 4 h 7"/>
                <a:gd name="T10" fmla="*/ 6 w 6"/>
                <a:gd name="T11" fmla="*/ 3 h 7"/>
                <a:gd name="T12" fmla="*/ 6 w 6"/>
                <a:gd name="T13" fmla="*/ 3 h 7"/>
                <a:gd name="T14" fmla="*/ 6 w 6"/>
                <a:gd name="T15" fmla="*/ 2 h 7"/>
                <a:gd name="T16" fmla="*/ 6 w 6"/>
                <a:gd name="T17" fmla="*/ 1 h 7"/>
                <a:gd name="T18" fmla="*/ 4 w 6"/>
                <a:gd name="T19" fmla="*/ 1 h 7"/>
                <a:gd name="T20" fmla="*/ 3 w 6"/>
                <a:gd name="T21" fmla="*/ 2 h 7"/>
                <a:gd name="T22" fmla="*/ 3 w 6"/>
                <a:gd name="T23" fmla="*/ 1 h 7"/>
                <a:gd name="T24" fmla="*/ 4 w 6"/>
                <a:gd name="T25" fmla="*/ 0 h 7"/>
                <a:gd name="T26" fmla="*/ 3 w 6"/>
                <a:gd name="T27" fmla="*/ 0 h 7"/>
                <a:gd name="T28" fmla="*/ 2 w 6"/>
                <a:gd name="T29" fmla="*/ 2 h 7"/>
                <a:gd name="T30" fmla="*/ 2 w 6"/>
                <a:gd name="T31" fmla="*/ 3 h 7"/>
                <a:gd name="T32" fmla="*/ 0 w 6"/>
                <a:gd name="T33" fmla="*/ 5 h 7"/>
                <a:gd name="T34" fmla="*/ 0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79" name="稻壳儿小白白(http://dwz.cn/Wu2UP)@|5FFC:9350382|FBC:16777215|LFC:0|LBC:16777215"/>
            <p:cNvSpPr/>
            <p:nvPr/>
          </p:nvSpPr>
          <p:spPr bwMode="auto">
            <a:xfrm>
              <a:off x="1952624" y="195263"/>
              <a:ext cx="165100" cy="168275"/>
            </a:xfrm>
            <a:custGeom>
              <a:avLst/>
              <a:gdLst>
                <a:gd name="T0" fmla="*/ 6 w 6"/>
                <a:gd name="T1" fmla="*/ 0 h 6"/>
                <a:gd name="T2" fmla="*/ 4 w 6"/>
                <a:gd name="T3" fmla="*/ 0 h 6"/>
                <a:gd name="T4" fmla="*/ 3 w 6"/>
                <a:gd name="T5" fmla="*/ 1 h 6"/>
                <a:gd name="T6" fmla="*/ 3 w 6"/>
                <a:gd name="T7" fmla="*/ 0 h 6"/>
                <a:gd name="T8" fmla="*/ 3 w 6"/>
                <a:gd name="T9" fmla="*/ 0 h 6"/>
                <a:gd name="T10" fmla="*/ 3 w 6"/>
                <a:gd name="T11" fmla="*/ 1 h 6"/>
                <a:gd name="T12" fmla="*/ 2 w 6"/>
                <a:gd name="T13" fmla="*/ 2 h 6"/>
                <a:gd name="T14" fmla="*/ 0 w 6"/>
                <a:gd name="T15" fmla="*/ 4 h 6"/>
                <a:gd name="T16" fmla="*/ 0 w 6"/>
                <a:gd name="T17" fmla="*/ 6 h 6"/>
                <a:gd name="T18" fmla="*/ 3 w 6"/>
                <a:gd name="T19" fmla="*/ 5 h 6"/>
                <a:gd name="T20" fmla="*/ 5 w 6"/>
                <a:gd name="T21" fmla="*/ 4 h 6"/>
                <a:gd name="T22" fmla="*/ 5 w 6"/>
                <a:gd name="T23" fmla="*/ 4 h 6"/>
                <a:gd name="T24" fmla="*/ 5 w 6"/>
                <a:gd name="T25" fmla="*/ 3 h 6"/>
                <a:gd name="T26" fmla="*/ 5 w 6"/>
                <a:gd name="T27" fmla="*/ 3 h 6"/>
                <a:gd name="T28" fmla="*/ 5 w 6"/>
                <a:gd name="T29" fmla="*/ 2 h 6"/>
                <a:gd name="T30" fmla="*/ 4 w 6"/>
                <a:gd name="T31" fmla="*/ 1 h 6"/>
                <a:gd name="T32" fmla="*/ 6 w 6"/>
                <a:gd name="T33" fmla="*/ 0 h 6"/>
                <a:gd name="T34" fmla="*/ 6 w 6"/>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0" name="稻壳儿小白白(http://dwz.cn/Wu2UP)@|5FFC:9683704|FBC:16777215|LFC:0|LBC:16777215"/>
            <p:cNvSpPr/>
            <p:nvPr/>
          </p:nvSpPr>
          <p:spPr bwMode="auto">
            <a:xfrm>
              <a:off x="1485899" y="55563"/>
              <a:ext cx="192087" cy="223838"/>
            </a:xfrm>
            <a:custGeom>
              <a:avLst/>
              <a:gdLst>
                <a:gd name="T0" fmla="*/ 6 w 7"/>
                <a:gd name="T1" fmla="*/ 8 h 8"/>
                <a:gd name="T2" fmla="*/ 6 w 7"/>
                <a:gd name="T3" fmla="*/ 7 h 8"/>
                <a:gd name="T4" fmla="*/ 7 w 7"/>
                <a:gd name="T5" fmla="*/ 7 h 8"/>
                <a:gd name="T6" fmla="*/ 7 w 7"/>
                <a:gd name="T7" fmla="*/ 5 h 8"/>
                <a:gd name="T8" fmla="*/ 7 w 7"/>
                <a:gd name="T9" fmla="*/ 4 h 8"/>
                <a:gd name="T10" fmla="*/ 7 w 7"/>
                <a:gd name="T11" fmla="*/ 2 h 8"/>
                <a:gd name="T12" fmla="*/ 5 w 7"/>
                <a:gd name="T13" fmla="*/ 1 h 8"/>
                <a:gd name="T14" fmla="*/ 1 w 7"/>
                <a:gd name="T15" fmla="*/ 0 h 8"/>
                <a:gd name="T16" fmla="*/ 0 w 7"/>
                <a:gd name="T17" fmla="*/ 6 h 8"/>
                <a:gd name="T18" fmla="*/ 6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1" name="稻壳儿小白白(http://dwz.cn/Wu2UP)@|5FFC:9350382|FBC:16777215|LFC:0|LBC:16777215"/>
            <p:cNvSpPr/>
            <p:nvPr/>
          </p:nvSpPr>
          <p:spPr bwMode="auto">
            <a:xfrm>
              <a:off x="1485899" y="111125"/>
              <a:ext cx="136525" cy="168275"/>
            </a:xfrm>
            <a:custGeom>
              <a:avLst/>
              <a:gdLst>
                <a:gd name="T0" fmla="*/ 3 w 5"/>
                <a:gd name="T1" fmla="*/ 3 h 6"/>
                <a:gd name="T2" fmla="*/ 3 w 5"/>
                <a:gd name="T3" fmla="*/ 4 h 6"/>
                <a:gd name="T4" fmla="*/ 2 w 5"/>
                <a:gd name="T5" fmla="*/ 2 h 6"/>
                <a:gd name="T6" fmla="*/ 2 w 5"/>
                <a:gd name="T7" fmla="*/ 2 h 6"/>
                <a:gd name="T8" fmla="*/ 0 w 5"/>
                <a:gd name="T9" fmla="*/ 4 h 6"/>
                <a:gd name="T10" fmla="*/ 4 w 5"/>
                <a:gd name="T11" fmla="*/ 6 h 6"/>
                <a:gd name="T12" fmla="*/ 4 w 5"/>
                <a:gd name="T13" fmla="*/ 5 h 6"/>
                <a:gd name="T14" fmla="*/ 5 w 5"/>
                <a:gd name="T15" fmla="*/ 4 h 6"/>
                <a:gd name="T16" fmla="*/ 4 w 5"/>
                <a:gd name="T17" fmla="*/ 3 h 6"/>
                <a:gd name="T18" fmla="*/ 3 w 5"/>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2" name="稻壳儿小白白(http://dwz.cn/Wu2UP)@|5FFC:9350382|FBC:16777215|LFC:0|LBC:16777215"/>
            <p:cNvSpPr/>
            <p:nvPr/>
          </p:nvSpPr>
          <p:spPr bwMode="auto">
            <a:xfrm>
              <a:off x="1622424" y="223838"/>
              <a:ext cx="55562" cy="26988"/>
            </a:xfrm>
            <a:custGeom>
              <a:avLst/>
              <a:gdLst>
                <a:gd name="T0" fmla="*/ 2 w 2"/>
                <a:gd name="T1" fmla="*/ 0 h 1"/>
                <a:gd name="T2" fmla="*/ 1 w 2"/>
                <a:gd name="T3" fmla="*/ 0 h 1"/>
                <a:gd name="T4" fmla="*/ 1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3" name="稻壳儿小白白(http://dwz.cn/Wu2UP)@|5FFC:2105393|FBC:16777215|LFC:0|LBC:16777215"/>
            <p:cNvSpPr/>
            <p:nvPr/>
          </p:nvSpPr>
          <p:spPr bwMode="auto">
            <a:xfrm>
              <a:off x="1457324" y="0"/>
              <a:ext cx="247650" cy="250825"/>
            </a:xfrm>
            <a:custGeom>
              <a:avLst/>
              <a:gdLst>
                <a:gd name="T0" fmla="*/ 0 w 9"/>
                <a:gd name="T1" fmla="*/ 9 h 9"/>
                <a:gd name="T2" fmla="*/ 2 w 9"/>
                <a:gd name="T3" fmla="*/ 8 h 9"/>
                <a:gd name="T4" fmla="*/ 3 w 9"/>
                <a:gd name="T5" fmla="*/ 6 h 9"/>
                <a:gd name="T6" fmla="*/ 4 w 9"/>
                <a:gd name="T7" fmla="*/ 6 h 9"/>
                <a:gd name="T8" fmla="*/ 4 w 9"/>
                <a:gd name="T9" fmla="*/ 8 h 9"/>
                <a:gd name="T10" fmla="*/ 5 w 9"/>
                <a:gd name="T11" fmla="*/ 8 h 9"/>
                <a:gd name="T12" fmla="*/ 5 w 9"/>
                <a:gd name="T13" fmla="*/ 6 h 9"/>
                <a:gd name="T14" fmla="*/ 6 w 9"/>
                <a:gd name="T15" fmla="*/ 5 h 9"/>
                <a:gd name="T16" fmla="*/ 6 w 9"/>
                <a:gd name="T17" fmla="*/ 4 h 9"/>
                <a:gd name="T18" fmla="*/ 8 w 9"/>
                <a:gd name="T19" fmla="*/ 4 h 9"/>
                <a:gd name="T20" fmla="*/ 9 w 9"/>
                <a:gd name="T21" fmla="*/ 3 h 9"/>
                <a:gd name="T22" fmla="*/ 6 w 9"/>
                <a:gd name="T23" fmla="*/ 1 h 9"/>
                <a:gd name="T24" fmla="*/ 3 w 9"/>
                <a:gd name="T25" fmla="*/ 1 h 9"/>
                <a:gd name="T26" fmla="*/ 3 w 9"/>
                <a:gd name="T27" fmla="*/ 1 h 9"/>
                <a:gd name="T28" fmla="*/ 2 w 9"/>
                <a:gd name="T29" fmla="*/ 1 h 9"/>
                <a:gd name="T30" fmla="*/ 0 w 9"/>
                <a:gd name="T31" fmla="*/ 4 h 9"/>
                <a:gd name="T32" fmla="*/ 0 w 9"/>
                <a:gd name="T33" fmla="*/ 7 h 9"/>
                <a:gd name="T34" fmla="*/ 0 w 9"/>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4" name="稻壳儿小白白(http://dwz.cn/Wu2UP)@|5FFC:0|FBC:16777215|LFC:0|LBC:16777215"/>
            <p:cNvSpPr/>
            <p:nvPr/>
          </p:nvSpPr>
          <p:spPr bwMode="auto">
            <a:xfrm>
              <a:off x="0" y="700088"/>
              <a:ext cx="247650" cy="250825"/>
            </a:xfrm>
            <a:custGeom>
              <a:avLst/>
              <a:gdLst>
                <a:gd name="T0" fmla="*/ 0 w 9"/>
                <a:gd name="T1" fmla="*/ 9 h 9"/>
                <a:gd name="T2" fmla="*/ 2 w 9"/>
                <a:gd name="T3" fmla="*/ 9 h 9"/>
                <a:gd name="T4" fmla="*/ 4 w 9"/>
                <a:gd name="T5" fmla="*/ 7 h 9"/>
                <a:gd name="T6" fmla="*/ 7 w 9"/>
                <a:gd name="T7" fmla="*/ 7 h 9"/>
                <a:gd name="T8" fmla="*/ 8 w 9"/>
                <a:gd name="T9" fmla="*/ 6 h 9"/>
                <a:gd name="T10" fmla="*/ 9 w 9"/>
                <a:gd name="T11" fmla="*/ 3 h 9"/>
                <a:gd name="T12" fmla="*/ 7 w 9"/>
                <a:gd name="T13" fmla="*/ 1 h 9"/>
                <a:gd name="T14" fmla="*/ 7 w 9"/>
                <a:gd name="T15" fmla="*/ 0 h 9"/>
                <a:gd name="T16" fmla="*/ 4 w 9"/>
                <a:gd name="T17" fmla="*/ 2 h 9"/>
                <a:gd name="T18" fmla="*/ 4 w 9"/>
                <a:gd name="T19" fmla="*/ 3 h 9"/>
                <a:gd name="T20" fmla="*/ 1 w 9"/>
                <a:gd name="T21" fmla="*/ 6 h 9"/>
                <a:gd name="T22" fmla="*/ 0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5" name="稻壳儿小白白(http://dwz.cn/Wu2UP)@|5FFC:0|FBC:16777215|LFC:0|LBC:16777215"/>
            <p:cNvSpPr/>
            <p:nvPr/>
          </p:nvSpPr>
          <p:spPr bwMode="auto">
            <a:xfrm>
              <a:off x="990599" y="1484313"/>
              <a:ext cx="301625" cy="139700"/>
            </a:xfrm>
            <a:custGeom>
              <a:avLst/>
              <a:gdLst>
                <a:gd name="T0" fmla="*/ 2 w 11"/>
                <a:gd name="T1" fmla="*/ 0 h 5"/>
                <a:gd name="T2" fmla="*/ 1 w 11"/>
                <a:gd name="T3" fmla="*/ 1 h 5"/>
                <a:gd name="T4" fmla="*/ 1 w 11"/>
                <a:gd name="T5" fmla="*/ 4 h 5"/>
                <a:gd name="T6" fmla="*/ 0 w 11"/>
                <a:gd name="T7" fmla="*/ 4 h 5"/>
                <a:gd name="T8" fmla="*/ 3 w 11"/>
                <a:gd name="T9" fmla="*/ 5 h 5"/>
                <a:gd name="T10" fmla="*/ 3 w 11"/>
                <a:gd name="T11" fmla="*/ 5 h 5"/>
                <a:gd name="T12" fmla="*/ 7 w 11"/>
                <a:gd name="T13" fmla="*/ 5 h 5"/>
                <a:gd name="T14" fmla="*/ 11 w 11"/>
                <a:gd name="T15" fmla="*/ 5 h 5"/>
                <a:gd name="T16" fmla="*/ 11 w 11"/>
                <a:gd name="T17" fmla="*/ 4 h 5"/>
                <a:gd name="T18" fmla="*/ 7 w 11"/>
                <a:gd name="T19" fmla="*/ 3 h 5"/>
                <a:gd name="T20" fmla="*/ 6 w 11"/>
                <a:gd name="T21" fmla="*/ 1 h 5"/>
                <a:gd name="T22" fmla="*/ 4 w 11"/>
                <a:gd name="T23" fmla="*/ 0 h 5"/>
                <a:gd name="T24" fmla="*/ 2 w 11"/>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6" name="稻壳儿小白白(http://dwz.cn/Wu2UP)@|5FFC:6245704|FBC:16777215|LFC:0|LBC:16777215"/>
            <p:cNvSpPr/>
            <p:nvPr/>
          </p:nvSpPr>
          <p:spPr bwMode="auto">
            <a:xfrm>
              <a:off x="908049" y="671513"/>
              <a:ext cx="330200" cy="895350"/>
            </a:xfrm>
            <a:custGeom>
              <a:avLst/>
              <a:gdLst>
                <a:gd name="T0" fmla="*/ 11 w 12"/>
                <a:gd name="T1" fmla="*/ 29 h 32"/>
                <a:gd name="T2" fmla="*/ 8 w 12"/>
                <a:gd name="T3" fmla="*/ 30 h 32"/>
                <a:gd name="T4" fmla="*/ 4 w 12"/>
                <a:gd name="T5" fmla="*/ 30 h 32"/>
                <a:gd name="T6" fmla="*/ 5 w 12"/>
                <a:gd name="T7" fmla="*/ 26 h 32"/>
                <a:gd name="T8" fmla="*/ 5 w 12"/>
                <a:gd name="T9" fmla="*/ 14 h 32"/>
                <a:gd name="T10" fmla="*/ 1 w 12"/>
                <a:gd name="T11" fmla="*/ 7 h 32"/>
                <a:gd name="T12" fmla="*/ 1 w 12"/>
                <a:gd name="T13" fmla="*/ 2 h 32"/>
                <a:gd name="T14" fmla="*/ 6 w 12"/>
                <a:gd name="T15" fmla="*/ 0 h 32"/>
                <a:gd name="T16" fmla="*/ 9 w 12"/>
                <a:gd name="T17" fmla="*/ 1 h 32"/>
                <a:gd name="T18" fmla="*/ 9 w 12"/>
                <a:gd name="T19" fmla="*/ 6 h 32"/>
                <a:gd name="T20" fmla="*/ 12 w 12"/>
                <a:gd name="T21" fmla="*/ 15 h 32"/>
                <a:gd name="T22" fmla="*/ 10 w 12"/>
                <a:gd name="T23" fmla="*/ 20 h 32"/>
                <a:gd name="T24" fmla="*/ 10 w 12"/>
                <a:gd name="T25" fmla="*/ 25 h 32"/>
                <a:gd name="T26" fmla="*/ 11 w 12"/>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7" name="稻壳儿小白白(http://dwz.cn/Wu2UP)@|5FFC:3285793|FBC:16777215|LFC:0|LBC:16777215"/>
            <p:cNvSpPr/>
            <p:nvPr/>
          </p:nvSpPr>
          <p:spPr bwMode="auto">
            <a:xfrm>
              <a:off x="908049" y="671513"/>
              <a:ext cx="301625" cy="868363"/>
            </a:xfrm>
            <a:custGeom>
              <a:avLst/>
              <a:gdLst>
                <a:gd name="T0" fmla="*/ 9 w 11"/>
                <a:gd name="T1" fmla="*/ 23 h 31"/>
                <a:gd name="T2" fmla="*/ 11 w 11"/>
                <a:gd name="T3" fmla="*/ 17 h 31"/>
                <a:gd name="T4" fmla="*/ 9 w 11"/>
                <a:gd name="T5" fmla="*/ 21 h 31"/>
                <a:gd name="T6" fmla="*/ 6 w 11"/>
                <a:gd name="T7" fmla="*/ 25 h 31"/>
                <a:gd name="T8" fmla="*/ 7 w 11"/>
                <a:gd name="T9" fmla="*/ 22 h 31"/>
                <a:gd name="T10" fmla="*/ 6 w 11"/>
                <a:gd name="T11" fmla="*/ 18 h 31"/>
                <a:gd name="T12" fmla="*/ 7 w 11"/>
                <a:gd name="T13" fmla="*/ 20 h 31"/>
                <a:gd name="T14" fmla="*/ 7 w 11"/>
                <a:gd name="T15" fmla="*/ 16 h 31"/>
                <a:gd name="T16" fmla="*/ 6 w 11"/>
                <a:gd name="T17" fmla="*/ 15 h 31"/>
                <a:gd name="T18" fmla="*/ 7 w 11"/>
                <a:gd name="T19" fmla="*/ 15 h 31"/>
                <a:gd name="T20" fmla="*/ 8 w 11"/>
                <a:gd name="T21" fmla="*/ 16 h 31"/>
                <a:gd name="T22" fmla="*/ 8 w 11"/>
                <a:gd name="T23" fmla="*/ 13 h 31"/>
                <a:gd name="T24" fmla="*/ 3 w 11"/>
                <a:gd name="T25" fmla="*/ 9 h 31"/>
                <a:gd name="T26" fmla="*/ 6 w 11"/>
                <a:gd name="T27" fmla="*/ 11 h 31"/>
                <a:gd name="T28" fmla="*/ 3 w 11"/>
                <a:gd name="T29" fmla="*/ 7 h 31"/>
                <a:gd name="T30" fmla="*/ 6 w 11"/>
                <a:gd name="T31" fmla="*/ 5 h 31"/>
                <a:gd name="T32" fmla="*/ 8 w 11"/>
                <a:gd name="T33" fmla="*/ 7 h 31"/>
                <a:gd name="T34" fmla="*/ 10 w 11"/>
                <a:gd name="T35" fmla="*/ 8 h 31"/>
                <a:gd name="T36" fmla="*/ 9 w 11"/>
                <a:gd name="T37" fmla="*/ 6 h 31"/>
                <a:gd name="T38" fmla="*/ 9 w 11"/>
                <a:gd name="T39" fmla="*/ 1 h 31"/>
                <a:gd name="T40" fmla="*/ 6 w 11"/>
                <a:gd name="T41" fmla="*/ 0 h 31"/>
                <a:gd name="T42" fmla="*/ 1 w 11"/>
                <a:gd name="T43" fmla="*/ 2 h 31"/>
                <a:gd name="T44" fmla="*/ 1 w 11"/>
                <a:gd name="T45" fmla="*/ 7 h 31"/>
                <a:gd name="T46" fmla="*/ 5 w 11"/>
                <a:gd name="T47" fmla="*/ 14 h 31"/>
                <a:gd name="T48" fmla="*/ 5 w 11"/>
                <a:gd name="T49" fmla="*/ 26 h 31"/>
                <a:gd name="T50" fmla="*/ 4 w 11"/>
                <a:gd name="T51" fmla="*/ 30 h 31"/>
                <a:gd name="T52" fmla="*/ 6 w 11"/>
                <a:gd name="T53" fmla="*/ 31 h 31"/>
                <a:gd name="T54" fmla="*/ 7 w 11"/>
                <a:gd name="T55" fmla="*/ 26 h 31"/>
                <a:gd name="T56" fmla="*/ 9 w 11"/>
                <a:gd name="T5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8" name="稻壳儿小白白(http://dwz.cn/Wu2UP)@|5FFC:6245704|FBC:16777215|LFC:0|LBC:16777215"/>
            <p:cNvSpPr/>
            <p:nvPr/>
          </p:nvSpPr>
          <p:spPr bwMode="auto">
            <a:xfrm>
              <a:off x="192087" y="503238"/>
              <a:ext cx="935037" cy="560388"/>
            </a:xfrm>
            <a:custGeom>
              <a:avLst/>
              <a:gdLst>
                <a:gd name="T0" fmla="*/ 1 w 34"/>
                <a:gd name="T1" fmla="*/ 16 h 20"/>
                <a:gd name="T2" fmla="*/ 15 w 34"/>
                <a:gd name="T3" fmla="*/ 20 h 20"/>
                <a:gd name="T4" fmla="*/ 27 w 34"/>
                <a:gd name="T5" fmla="*/ 12 h 20"/>
                <a:gd name="T6" fmla="*/ 34 w 34"/>
                <a:gd name="T7" fmla="*/ 8 h 20"/>
                <a:gd name="T8" fmla="*/ 34 w 34"/>
                <a:gd name="T9" fmla="*/ 6 h 20"/>
                <a:gd name="T10" fmla="*/ 26 w 34"/>
                <a:gd name="T11" fmla="*/ 0 h 20"/>
                <a:gd name="T12" fmla="*/ 22 w 34"/>
                <a:gd name="T13" fmla="*/ 3 h 20"/>
                <a:gd name="T14" fmla="*/ 20 w 34"/>
                <a:gd name="T15" fmla="*/ 7 h 20"/>
                <a:gd name="T16" fmla="*/ 15 w 34"/>
                <a:gd name="T17" fmla="*/ 14 h 20"/>
                <a:gd name="T18" fmla="*/ 13 w 34"/>
                <a:gd name="T19" fmla="*/ 13 h 20"/>
                <a:gd name="T20" fmla="*/ 7 w 34"/>
                <a:gd name="T21" fmla="*/ 12 h 20"/>
                <a:gd name="T22" fmla="*/ 2 w 34"/>
                <a:gd name="T23" fmla="*/ 10 h 20"/>
                <a:gd name="T24" fmla="*/ 1 w 34"/>
                <a:gd name="T25"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89" name="稻壳儿小白白(http://dwz.cn/Wu2UP)@|5FFC:3285793|FBC:16777215|LFC:0|LBC:16777215"/>
            <p:cNvSpPr/>
            <p:nvPr/>
          </p:nvSpPr>
          <p:spPr bwMode="auto">
            <a:xfrm>
              <a:off x="219074" y="503238"/>
              <a:ext cx="825500" cy="531813"/>
            </a:xfrm>
            <a:custGeom>
              <a:avLst/>
              <a:gdLst>
                <a:gd name="T0" fmla="*/ 30 w 30"/>
                <a:gd name="T1" fmla="*/ 4 h 19"/>
                <a:gd name="T2" fmla="*/ 25 w 30"/>
                <a:gd name="T3" fmla="*/ 0 h 19"/>
                <a:gd name="T4" fmla="*/ 21 w 30"/>
                <a:gd name="T5" fmla="*/ 3 h 19"/>
                <a:gd name="T6" fmla="*/ 19 w 30"/>
                <a:gd name="T7" fmla="*/ 7 h 19"/>
                <a:gd name="T8" fmla="*/ 14 w 30"/>
                <a:gd name="T9" fmla="*/ 14 h 19"/>
                <a:gd name="T10" fmla="*/ 12 w 30"/>
                <a:gd name="T11" fmla="*/ 13 h 19"/>
                <a:gd name="T12" fmla="*/ 6 w 30"/>
                <a:gd name="T13" fmla="*/ 12 h 19"/>
                <a:gd name="T14" fmla="*/ 1 w 30"/>
                <a:gd name="T15" fmla="*/ 10 h 19"/>
                <a:gd name="T16" fmla="*/ 0 w 30"/>
                <a:gd name="T17" fmla="*/ 12 h 19"/>
                <a:gd name="T18" fmla="*/ 5 w 30"/>
                <a:gd name="T19" fmla="*/ 15 h 19"/>
                <a:gd name="T20" fmla="*/ 13 w 30"/>
                <a:gd name="T21" fmla="*/ 19 h 19"/>
                <a:gd name="T22" fmla="*/ 12 w 30"/>
                <a:gd name="T23" fmla="*/ 17 h 19"/>
                <a:gd name="T24" fmla="*/ 14 w 30"/>
                <a:gd name="T25" fmla="*/ 15 h 19"/>
                <a:gd name="T26" fmla="*/ 14 w 30"/>
                <a:gd name="T27" fmla="*/ 19 h 19"/>
                <a:gd name="T28" fmla="*/ 15 w 30"/>
                <a:gd name="T29" fmla="*/ 15 h 19"/>
                <a:gd name="T30" fmla="*/ 16 w 30"/>
                <a:gd name="T31" fmla="*/ 17 h 19"/>
                <a:gd name="T32" fmla="*/ 16 w 30"/>
                <a:gd name="T33" fmla="*/ 13 h 19"/>
                <a:gd name="T34" fmla="*/ 17 w 30"/>
                <a:gd name="T35" fmla="*/ 14 h 19"/>
                <a:gd name="T36" fmla="*/ 17 w 30"/>
                <a:gd name="T37" fmla="*/ 15 h 19"/>
                <a:gd name="T38" fmla="*/ 19 w 30"/>
                <a:gd name="T39" fmla="*/ 12 h 19"/>
                <a:gd name="T40" fmla="*/ 20 w 30"/>
                <a:gd name="T41" fmla="*/ 10 h 19"/>
                <a:gd name="T42" fmla="*/ 28 w 30"/>
                <a:gd name="T43" fmla="*/ 5 h 19"/>
                <a:gd name="T44" fmla="*/ 30 w 30"/>
                <a:gd name="T4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0" name="稻壳儿小白白(http://dwz.cn/Wu2UP)@|5FFC:0|FBC:16777215|LFC:0|LBC:16777215"/>
            <p:cNvSpPr/>
            <p:nvPr/>
          </p:nvSpPr>
          <p:spPr bwMode="auto">
            <a:xfrm>
              <a:off x="908049" y="474663"/>
              <a:ext cx="274637" cy="225425"/>
            </a:xfrm>
            <a:custGeom>
              <a:avLst/>
              <a:gdLst>
                <a:gd name="T0" fmla="*/ 0 w 10"/>
                <a:gd name="T1" fmla="*/ 1 h 8"/>
                <a:gd name="T2" fmla="*/ 4 w 10"/>
                <a:gd name="T3" fmla="*/ 5 h 8"/>
                <a:gd name="T4" fmla="*/ 9 w 10"/>
                <a:gd name="T5" fmla="*/ 8 h 8"/>
                <a:gd name="T6" fmla="*/ 10 w 10"/>
                <a:gd name="T7" fmla="*/ 7 h 8"/>
                <a:gd name="T8" fmla="*/ 4 w 10"/>
                <a:gd name="T9" fmla="*/ 3 h 8"/>
                <a:gd name="T10" fmla="*/ 0 w 10"/>
                <a:gd name="T11" fmla="*/ 0 h 8"/>
                <a:gd name="T12" fmla="*/ 0 w 1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1" name="稻壳儿小白白(http://dwz.cn/Wu2UP)@|5FFC:15262707|FBC:16777215|LFC:0|LBC:16777215"/>
            <p:cNvSpPr/>
            <p:nvPr/>
          </p:nvSpPr>
          <p:spPr bwMode="auto">
            <a:xfrm>
              <a:off x="908049" y="166688"/>
              <a:ext cx="1127125" cy="673100"/>
            </a:xfrm>
            <a:custGeom>
              <a:avLst/>
              <a:gdLst>
                <a:gd name="T0" fmla="*/ 0 w 41"/>
                <a:gd name="T1" fmla="*/ 11 h 24"/>
                <a:gd name="T2" fmla="*/ 8 w 41"/>
                <a:gd name="T3" fmla="*/ 16 h 24"/>
                <a:gd name="T4" fmla="*/ 9 w 41"/>
                <a:gd name="T5" fmla="*/ 17 h 24"/>
                <a:gd name="T6" fmla="*/ 7 w 41"/>
                <a:gd name="T7" fmla="*/ 19 h 24"/>
                <a:gd name="T8" fmla="*/ 10 w 41"/>
                <a:gd name="T9" fmla="*/ 24 h 24"/>
                <a:gd name="T10" fmla="*/ 11 w 41"/>
                <a:gd name="T11" fmla="*/ 24 h 24"/>
                <a:gd name="T12" fmla="*/ 11 w 41"/>
                <a:gd name="T13" fmla="*/ 20 h 24"/>
                <a:gd name="T14" fmla="*/ 13 w 41"/>
                <a:gd name="T15" fmla="*/ 17 h 24"/>
                <a:gd name="T16" fmla="*/ 21 w 41"/>
                <a:gd name="T17" fmla="*/ 9 h 24"/>
                <a:gd name="T18" fmla="*/ 25 w 41"/>
                <a:gd name="T19" fmla="*/ 8 h 24"/>
                <a:gd name="T20" fmla="*/ 36 w 41"/>
                <a:gd name="T21" fmla="*/ 7 h 24"/>
                <a:gd name="T22" fmla="*/ 40 w 41"/>
                <a:gd name="T23" fmla="*/ 7 h 24"/>
                <a:gd name="T24" fmla="*/ 40 w 41"/>
                <a:gd name="T25" fmla="*/ 6 h 24"/>
                <a:gd name="T26" fmla="*/ 38 w 41"/>
                <a:gd name="T27" fmla="*/ 6 h 24"/>
                <a:gd name="T28" fmla="*/ 41 w 41"/>
                <a:gd name="T29" fmla="*/ 5 h 24"/>
                <a:gd name="T30" fmla="*/ 40 w 41"/>
                <a:gd name="T31" fmla="*/ 3 h 24"/>
                <a:gd name="T32" fmla="*/ 37 w 41"/>
                <a:gd name="T33" fmla="*/ 3 h 24"/>
                <a:gd name="T34" fmla="*/ 32 w 41"/>
                <a:gd name="T35" fmla="*/ 3 h 24"/>
                <a:gd name="T36" fmla="*/ 25 w 41"/>
                <a:gd name="T37" fmla="*/ 3 h 24"/>
                <a:gd name="T38" fmla="*/ 23 w 41"/>
                <a:gd name="T39" fmla="*/ 2 h 24"/>
                <a:gd name="T40" fmla="*/ 22 w 41"/>
                <a:gd name="T41" fmla="*/ 2 h 24"/>
                <a:gd name="T42" fmla="*/ 21 w 41"/>
                <a:gd name="T43" fmla="*/ 1 h 24"/>
                <a:gd name="T44" fmla="*/ 18 w 41"/>
                <a:gd name="T45" fmla="*/ 1 h 24"/>
                <a:gd name="T46" fmla="*/ 14 w 41"/>
                <a:gd name="T47" fmla="*/ 2 h 24"/>
                <a:gd name="T48" fmla="*/ 8 w 41"/>
                <a:gd name="T49" fmla="*/ 4 h 24"/>
                <a:gd name="T50" fmla="*/ 7 w 41"/>
                <a:gd name="T51" fmla="*/ 7 h 24"/>
                <a:gd name="T52" fmla="*/ 7 w 41"/>
                <a:gd name="T53" fmla="*/ 8 h 24"/>
                <a:gd name="T54" fmla="*/ 5 w 41"/>
                <a:gd name="T55" fmla="*/ 8 h 24"/>
                <a:gd name="T56" fmla="*/ 4 w 41"/>
                <a:gd name="T57" fmla="*/ 9 h 24"/>
                <a:gd name="T58" fmla="*/ 1 w 41"/>
                <a:gd name="T59" fmla="*/ 10 h 24"/>
                <a:gd name="T60" fmla="*/ 0 w 41"/>
                <a:gd name="T61"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2" name="稻壳儿小白白(http://dwz.cn/Wu2UP)@|5FFC:13026263|FBC:16777215|LFC:0|LBC:16777215"/>
            <p:cNvSpPr/>
            <p:nvPr/>
          </p:nvSpPr>
          <p:spPr bwMode="auto">
            <a:xfrm>
              <a:off x="1182687" y="700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3" name="稻壳儿小白白(http://dwz.cn/Wu2UP)@|1FFC:13026263|FBC:16777215|LFC:0|LBC:16777215"/>
            <p:cNvSpPr>
              <a:spLocks noChangeArrowheads="1"/>
            </p:cNvSpPr>
            <p:nvPr/>
          </p:nvSpPr>
          <p:spPr bwMode="auto">
            <a:xfrm>
              <a:off x="1843087" y="307975"/>
              <a:ext cx="1587" cy="1588"/>
            </a:xfrm>
            <a:prstGeom prst="rect">
              <a:avLst/>
            </a:prstGeom>
            <a:solidFill>
              <a:srgbClr val="D7C3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微软雅黑" pitchFamily="34" charset="-122"/>
                </a:defRPr>
              </a:lvl9pPr>
            </a:lstStyle>
            <a:p>
              <a:pPr eaLnBrk="1" hangingPunct="1"/>
              <a:endParaRPr lang="zh-CN" altLang="en-US">
                <a:solidFill>
                  <a:srgbClr val="000000"/>
                </a:solidFill>
                <a:latin typeface="微软雅黑" pitchFamily="34" charset="-122"/>
                <a:sym typeface="Arial" pitchFamily="34" charset="0"/>
              </a:endParaRPr>
            </a:p>
          </p:txBody>
        </p:sp>
        <p:sp>
          <p:nvSpPr>
            <p:cNvPr id="94" name="稻壳儿小白白(http://dwz.cn/Wu2UP)@|5FFC:13026263|FBC:16777215|LFC:0|LBC:16777215"/>
            <p:cNvSpPr/>
            <p:nvPr/>
          </p:nvSpPr>
          <p:spPr bwMode="auto">
            <a:xfrm>
              <a:off x="1898649" y="279400"/>
              <a:ext cx="26987" cy="285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1" y="0"/>
                    <a:pt x="0" y="0"/>
                    <a:pt x="0" y="1"/>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5" name="稻壳儿小白白(http://dwz.cn/Wu2UP)@|5FFC:13026263|FBC:16777215|LFC:0|LBC:16777215"/>
            <p:cNvSpPr>
              <a:spLocks noEditPoints="1"/>
            </p:cNvSpPr>
            <p:nvPr/>
          </p:nvSpPr>
          <p:spPr bwMode="auto">
            <a:xfrm>
              <a:off x="908049" y="195263"/>
              <a:ext cx="1017587" cy="504825"/>
            </a:xfrm>
            <a:custGeom>
              <a:avLst/>
              <a:gdLst>
                <a:gd name="T0" fmla="*/ 37 w 37"/>
                <a:gd name="T1" fmla="*/ 6 h 18"/>
                <a:gd name="T2" fmla="*/ 35 w 37"/>
                <a:gd name="T3" fmla="*/ 6 h 18"/>
                <a:gd name="T4" fmla="*/ 36 w 37"/>
                <a:gd name="T5" fmla="*/ 4 h 18"/>
                <a:gd name="T6" fmla="*/ 33 w 37"/>
                <a:gd name="T7" fmla="*/ 5 h 18"/>
                <a:gd name="T8" fmla="*/ 34 w 37"/>
                <a:gd name="T9" fmla="*/ 4 h 18"/>
                <a:gd name="T10" fmla="*/ 32 w 37"/>
                <a:gd name="T11" fmla="*/ 6 h 18"/>
                <a:gd name="T12" fmla="*/ 32 w 37"/>
                <a:gd name="T13" fmla="*/ 3 h 18"/>
                <a:gd name="T14" fmla="*/ 31 w 37"/>
                <a:gd name="T15" fmla="*/ 3 h 18"/>
                <a:gd name="T16" fmla="*/ 31 w 37"/>
                <a:gd name="T17" fmla="*/ 6 h 18"/>
                <a:gd name="T18" fmla="*/ 30 w 37"/>
                <a:gd name="T19" fmla="*/ 5 h 18"/>
                <a:gd name="T20" fmla="*/ 30 w 37"/>
                <a:gd name="T21" fmla="*/ 3 h 18"/>
                <a:gd name="T22" fmla="*/ 28 w 37"/>
                <a:gd name="T23" fmla="*/ 4 h 18"/>
                <a:gd name="T24" fmla="*/ 24 w 37"/>
                <a:gd name="T25" fmla="*/ 3 h 18"/>
                <a:gd name="T26" fmla="*/ 22 w 37"/>
                <a:gd name="T27" fmla="*/ 4 h 18"/>
                <a:gd name="T28" fmla="*/ 20 w 37"/>
                <a:gd name="T29" fmla="*/ 4 h 18"/>
                <a:gd name="T30" fmla="*/ 19 w 37"/>
                <a:gd name="T31" fmla="*/ 2 h 18"/>
                <a:gd name="T32" fmla="*/ 20 w 37"/>
                <a:gd name="T33" fmla="*/ 0 h 18"/>
                <a:gd name="T34" fmla="*/ 16 w 37"/>
                <a:gd name="T35" fmla="*/ 2 h 18"/>
                <a:gd name="T36" fmla="*/ 14 w 37"/>
                <a:gd name="T37" fmla="*/ 2 h 18"/>
                <a:gd name="T38" fmla="*/ 14 w 37"/>
                <a:gd name="T39" fmla="*/ 2 h 18"/>
                <a:gd name="T40" fmla="*/ 13 w 37"/>
                <a:gd name="T41" fmla="*/ 3 h 18"/>
                <a:gd name="T42" fmla="*/ 10 w 37"/>
                <a:gd name="T43" fmla="*/ 5 h 18"/>
                <a:gd name="T44" fmla="*/ 8 w 37"/>
                <a:gd name="T45" fmla="*/ 3 h 18"/>
                <a:gd name="T46" fmla="*/ 9 w 37"/>
                <a:gd name="T47" fmla="*/ 5 h 18"/>
                <a:gd name="T48" fmla="*/ 9 w 37"/>
                <a:gd name="T49" fmla="*/ 5 h 18"/>
                <a:gd name="T50" fmla="*/ 8 w 37"/>
                <a:gd name="T51" fmla="*/ 4 h 18"/>
                <a:gd name="T52" fmla="*/ 8 w 37"/>
                <a:gd name="T53" fmla="*/ 5 h 18"/>
                <a:gd name="T54" fmla="*/ 7 w 37"/>
                <a:gd name="T55" fmla="*/ 6 h 18"/>
                <a:gd name="T56" fmla="*/ 7 w 37"/>
                <a:gd name="T57" fmla="*/ 6 h 18"/>
                <a:gd name="T58" fmla="*/ 7 w 37"/>
                <a:gd name="T59" fmla="*/ 7 h 18"/>
                <a:gd name="T60" fmla="*/ 5 w 37"/>
                <a:gd name="T61" fmla="*/ 7 h 18"/>
                <a:gd name="T62" fmla="*/ 4 w 37"/>
                <a:gd name="T63" fmla="*/ 8 h 18"/>
                <a:gd name="T64" fmla="*/ 1 w 37"/>
                <a:gd name="T65" fmla="*/ 9 h 18"/>
                <a:gd name="T66" fmla="*/ 0 w 37"/>
                <a:gd name="T67" fmla="*/ 10 h 18"/>
                <a:gd name="T68" fmla="*/ 8 w 37"/>
                <a:gd name="T69" fmla="*/ 15 h 18"/>
                <a:gd name="T70" fmla="*/ 9 w 37"/>
                <a:gd name="T71" fmla="*/ 16 h 18"/>
                <a:gd name="T72" fmla="*/ 9 w 37"/>
                <a:gd name="T73" fmla="*/ 16 h 18"/>
                <a:gd name="T74" fmla="*/ 9 w 37"/>
                <a:gd name="T75" fmla="*/ 12 h 18"/>
                <a:gd name="T76" fmla="*/ 10 w 37"/>
                <a:gd name="T77" fmla="*/ 15 h 18"/>
                <a:gd name="T78" fmla="*/ 10 w 37"/>
                <a:gd name="T79" fmla="*/ 18 h 18"/>
                <a:gd name="T80" fmla="*/ 12 w 37"/>
                <a:gd name="T81" fmla="*/ 15 h 18"/>
                <a:gd name="T82" fmla="*/ 13 w 37"/>
                <a:gd name="T83" fmla="*/ 10 h 18"/>
                <a:gd name="T84" fmla="*/ 4 w 37"/>
                <a:gd name="T85" fmla="*/ 9 h 18"/>
                <a:gd name="T86" fmla="*/ 15 w 37"/>
                <a:gd name="T87" fmla="*/ 9 h 18"/>
                <a:gd name="T88" fmla="*/ 15 w 37"/>
                <a:gd name="T89" fmla="*/ 8 h 18"/>
                <a:gd name="T90" fmla="*/ 6 w 37"/>
                <a:gd name="T91" fmla="*/ 8 h 18"/>
                <a:gd name="T92" fmla="*/ 17 w 37"/>
                <a:gd name="T93" fmla="*/ 8 h 18"/>
                <a:gd name="T94" fmla="*/ 9 w 37"/>
                <a:gd name="T95" fmla="*/ 7 h 18"/>
                <a:gd name="T96" fmla="*/ 15 w 37"/>
                <a:gd name="T97" fmla="*/ 6 h 18"/>
                <a:gd name="T98" fmla="*/ 21 w 37"/>
                <a:gd name="T99" fmla="*/ 7 h 18"/>
                <a:gd name="T100" fmla="*/ 32 w 37"/>
                <a:gd name="T101" fmla="*/ 7 h 18"/>
                <a:gd name="T102" fmla="*/ 36 w 37"/>
                <a:gd name="T103" fmla="*/ 6 h 18"/>
                <a:gd name="T104" fmla="*/ 37 w 37"/>
                <a:gd name="T105" fmla="*/ 6 h 18"/>
                <a:gd name="T106" fmla="*/ 14 w 37"/>
                <a:gd name="T107" fmla="*/ 2 h 18"/>
                <a:gd name="T108" fmla="*/ 14 w 37"/>
                <a:gd name="T10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grpSp>
        <p:nvGrpSpPr>
          <p:cNvPr id="96" name="稻壳儿小白白(http://dwz.cn/Wu2UP)"/>
          <p:cNvGrpSpPr/>
          <p:nvPr/>
        </p:nvGrpSpPr>
        <p:grpSpPr bwMode="auto">
          <a:xfrm>
            <a:off x="10146313" y="657419"/>
            <a:ext cx="790249" cy="1580500"/>
            <a:chOff x="0" y="0"/>
            <a:chExt cx="4060825" cy="8121650"/>
          </a:xfrm>
        </p:grpSpPr>
        <p:sp>
          <p:nvSpPr>
            <p:cNvPr id="97" name="稻壳儿小白白(http://dwz.cn/Wu2UP)@|5FFC:0|FBC:16777215|LFC:0|LBC:16777215"/>
            <p:cNvSpPr/>
            <p:nvPr/>
          </p:nvSpPr>
          <p:spPr bwMode="auto">
            <a:xfrm>
              <a:off x="2595562" y="3357563"/>
              <a:ext cx="544513" cy="569913"/>
            </a:xfrm>
            <a:custGeom>
              <a:avLst/>
              <a:gdLst>
                <a:gd name="T0" fmla="*/ 20 w 145"/>
                <a:gd name="T1" fmla="*/ 152 h 152"/>
                <a:gd name="T2" fmla="*/ 145 w 145"/>
                <a:gd name="T3" fmla="*/ 92 h 152"/>
                <a:gd name="T4" fmla="*/ 82 w 145"/>
                <a:gd name="T5" fmla="*/ 0 h 152"/>
                <a:gd name="T6" fmla="*/ 4 w 145"/>
                <a:gd name="T7" fmla="*/ 85 h 152"/>
                <a:gd name="T8" fmla="*/ 20 w 145"/>
                <a:gd name="T9" fmla="*/ 152 h 152"/>
              </a:gdLst>
              <a:ahLst/>
              <a:cxnLst>
                <a:cxn ang="0">
                  <a:pos x="T0" y="T1"/>
                </a:cxn>
                <a:cxn ang="0">
                  <a:pos x="T2" y="T3"/>
                </a:cxn>
                <a:cxn ang="0">
                  <a:pos x="T4" y="T5"/>
                </a:cxn>
                <a:cxn ang="0">
                  <a:pos x="T6" y="T7"/>
                </a:cxn>
                <a:cxn ang="0">
                  <a:pos x="T8" y="T9"/>
                </a:cxn>
              </a:cxnLst>
              <a:rect l="0" t="0" r="r" b="b"/>
              <a:pathLst>
                <a:path w="145" h="152">
                  <a:moveTo>
                    <a:pt x="20" y="152"/>
                  </a:moveTo>
                  <a:cubicBezTo>
                    <a:pt x="20" y="152"/>
                    <a:pt x="132" y="121"/>
                    <a:pt x="145" y="92"/>
                  </a:cubicBezTo>
                  <a:cubicBezTo>
                    <a:pt x="82" y="0"/>
                    <a:pt x="82" y="0"/>
                    <a:pt x="82" y="0"/>
                  </a:cubicBezTo>
                  <a:cubicBezTo>
                    <a:pt x="82" y="0"/>
                    <a:pt x="0" y="65"/>
                    <a:pt x="4" y="85"/>
                  </a:cubicBezTo>
                  <a:cubicBezTo>
                    <a:pt x="8" y="105"/>
                    <a:pt x="20" y="152"/>
                    <a:pt x="20" y="1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8" name="稻壳儿小白白(http://dwz.cn/Wu2UP)@|5FFC:7979762|FBC:16777215|LFC:0|LBC:16777215"/>
            <p:cNvSpPr/>
            <p:nvPr/>
          </p:nvSpPr>
          <p:spPr bwMode="auto">
            <a:xfrm>
              <a:off x="673100" y="112713"/>
              <a:ext cx="623888" cy="522288"/>
            </a:xfrm>
            <a:custGeom>
              <a:avLst/>
              <a:gdLst>
                <a:gd name="T0" fmla="*/ 54 w 166"/>
                <a:gd name="T1" fmla="*/ 139 h 139"/>
                <a:gd name="T2" fmla="*/ 78 w 166"/>
                <a:gd name="T3" fmla="*/ 123 h 139"/>
                <a:gd name="T4" fmla="*/ 141 w 166"/>
                <a:gd name="T5" fmla="*/ 123 h 139"/>
                <a:gd name="T6" fmla="*/ 166 w 166"/>
                <a:gd name="T7" fmla="*/ 91 h 139"/>
                <a:gd name="T8" fmla="*/ 151 w 166"/>
                <a:gd name="T9" fmla="*/ 52 h 139"/>
                <a:gd name="T10" fmla="*/ 138 w 166"/>
                <a:gd name="T11" fmla="*/ 52 h 139"/>
                <a:gd name="T12" fmla="*/ 137 w 166"/>
                <a:gd name="T13" fmla="*/ 33 h 139"/>
                <a:gd name="T14" fmla="*/ 114 w 166"/>
                <a:gd name="T15" fmla="*/ 11 h 139"/>
                <a:gd name="T16" fmla="*/ 85 w 166"/>
                <a:gd name="T17" fmla="*/ 0 h 139"/>
                <a:gd name="T18" fmla="*/ 35 w 166"/>
                <a:gd name="T19" fmla="*/ 34 h 139"/>
                <a:gd name="T20" fmla="*/ 27 w 166"/>
                <a:gd name="T21" fmla="*/ 69 h 139"/>
                <a:gd name="T22" fmla="*/ 0 w 166"/>
                <a:gd name="T23" fmla="*/ 104 h 139"/>
                <a:gd name="T24" fmla="*/ 54 w 166"/>
                <a:gd name="T2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39">
                  <a:moveTo>
                    <a:pt x="54" y="139"/>
                  </a:moveTo>
                  <a:cubicBezTo>
                    <a:pt x="78" y="123"/>
                    <a:pt x="78" y="123"/>
                    <a:pt x="78" y="123"/>
                  </a:cubicBezTo>
                  <a:cubicBezTo>
                    <a:pt x="141" y="123"/>
                    <a:pt x="141" y="123"/>
                    <a:pt x="141" y="123"/>
                  </a:cubicBezTo>
                  <a:cubicBezTo>
                    <a:pt x="166" y="91"/>
                    <a:pt x="166" y="91"/>
                    <a:pt x="166" y="91"/>
                  </a:cubicBezTo>
                  <a:cubicBezTo>
                    <a:pt x="166" y="91"/>
                    <a:pt x="156" y="52"/>
                    <a:pt x="151" y="52"/>
                  </a:cubicBezTo>
                  <a:cubicBezTo>
                    <a:pt x="147" y="52"/>
                    <a:pt x="138" y="52"/>
                    <a:pt x="138" y="52"/>
                  </a:cubicBezTo>
                  <a:cubicBezTo>
                    <a:pt x="138" y="52"/>
                    <a:pt x="142" y="37"/>
                    <a:pt x="137" y="33"/>
                  </a:cubicBezTo>
                  <a:cubicBezTo>
                    <a:pt x="133" y="28"/>
                    <a:pt x="119" y="11"/>
                    <a:pt x="114" y="11"/>
                  </a:cubicBezTo>
                  <a:cubicBezTo>
                    <a:pt x="110" y="11"/>
                    <a:pt x="85" y="0"/>
                    <a:pt x="85" y="0"/>
                  </a:cubicBezTo>
                  <a:cubicBezTo>
                    <a:pt x="85" y="0"/>
                    <a:pt x="42" y="24"/>
                    <a:pt x="35" y="34"/>
                  </a:cubicBezTo>
                  <a:cubicBezTo>
                    <a:pt x="28" y="44"/>
                    <a:pt x="27" y="69"/>
                    <a:pt x="27" y="69"/>
                  </a:cubicBezTo>
                  <a:cubicBezTo>
                    <a:pt x="0" y="104"/>
                    <a:pt x="0" y="104"/>
                    <a:pt x="0" y="104"/>
                  </a:cubicBezTo>
                  <a:lnTo>
                    <a:pt x="54" y="139"/>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99" name="稻壳儿小白白(http://dwz.cn/Wu2UP)@|5FFC:7979762|FBC:16777215|LFC:0|LBC:16777215"/>
            <p:cNvSpPr/>
            <p:nvPr/>
          </p:nvSpPr>
          <p:spPr bwMode="auto">
            <a:xfrm>
              <a:off x="2733675" y="139700"/>
              <a:ext cx="714375" cy="495300"/>
            </a:xfrm>
            <a:custGeom>
              <a:avLst/>
              <a:gdLst>
                <a:gd name="T0" fmla="*/ 117 w 190"/>
                <a:gd name="T1" fmla="*/ 112 h 132"/>
                <a:gd name="T2" fmla="*/ 89 w 190"/>
                <a:gd name="T3" fmla="*/ 116 h 132"/>
                <a:gd name="T4" fmla="*/ 51 w 190"/>
                <a:gd name="T5" fmla="*/ 122 h 132"/>
                <a:gd name="T6" fmla="*/ 20 w 190"/>
                <a:gd name="T7" fmla="*/ 96 h 132"/>
                <a:gd name="T8" fmla="*/ 20 w 190"/>
                <a:gd name="T9" fmla="*/ 77 h 132"/>
                <a:gd name="T10" fmla="*/ 12 w 190"/>
                <a:gd name="T11" fmla="*/ 44 h 132"/>
                <a:gd name="T12" fmla="*/ 26 w 190"/>
                <a:gd name="T13" fmla="*/ 34 h 132"/>
                <a:gd name="T14" fmla="*/ 40 w 190"/>
                <a:gd name="T15" fmla="*/ 25 h 132"/>
                <a:gd name="T16" fmla="*/ 67 w 190"/>
                <a:gd name="T17" fmla="*/ 8 h 132"/>
                <a:gd name="T18" fmla="*/ 97 w 190"/>
                <a:gd name="T19" fmla="*/ 0 h 132"/>
                <a:gd name="T20" fmla="*/ 158 w 190"/>
                <a:gd name="T21" fmla="*/ 61 h 132"/>
                <a:gd name="T22" fmla="*/ 190 w 190"/>
                <a:gd name="T23" fmla="*/ 91 h 132"/>
                <a:gd name="T24" fmla="*/ 132 w 190"/>
                <a:gd name="T25" fmla="*/ 132 h 132"/>
                <a:gd name="T26" fmla="*/ 117 w 190"/>
                <a:gd name="T27" fmla="*/ 1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32">
                  <a:moveTo>
                    <a:pt x="117" y="112"/>
                  </a:moveTo>
                  <a:cubicBezTo>
                    <a:pt x="117" y="112"/>
                    <a:pt x="100" y="112"/>
                    <a:pt x="89" y="116"/>
                  </a:cubicBezTo>
                  <a:cubicBezTo>
                    <a:pt x="79" y="121"/>
                    <a:pt x="51" y="122"/>
                    <a:pt x="51" y="122"/>
                  </a:cubicBezTo>
                  <a:cubicBezTo>
                    <a:pt x="51" y="122"/>
                    <a:pt x="24" y="104"/>
                    <a:pt x="20" y="96"/>
                  </a:cubicBezTo>
                  <a:cubicBezTo>
                    <a:pt x="17" y="88"/>
                    <a:pt x="20" y="77"/>
                    <a:pt x="20" y="77"/>
                  </a:cubicBezTo>
                  <a:cubicBezTo>
                    <a:pt x="20" y="77"/>
                    <a:pt x="0" y="60"/>
                    <a:pt x="12" y="44"/>
                  </a:cubicBezTo>
                  <a:cubicBezTo>
                    <a:pt x="26" y="34"/>
                    <a:pt x="26" y="34"/>
                    <a:pt x="26" y="34"/>
                  </a:cubicBezTo>
                  <a:cubicBezTo>
                    <a:pt x="26" y="34"/>
                    <a:pt x="35" y="26"/>
                    <a:pt x="40" y="25"/>
                  </a:cubicBezTo>
                  <a:cubicBezTo>
                    <a:pt x="44" y="23"/>
                    <a:pt x="67" y="8"/>
                    <a:pt x="67" y="8"/>
                  </a:cubicBezTo>
                  <a:cubicBezTo>
                    <a:pt x="67" y="8"/>
                    <a:pt x="93" y="0"/>
                    <a:pt x="97" y="0"/>
                  </a:cubicBezTo>
                  <a:cubicBezTo>
                    <a:pt x="102" y="0"/>
                    <a:pt x="147" y="22"/>
                    <a:pt x="158" y="61"/>
                  </a:cubicBezTo>
                  <a:cubicBezTo>
                    <a:pt x="185" y="92"/>
                    <a:pt x="190" y="91"/>
                    <a:pt x="190" y="91"/>
                  </a:cubicBezTo>
                  <a:cubicBezTo>
                    <a:pt x="190" y="91"/>
                    <a:pt x="149" y="131"/>
                    <a:pt x="132" y="132"/>
                  </a:cubicBezTo>
                  <a:lnTo>
                    <a:pt x="117" y="112"/>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0" name="稻壳儿小白白(http://dwz.cn/Wu2UP)@|5FFC:16578549|FBC:16777215|LFC:0|LBC:16777215"/>
            <p:cNvSpPr/>
            <p:nvPr/>
          </p:nvSpPr>
          <p:spPr bwMode="auto">
            <a:xfrm>
              <a:off x="538162" y="417513"/>
              <a:ext cx="387350" cy="292100"/>
            </a:xfrm>
            <a:custGeom>
              <a:avLst/>
              <a:gdLst>
                <a:gd name="T0" fmla="*/ 36 w 103"/>
                <a:gd name="T1" fmla="*/ 0 h 78"/>
                <a:gd name="T2" fmla="*/ 103 w 103"/>
                <a:gd name="T3" fmla="*/ 49 h 78"/>
                <a:gd name="T4" fmla="*/ 79 w 103"/>
                <a:gd name="T5" fmla="*/ 78 h 78"/>
                <a:gd name="T6" fmla="*/ 0 w 103"/>
                <a:gd name="T7" fmla="*/ 53 h 78"/>
                <a:gd name="T8" fmla="*/ 36 w 103"/>
                <a:gd name="T9" fmla="*/ 0 h 78"/>
              </a:gdLst>
              <a:ahLst/>
              <a:cxnLst>
                <a:cxn ang="0">
                  <a:pos x="T0" y="T1"/>
                </a:cxn>
                <a:cxn ang="0">
                  <a:pos x="T2" y="T3"/>
                </a:cxn>
                <a:cxn ang="0">
                  <a:pos x="T4" y="T5"/>
                </a:cxn>
                <a:cxn ang="0">
                  <a:pos x="T6" y="T7"/>
                </a:cxn>
                <a:cxn ang="0">
                  <a:pos x="T8" y="T9"/>
                </a:cxn>
              </a:cxnLst>
              <a:rect l="0" t="0" r="r" b="b"/>
              <a:pathLst>
                <a:path w="103" h="78">
                  <a:moveTo>
                    <a:pt x="36" y="0"/>
                  </a:moveTo>
                  <a:cubicBezTo>
                    <a:pt x="36" y="0"/>
                    <a:pt x="93" y="22"/>
                    <a:pt x="103" y="49"/>
                  </a:cubicBezTo>
                  <a:cubicBezTo>
                    <a:pt x="79" y="78"/>
                    <a:pt x="79" y="78"/>
                    <a:pt x="79" y="78"/>
                  </a:cubicBezTo>
                  <a:cubicBezTo>
                    <a:pt x="0" y="53"/>
                    <a:pt x="0" y="53"/>
                    <a:pt x="0" y="53"/>
                  </a:cubicBezTo>
                  <a:lnTo>
                    <a:pt x="36"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1" name="稻壳儿小白白(http://dwz.cn/Wu2UP)@|5FFC:16578549|FBC:16777215|LFC:0|LBC:16777215"/>
            <p:cNvSpPr/>
            <p:nvPr/>
          </p:nvSpPr>
          <p:spPr bwMode="auto">
            <a:xfrm>
              <a:off x="3208337" y="417513"/>
              <a:ext cx="442913" cy="292100"/>
            </a:xfrm>
            <a:custGeom>
              <a:avLst/>
              <a:gdLst>
                <a:gd name="T0" fmla="*/ 64 w 118"/>
                <a:gd name="T1" fmla="*/ 0 h 78"/>
                <a:gd name="T2" fmla="*/ 0 w 118"/>
                <a:gd name="T3" fmla="*/ 51 h 78"/>
                <a:gd name="T4" fmla="*/ 15 w 118"/>
                <a:gd name="T5" fmla="*/ 78 h 78"/>
                <a:gd name="T6" fmla="*/ 118 w 118"/>
                <a:gd name="T7" fmla="*/ 58 h 78"/>
                <a:gd name="T8" fmla="*/ 64 w 118"/>
                <a:gd name="T9" fmla="*/ 0 h 78"/>
              </a:gdLst>
              <a:ahLst/>
              <a:cxnLst>
                <a:cxn ang="0">
                  <a:pos x="T0" y="T1"/>
                </a:cxn>
                <a:cxn ang="0">
                  <a:pos x="T2" y="T3"/>
                </a:cxn>
                <a:cxn ang="0">
                  <a:pos x="T4" y="T5"/>
                </a:cxn>
                <a:cxn ang="0">
                  <a:pos x="T6" y="T7"/>
                </a:cxn>
                <a:cxn ang="0">
                  <a:pos x="T8" y="T9"/>
                </a:cxn>
              </a:cxnLst>
              <a:rect l="0" t="0" r="r" b="b"/>
              <a:pathLst>
                <a:path w="118" h="78">
                  <a:moveTo>
                    <a:pt x="64" y="0"/>
                  </a:moveTo>
                  <a:cubicBezTo>
                    <a:pt x="0" y="51"/>
                    <a:pt x="0" y="51"/>
                    <a:pt x="0" y="51"/>
                  </a:cubicBezTo>
                  <a:cubicBezTo>
                    <a:pt x="0" y="51"/>
                    <a:pt x="1" y="70"/>
                    <a:pt x="15" y="78"/>
                  </a:cubicBezTo>
                  <a:cubicBezTo>
                    <a:pt x="118" y="58"/>
                    <a:pt x="118" y="58"/>
                    <a:pt x="118" y="58"/>
                  </a:cubicBezTo>
                  <a:lnTo>
                    <a:pt x="64"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2" name="稻壳儿小白白(http://dwz.cn/Wu2UP)@|5FFC:7979762|FBC:16777215|LFC:0|LBC:16777215"/>
            <p:cNvSpPr/>
            <p:nvPr/>
          </p:nvSpPr>
          <p:spPr bwMode="auto">
            <a:xfrm>
              <a:off x="1444625" y="104775"/>
              <a:ext cx="898525" cy="1360488"/>
            </a:xfrm>
            <a:custGeom>
              <a:avLst/>
              <a:gdLst>
                <a:gd name="T0" fmla="*/ 68 w 239"/>
                <a:gd name="T1" fmla="*/ 292 h 362"/>
                <a:gd name="T2" fmla="*/ 37 w 239"/>
                <a:gd name="T3" fmla="*/ 222 h 362"/>
                <a:gd name="T4" fmla="*/ 17 w 239"/>
                <a:gd name="T5" fmla="*/ 122 h 362"/>
                <a:gd name="T6" fmla="*/ 97 w 239"/>
                <a:gd name="T7" fmla="*/ 2 h 362"/>
                <a:gd name="T8" fmla="*/ 171 w 239"/>
                <a:gd name="T9" fmla="*/ 9 h 362"/>
                <a:gd name="T10" fmla="*/ 207 w 239"/>
                <a:gd name="T11" fmla="*/ 54 h 362"/>
                <a:gd name="T12" fmla="*/ 207 w 239"/>
                <a:gd name="T13" fmla="*/ 75 h 362"/>
                <a:gd name="T14" fmla="*/ 234 w 239"/>
                <a:gd name="T15" fmla="*/ 103 h 362"/>
                <a:gd name="T16" fmla="*/ 234 w 239"/>
                <a:gd name="T17" fmla="*/ 179 h 362"/>
                <a:gd name="T18" fmla="*/ 216 w 239"/>
                <a:gd name="T19" fmla="*/ 209 h 362"/>
                <a:gd name="T20" fmla="*/ 225 w 239"/>
                <a:gd name="T21" fmla="*/ 261 h 362"/>
                <a:gd name="T22" fmla="*/ 236 w 239"/>
                <a:gd name="T23" fmla="*/ 320 h 362"/>
                <a:gd name="T24" fmla="*/ 68 w 239"/>
                <a:gd name="T25" fmla="*/ 2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362">
                  <a:moveTo>
                    <a:pt x="68" y="292"/>
                  </a:moveTo>
                  <a:cubicBezTo>
                    <a:pt x="68" y="292"/>
                    <a:pt x="45" y="231"/>
                    <a:pt x="37" y="222"/>
                  </a:cubicBezTo>
                  <a:cubicBezTo>
                    <a:pt x="29" y="212"/>
                    <a:pt x="0" y="176"/>
                    <a:pt x="17" y="122"/>
                  </a:cubicBezTo>
                  <a:cubicBezTo>
                    <a:pt x="34" y="68"/>
                    <a:pt x="52" y="20"/>
                    <a:pt x="97" y="2"/>
                  </a:cubicBezTo>
                  <a:cubicBezTo>
                    <a:pt x="97" y="2"/>
                    <a:pt x="156" y="0"/>
                    <a:pt x="171" y="9"/>
                  </a:cubicBezTo>
                  <a:cubicBezTo>
                    <a:pt x="186" y="19"/>
                    <a:pt x="207" y="54"/>
                    <a:pt x="207" y="54"/>
                  </a:cubicBezTo>
                  <a:cubicBezTo>
                    <a:pt x="207" y="75"/>
                    <a:pt x="207" y="75"/>
                    <a:pt x="207" y="75"/>
                  </a:cubicBezTo>
                  <a:cubicBezTo>
                    <a:pt x="207" y="75"/>
                    <a:pt x="229" y="92"/>
                    <a:pt x="234" y="103"/>
                  </a:cubicBezTo>
                  <a:cubicBezTo>
                    <a:pt x="239" y="115"/>
                    <a:pt x="234" y="167"/>
                    <a:pt x="234" y="179"/>
                  </a:cubicBezTo>
                  <a:cubicBezTo>
                    <a:pt x="234" y="192"/>
                    <a:pt x="216" y="209"/>
                    <a:pt x="216" y="209"/>
                  </a:cubicBezTo>
                  <a:cubicBezTo>
                    <a:pt x="216" y="209"/>
                    <a:pt x="227" y="247"/>
                    <a:pt x="225" y="261"/>
                  </a:cubicBezTo>
                  <a:cubicBezTo>
                    <a:pt x="222" y="274"/>
                    <a:pt x="236" y="320"/>
                    <a:pt x="236" y="320"/>
                  </a:cubicBezTo>
                  <a:cubicBezTo>
                    <a:pt x="236" y="320"/>
                    <a:pt x="135" y="362"/>
                    <a:pt x="68" y="29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3" name="稻壳儿小白白(http://dwz.cn/Wu2UP)@|5FFC:7582443|FBC:16777215|LFC:0|LBC:16777215"/>
            <p:cNvSpPr/>
            <p:nvPr/>
          </p:nvSpPr>
          <p:spPr bwMode="auto">
            <a:xfrm>
              <a:off x="2805112" y="142875"/>
              <a:ext cx="406400" cy="454025"/>
            </a:xfrm>
            <a:custGeom>
              <a:avLst/>
              <a:gdLst>
                <a:gd name="T0" fmla="*/ 79 w 108"/>
                <a:gd name="T1" fmla="*/ 0 h 121"/>
                <a:gd name="T2" fmla="*/ 79 w 108"/>
                <a:gd name="T3" fmla="*/ 28 h 121"/>
                <a:gd name="T4" fmla="*/ 67 w 108"/>
                <a:gd name="T5" fmla="*/ 40 h 121"/>
                <a:gd name="T6" fmla="*/ 51 w 108"/>
                <a:gd name="T7" fmla="*/ 58 h 121"/>
                <a:gd name="T8" fmla="*/ 32 w 108"/>
                <a:gd name="T9" fmla="*/ 61 h 121"/>
                <a:gd name="T10" fmla="*/ 32 w 108"/>
                <a:gd name="T11" fmla="*/ 98 h 121"/>
                <a:gd name="T12" fmla="*/ 19 w 108"/>
                <a:gd name="T13" fmla="*/ 73 h 121"/>
                <a:gd name="T14" fmla="*/ 16 w 108"/>
                <a:gd name="T15" fmla="*/ 109 h 121"/>
                <a:gd name="T16" fmla="*/ 32 w 108"/>
                <a:gd name="T17" fmla="*/ 121 h 121"/>
                <a:gd name="T18" fmla="*/ 58 w 108"/>
                <a:gd name="T19" fmla="*/ 118 h 121"/>
                <a:gd name="T20" fmla="*/ 42 w 108"/>
                <a:gd name="T21" fmla="*/ 95 h 121"/>
                <a:gd name="T22" fmla="*/ 41 w 108"/>
                <a:gd name="T23" fmla="*/ 73 h 121"/>
                <a:gd name="T24" fmla="*/ 75 w 108"/>
                <a:gd name="T25" fmla="*/ 53 h 121"/>
                <a:gd name="T26" fmla="*/ 87 w 108"/>
                <a:gd name="T27" fmla="*/ 29 h 121"/>
                <a:gd name="T28" fmla="*/ 108 w 108"/>
                <a:gd name="T29" fmla="*/ 17 h 121"/>
                <a:gd name="T30" fmla="*/ 79 w 108"/>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21">
                  <a:moveTo>
                    <a:pt x="79" y="0"/>
                  </a:moveTo>
                  <a:cubicBezTo>
                    <a:pt x="79" y="28"/>
                    <a:pt x="79" y="28"/>
                    <a:pt x="79" y="28"/>
                  </a:cubicBezTo>
                  <a:cubicBezTo>
                    <a:pt x="79" y="28"/>
                    <a:pt x="78" y="38"/>
                    <a:pt x="67" y="40"/>
                  </a:cubicBezTo>
                  <a:cubicBezTo>
                    <a:pt x="67" y="40"/>
                    <a:pt x="57" y="58"/>
                    <a:pt x="51" y="58"/>
                  </a:cubicBezTo>
                  <a:cubicBezTo>
                    <a:pt x="32" y="61"/>
                    <a:pt x="32" y="61"/>
                    <a:pt x="32" y="61"/>
                  </a:cubicBezTo>
                  <a:cubicBezTo>
                    <a:pt x="32" y="61"/>
                    <a:pt x="30" y="93"/>
                    <a:pt x="32" y="98"/>
                  </a:cubicBezTo>
                  <a:cubicBezTo>
                    <a:pt x="35" y="103"/>
                    <a:pt x="16" y="88"/>
                    <a:pt x="19" y="73"/>
                  </a:cubicBezTo>
                  <a:cubicBezTo>
                    <a:pt x="19" y="73"/>
                    <a:pt x="0" y="90"/>
                    <a:pt x="16" y="109"/>
                  </a:cubicBezTo>
                  <a:cubicBezTo>
                    <a:pt x="24" y="116"/>
                    <a:pt x="32" y="121"/>
                    <a:pt x="32" y="121"/>
                  </a:cubicBezTo>
                  <a:cubicBezTo>
                    <a:pt x="32" y="121"/>
                    <a:pt x="47" y="120"/>
                    <a:pt x="58" y="118"/>
                  </a:cubicBezTo>
                  <a:cubicBezTo>
                    <a:pt x="49" y="111"/>
                    <a:pt x="40" y="101"/>
                    <a:pt x="42" y="95"/>
                  </a:cubicBezTo>
                  <a:cubicBezTo>
                    <a:pt x="44" y="82"/>
                    <a:pt x="41" y="73"/>
                    <a:pt x="41" y="73"/>
                  </a:cubicBezTo>
                  <a:cubicBezTo>
                    <a:pt x="41" y="73"/>
                    <a:pt x="74" y="59"/>
                    <a:pt x="75" y="53"/>
                  </a:cubicBezTo>
                  <a:cubicBezTo>
                    <a:pt x="76" y="48"/>
                    <a:pt x="87" y="29"/>
                    <a:pt x="87" y="29"/>
                  </a:cubicBezTo>
                  <a:cubicBezTo>
                    <a:pt x="108" y="17"/>
                    <a:pt x="108" y="17"/>
                    <a:pt x="108" y="17"/>
                  </a:cubicBezTo>
                  <a:cubicBezTo>
                    <a:pt x="96" y="7"/>
                    <a:pt x="83" y="1"/>
                    <a:pt x="79"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4" name="稻壳儿小白白(http://dwz.cn/Wu2UP)@|5FFC:7582443|FBC:16777215|LFC:0|LBC:16777215"/>
            <p:cNvSpPr/>
            <p:nvPr/>
          </p:nvSpPr>
          <p:spPr bwMode="auto">
            <a:xfrm>
              <a:off x="985837" y="169863"/>
              <a:ext cx="263525" cy="273050"/>
            </a:xfrm>
            <a:custGeom>
              <a:avLst/>
              <a:gdLst>
                <a:gd name="T0" fmla="*/ 69 w 70"/>
                <a:gd name="T1" fmla="*/ 66 h 73"/>
                <a:gd name="T2" fmla="*/ 70 w 70"/>
                <a:gd name="T3" fmla="*/ 39 h 73"/>
                <a:gd name="T4" fmla="*/ 68 w 70"/>
                <a:gd name="T5" fmla="*/ 37 h 73"/>
                <a:gd name="T6" fmla="*/ 55 w 70"/>
                <a:gd name="T7" fmla="*/ 37 h 73"/>
                <a:gd name="T8" fmla="*/ 56 w 70"/>
                <a:gd name="T9" fmla="*/ 33 h 73"/>
                <a:gd name="T10" fmla="*/ 45 w 70"/>
                <a:gd name="T11" fmla="*/ 54 h 73"/>
                <a:gd name="T12" fmla="*/ 34 w 70"/>
                <a:gd name="T13" fmla="*/ 53 h 73"/>
                <a:gd name="T14" fmla="*/ 20 w 70"/>
                <a:gd name="T15" fmla="*/ 49 h 73"/>
                <a:gd name="T16" fmla="*/ 11 w 70"/>
                <a:gd name="T17" fmla="*/ 27 h 73"/>
                <a:gd name="T18" fmla="*/ 0 w 70"/>
                <a:gd name="T19" fmla="*/ 0 h 73"/>
                <a:gd name="T20" fmla="*/ 9 w 70"/>
                <a:gd name="T21" fmla="*/ 49 h 73"/>
                <a:gd name="T22" fmla="*/ 23 w 70"/>
                <a:gd name="T23" fmla="*/ 66 h 73"/>
                <a:gd name="T24" fmla="*/ 57 w 70"/>
                <a:gd name="T25" fmla="*/ 73 h 73"/>
                <a:gd name="T26" fmla="*/ 69 w 70"/>
                <a:gd name="T2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3">
                  <a:moveTo>
                    <a:pt x="69" y="66"/>
                  </a:moveTo>
                  <a:cubicBezTo>
                    <a:pt x="65" y="57"/>
                    <a:pt x="67" y="47"/>
                    <a:pt x="70" y="39"/>
                  </a:cubicBezTo>
                  <a:cubicBezTo>
                    <a:pt x="69" y="38"/>
                    <a:pt x="69" y="37"/>
                    <a:pt x="68" y="37"/>
                  </a:cubicBezTo>
                  <a:cubicBezTo>
                    <a:pt x="64" y="37"/>
                    <a:pt x="55" y="37"/>
                    <a:pt x="55" y="37"/>
                  </a:cubicBezTo>
                  <a:cubicBezTo>
                    <a:pt x="55" y="37"/>
                    <a:pt x="56" y="35"/>
                    <a:pt x="56" y="33"/>
                  </a:cubicBezTo>
                  <a:cubicBezTo>
                    <a:pt x="50" y="42"/>
                    <a:pt x="45" y="54"/>
                    <a:pt x="45" y="54"/>
                  </a:cubicBezTo>
                  <a:cubicBezTo>
                    <a:pt x="34" y="53"/>
                    <a:pt x="34" y="53"/>
                    <a:pt x="34" y="53"/>
                  </a:cubicBezTo>
                  <a:cubicBezTo>
                    <a:pt x="34" y="53"/>
                    <a:pt x="23" y="49"/>
                    <a:pt x="20" y="49"/>
                  </a:cubicBezTo>
                  <a:cubicBezTo>
                    <a:pt x="16" y="49"/>
                    <a:pt x="10" y="30"/>
                    <a:pt x="11" y="27"/>
                  </a:cubicBezTo>
                  <a:cubicBezTo>
                    <a:pt x="12" y="23"/>
                    <a:pt x="0" y="0"/>
                    <a:pt x="0" y="0"/>
                  </a:cubicBezTo>
                  <a:cubicBezTo>
                    <a:pt x="4" y="13"/>
                    <a:pt x="2" y="47"/>
                    <a:pt x="9" y="49"/>
                  </a:cubicBezTo>
                  <a:cubicBezTo>
                    <a:pt x="15" y="50"/>
                    <a:pt x="23" y="66"/>
                    <a:pt x="23" y="66"/>
                  </a:cubicBezTo>
                  <a:cubicBezTo>
                    <a:pt x="23" y="66"/>
                    <a:pt x="44" y="73"/>
                    <a:pt x="57" y="73"/>
                  </a:cubicBezTo>
                  <a:cubicBezTo>
                    <a:pt x="69" y="73"/>
                    <a:pt x="69" y="66"/>
                    <a:pt x="69" y="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5" name="稻壳儿小白白(http://dwz.cn/Wu2UP)@|5FFC:7582443|FBC:16777215|LFC:0|LBC:16777215"/>
            <p:cNvSpPr/>
            <p:nvPr/>
          </p:nvSpPr>
          <p:spPr bwMode="auto">
            <a:xfrm>
              <a:off x="1458912" y="131763"/>
              <a:ext cx="865188" cy="1069975"/>
            </a:xfrm>
            <a:custGeom>
              <a:avLst/>
              <a:gdLst>
                <a:gd name="T0" fmla="*/ 230 w 230"/>
                <a:gd name="T1" fmla="*/ 166 h 285"/>
                <a:gd name="T2" fmla="*/ 189 w 230"/>
                <a:gd name="T3" fmla="*/ 154 h 285"/>
                <a:gd name="T4" fmla="*/ 189 w 230"/>
                <a:gd name="T5" fmla="*/ 141 h 285"/>
                <a:gd name="T6" fmla="*/ 147 w 230"/>
                <a:gd name="T7" fmla="*/ 154 h 285"/>
                <a:gd name="T8" fmla="*/ 120 w 230"/>
                <a:gd name="T9" fmla="*/ 129 h 285"/>
                <a:gd name="T10" fmla="*/ 112 w 230"/>
                <a:gd name="T11" fmla="*/ 87 h 285"/>
                <a:gd name="T12" fmla="*/ 93 w 230"/>
                <a:gd name="T13" fmla="*/ 76 h 285"/>
                <a:gd name="T14" fmla="*/ 98 w 230"/>
                <a:gd name="T15" fmla="*/ 47 h 285"/>
                <a:gd name="T16" fmla="*/ 81 w 230"/>
                <a:gd name="T17" fmla="*/ 0 h 285"/>
                <a:gd name="T18" fmla="*/ 13 w 230"/>
                <a:gd name="T19" fmla="*/ 115 h 285"/>
                <a:gd name="T20" fmla="*/ 24 w 230"/>
                <a:gd name="T21" fmla="*/ 203 h 285"/>
                <a:gd name="T22" fmla="*/ 49 w 230"/>
                <a:gd name="T23" fmla="*/ 194 h 285"/>
                <a:gd name="T24" fmla="*/ 112 w 230"/>
                <a:gd name="T25" fmla="*/ 216 h 285"/>
                <a:gd name="T26" fmla="*/ 174 w 230"/>
                <a:gd name="T27" fmla="*/ 285 h 285"/>
                <a:gd name="T28" fmla="*/ 147 w 230"/>
                <a:gd name="T29" fmla="*/ 215 h 285"/>
                <a:gd name="T30" fmla="*/ 175 w 230"/>
                <a:gd name="T31" fmla="*/ 215 h 285"/>
                <a:gd name="T32" fmla="*/ 215 w 230"/>
                <a:gd name="T33" fmla="*/ 198 h 285"/>
                <a:gd name="T34" fmla="*/ 230 w 230"/>
                <a:gd name="T35" fmla="*/ 172 h 285"/>
                <a:gd name="T36" fmla="*/ 230 w 230"/>
                <a:gd name="T37" fmla="*/ 16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285">
                  <a:moveTo>
                    <a:pt x="230" y="166"/>
                  </a:moveTo>
                  <a:cubicBezTo>
                    <a:pt x="213" y="155"/>
                    <a:pt x="189" y="154"/>
                    <a:pt x="189" y="154"/>
                  </a:cubicBezTo>
                  <a:cubicBezTo>
                    <a:pt x="176" y="147"/>
                    <a:pt x="189" y="141"/>
                    <a:pt x="189" y="141"/>
                  </a:cubicBezTo>
                  <a:cubicBezTo>
                    <a:pt x="176" y="137"/>
                    <a:pt x="147" y="154"/>
                    <a:pt x="147" y="154"/>
                  </a:cubicBezTo>
                  <a:cubicBezTo>
                    <a:pt x="147" y="154"/>
                    <a:pt x="137" y="145"/>
                    <a:pt x="120" y="129"/>
                  </a:cubicBezTo>
                  <a:cubicBezTo>
                    <a:pt x="103" y="113"/>
                    <a:pt x="115" y="94"/>
                    <a:pt x="112" y="87"/>
                  </a:cubicBezTo>
                  <a:cubicBezTo>
                    <a:pt x="108" y="80"/>
                    <a:pt x="93" y="76"/>
                    <a:pt x="93" y="76"/>
                  </a:cubicBezTo>
                  <a:cubicBezTo>
                    <a:pt x="88" y="72"/>
                    <a:pt x="98" y="47"/>
                    <a:pt x="98" y="47"/>
                  </a:cubicBezTo>
                  <a:cubicBezTo>
                    <a:pt x="87" y="38"/>
                    <a:pt x="83" y="16"/>
                    <a:pt x="81" y="0"/>
                  </a:cubicBezTo>
                  <a:cubicBezTo>
                    <a:pt x="44" y="22"/>
                    <a:pt x="29" y="66"/>
                    <a:pt x="13" y="115"/>
                  </a:cubicBezTo>
                  <a:cubicBezTo>
                    <a:pt x="0" y="155"/>
                    <a:pt x="13" y="186"/>
                    <a:pt x="24" y="203"/>
                  </a:cubicBezTo>
                  <a:cubicBezTo>
                    <a:pt x="37" y="200"/>
                    <a:pt x="49" y="194"/>
                    <a:pt x="49" y="194"/>
                  </a:cubicBezTo>
                  <a:cubicBezTo>
                    <a:pt x="82" y="201"/>
                    <a:pt x="112" y="216"/>
                    <a:pt x="112" y="216"/>
                  </a:cubicBezTo>
                  <a:cubicBezTo>
                    <a:pt x="131" y="250"/>
                    <a:pt x="174" y="285"/>
                    <a:pt x="174" y="285"/>
                  </a:cubicBezTo>
                  <a:cubicBezTo>
                    <a:pt x="152" y="262"/>
                    <a:pt x="147" y="215"/>
                    <a:pt x="147" y="215"/>
                  </a:cubicBezTo>
                  <a:cubicBezTo>
                    <a:pt x="147" y="215"/>
                    <a:pt x="155" y="217"/>
                    <a:pt x="175" y="215"/>
                  </a:cubicBezTo>
                  <a:cubicBezTo>
                    <a:pt x="184" y="213"/>
                    <a:pt x="201" y="206"/>
                    <a:pt x="215" y="198"/>
                  </a:cubicBezTo>
                  <a:cubicBezTo>
                    <a:pt x="221" y="192"/>
                    <a:pt x="230" y="181"/>
                    <a:pt x="230" y="172"/>
                  </a:cubicBezTo>
                  <a:cubicBezTo>
                    <a:pt x="230" y="171"/>
                    <a:pt x="230" y="168"/>
                    <a:pt x="230" y="1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6" name="稻壳儿小白白(http://dwz.cn/Wu2UP)@|5FFC:0|FBC:16777215|LFC:0|LBC:16777215"/>
            <p:cNvSpPr/>
            <p:nvPr/>
          </p:nvSpPr>
          <p:spPr bwMode="auto">
            <a:xfrm>
              <a:off x="1392237" y="0"/>
              <a:ext cx="800100" cy="1163638"/>
            </a:xfrm>
            <a:custGeom>
              <a:avLst/>
              <a:gdLst>
                <a:gd name="T0" fmla="*/ 78 w 213"/>
                <a:gd name="T1" fmla="*/ 310 h 310"/>
                <a:gd name="T2" fmla="*/ 78 w 213"/>
                <a:gd name="T3" fmla="*/ 267 h 310"/>
                <a:gd name="T4" fmla="*/ 73 w 213"/>
                <a:gd name="T5" fmla="*/ 222 h 310"/>
                <a:gd name="T6" fmla="*/ 48 w 213"/>
                <a:gd name="T7" fmla="*/ 222 h 310"/>
                <a:gd name="T8" fmla="*/ 35 w 213"/>
                <a:gd name="T9" fmla="*/ 177 h 310"/>
                <a:gd name="T10" fmla="*/ 56 w 213"/>
                <a:gd name="T11" fmla="*/ 169 h 310"/>
                <a:gd name="T12" fmla="*/ 73 w 213"/>
                <a:gd name="T13" fmla="*/ 183 h 310"/>
                <a:gd name="T14" fmla="*/ 84 w 213"/>
                <a:gd name="T15" fmla="*/ 177 h 310"/>
                <a:gd name="T16" fmla="*/ 79 w 213"/>
                <a:gd name="T17" fmla="*/ 150 h 310"/>
                <a:gd name="T18" fmla="*/ 89 w 213"/>
                <a:gd name="T19" fmla="*/ 103 h 310"/>
                <a:gd name="T20" fmla="*/ 76 w 213"/>
                <a:gd name="T21" fmla="*/ 89 h 310"/>
                <a:gd name="T22" fmla="*/ 89 w 213"/>
                <a:gd name="T23" fmla="*/ 59 h 310"/>
                <a:gd name="T24" fmla="*/ 138 w 213"/>
                <a:gd name="T25" fmla="*/ 45 h 310"/>
                <a:gd name="T26" fmla="*/ 191 w 213"/>
                <a:gd name="T27" fmla="*/ 43 h 310"/>
                <a:gd name="T28" fmla="*/ 213 w 213"/>
                <a:gd name="T29" fmla="*/ 69 h 310"/>
                <a:gd name="T30" fmla="*/ 193 w 213"/>
                <a:gd name="T31" fmla="*/ 30 h 310"/>
                <a:gd name="T32" fmla="*/ 165 w 213"/>
                <a:gd name="T33" fmla="*/ 23 h 310"/>
                <a:gd name="T34" fmla="*/ 138 w 213"/>
                <a:gd name="T35" fmla="*/ 7 h 310"/>
                <a:gd name="T36" fmla="*/ 123 w 213"/>
                <a:gd name="T37" fmla="*/ 16 h 310"/>
                <a:gd name="T38" fmla="*/ 123 w 213"/>
                <a:gd name="T39" fmla="*/ 0 h 310"/>
                <a:gd name="T40" fmla="*/ 97 w 213"/>
                <a:gd name="T41" fmla="*/ 23 h 310"/>
                <a:gd name="T42" fmla="*/ 46 w 213"/>
                <a:gd name="T43" fmla="*/ 72 h 310"/>
                <a:gd name="T44" fmla="*/ 19 w 213"/>
                <a:gd name="T45" fmla="*/ 135 h 310"/>
                <a:gd name="T46" fmla="*/ 11 w 213"/>
                <a:gd name="T47" fmla="*/ 206 h 310"/>
                <a:gd name="T48" fmla="*/ 55 w 213"/>
                <a:gd name="T49" fmla="*/ 275 h 310"/>
                <a:gd name="T50" fmla="*/ 78 w 213"/>
                <a:gd name="T51"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310">
                  <a:moveTo>
                    <a:pt x="78" y="310"/>
                  </a:moveTo>
                  <a:cubicBezTo>
                    <a:pt x="78" y="310"/>
                    <a:pt x="80" y="278"/>
                    <a:pt x="78" y="267"/>
                  </a:cubicBezTo>
                  <a:cubicBezTo>
                    <a:pt x="76" y="255"/>
                    <a:pt x="73" y="222"/>
                    <a:pt x="73" y="222"/>
                  </a:cubicBezTo>
                  <a:cubicBezTo>
                    <a:pt x="73" y="222"/>
                    <a:pt x="59" y="230"/>
                    <a:pt x="48" y="222"/>
                  </a:cubicBezTo>
                  <a:cubicBezTo>
                    <a:pt x="38" y="214"/>
                    <a:pt x="31" y="188"/>
                    <a:pt x="35" y="177"/>
                  </a:cubicBezTo>
                  <a:cubicBezTo>
                    <a:pt x="38" y="167"/>
                    <a:pt x="47" y="161"/>
                    <a:pt x="56" y="169"/>
                  </a:cubicBezTo>
                  <a:cubicBezTo>
                    <a:pt x="66" y="177"/>
                    <a:pt x="73" y="183"/>
                    <a:pt x="73" y="183"/>
                  </a:cubicBezTo>
                  <a:cubicBezTo>
                    <a:pt x="84" y="177"/>
                    <a:pt x="84" y="177"/>
                    <a:pt x="84" y="177"/>
                  </a:cubicBezTo>
                  <a:cubicBezTo>
                    <a:pt x="84" y="177"/>
                    <a:pt x="80" y="157"/>
                    <a:pt x="79" y="150"/>
                  </a:cubicBezTo>
                  <a:cubicBezTo>
                    <a:pt x="78" y="143"/>
                    <a:pt x="84" y="113"/>
                    <a:pt x="89" y="103"/>
                  </a:cubicBezTo>
                  <a:cubicBezTo>
                    <a:pt x="93" y="94"/>
                    <a:pt x="76" y="89"/>
                    <a:pt x="76" y="89"/>
                  </a:cubicBezTo>
                  <a:cubicBezTo>
                    <a:pt x="76" y="89"/>
                    <a:pt x="73" y="76"/>
                    <a:pt x="89" y="59"/>
                  </a:cubicBezTo>
                  <a:cubicBezTo>
                    <a:pt x="106" y="42"/>
                    <a:pt x="123" y="49"/>
                    <a:pt x="138" y="45"/>
                  </a:cubicBezTo>
                  <a:cubicBezTo>
                    <a:pt x="153" y="42"/>
                    <a:pt x="198" y="48"/>
                    <a:pt x="191" y="43"/>
                  </a:cubicBezTo>
                  <a:cubicBezTo>
                    <a:pt x="185" y="37"/>
                    <a:pt x="213" y="69"/>
                    <a:pt x="213" y="69"/>
                  </a:cubicBezTo>
                  <a:cubicBezTo>
                    <a:pt x="193" y="30"/>
                    <a:pt x="193" y="30"/>
                    <a:pt x="193" y="30"/>
                  </a:cubicBezTo>
                  <a:cubicBezTo>
                    <a:pt x="193" y="30"/>
                    <a:pt x="169" y="27"/>
                    <a:pt x="165" y="23"/>
                  </a:cubicBezTo>
                  <a:cubicBezTo>
                    <a:pt x="161" y="18"/>
                    <a:pt x="153" y="5"/>
                    <a:pt x="138" y="7"/>
                  </a:cubicBezTo>
                  <a:cubicBezTo>
                    <a:pt x="123" y="8"/>
                    <a:pt x="123" y="16"/>
                    <a:pt x="123" y="16"/>
                  </a:cubicBezTo>
                  <a:cubicBezTo>
                    <a:pt x="123" y="0"/>
                    <a:pt x="123" y="0"/>
                    <a:pt x="123" y="0"/>
                  </a:cubicBezTo>
                  <a:cubicBezTo>
                    <a:pt x="123" y="0"/>
                    <a:pt x="108" y="17"/>
                    <a:pt x="97" y="23"/>
                  </a:cubicBezTo>
                  <a:cubicBezTo>
                    <a:pt x="85" y="28"/>
                    <a:pt x="46" y="72"/>
                    <a:pt x="46" y="72"/>
                  </a:cubicBezTo>
                  <a:cubicBezTo>
                    <a:pt x="46" y="72"/>
                    <a:pt x="16" y="121"/>
                    <a:pt x="19" y="135"/>
                  </a:cubicBezTo>
                  <a:cubicBezTo>
                    <a:pt x="21" y="149"/>
                    <a:pt x="0" y="182"/>
                    <a:pt x="11" y="206"/>
                  </a:cubicBezTo>
                  <a:cubicBezTo>
                    <a:pt x="21" y="230"/>
                    <a:pt x="51" y="264"/>
                    <a:pt x="55" y="275"/>
                  </a:cubicBezTo>
                  <a:cubicBezTo>
                    <a:pt x="60" y="285"/>
                    <a:pt x="62" y="308"/>
                    <a:pt x="78" y="3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7" name="稻壳儿小白白(http://dwz.cn/Wu2UP)@|5FFC:16578549|FBC:16777215|LFC:0|LBC:16777215"/>
            <p:cNvSpPr/>
            <p:nvPr/>
          </p:nvSpPr>
          <p:spPr bwMode="auto">
            <a:xfrm>
              <a:off x="1876425" y="1085850"/>
              <a:ext cx="823913" cy="1076325"/>
            </a:xfrm>
            <a:custGeom>
              <a:avLst/>
              <a:gdLst>
                <a:gd name="T0" fmla="*/ 0 w 219"/>
                <a:gd name="T1" fmla="*/ 31 h 287"/>
                <a:gd name="T2" fmla="*/ 54 w 219"/>
                <a:gd name="T3" fmla="*/ 36 h 287"/>
                <a:gd name="T4" fmla="*/ 115 w 219"/>
                <a:gd name="T5" fmla="*/ 36 h 287"/>
                <a:gd name="T6" fmla="*/ 110 w 219"/>
                <a:gd name="T7" fmla="*/ 0 h 287"/>
                <a:gd name="T8" fmla="*/ 134 w 219"/>
                <a:gd name="T9" fmla="*/ 31 h 287"/>
                <a:gd name="T10" fmla="*/ 154 w 219"/>
                <a:gd name="T11" fmla="*/ 76 h 287"/>
                <a:gd name="T12" fmla="*/ 216 w 219"/>
                <a:gd name="T13" fmla="*/ 133 h 287"/>
                <a:gd name="T14" fmla="*/ 141 w 219"/>
                <a:gd name="T15" fmla="*/ 287 h 287"/>
                <a:gd name="T16" fmla="*/ 0 w 219"/>
                <a:gd name="T17" fmla="*/ 3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87">
                  <a:moveTo>
                    <a:pt x="0" y="31"/>
                  </a:moveTo>
                  <a:cubicBezTo>
                    <a:pt x="0" y="31"/>
                    <a:pt x="41" y="29"/>
                    <a:pt x="54" y="36"/>
                  </a:cubicBezTo>
                  <a:cubicBezTo>
                    <a:pt x="66" y="43"/>
                    <a:pt x="115" y="36"/>
                    <a:pt x="115" y="36"/>
                  </a:cubicBezTo>
                  <a:cubicBezTo>
                    <a:pt x="115" y="36"/>
                    <a:pt x="102" y="18"/>
                    <a:pt x="110" y="0"/>
                  </a:cubicBezTo>
                  <a:cubicBezTo>
                    <a:pt x="134" y="31"/>
                    <a:pt x="134" y="31"/>
                    <a:pt x="134" y="31"/>
                  </a:cubicBezTo>
                  <a:cubicBezTo>
                    <a:pt x="154" y="76"/>
                    <a:pt x="154" y="76"/>
                    <a:pt x="154" y="76"/>
                  </a:cubicBezTo>
                  <a:cubicBezTo>
                    <a:pt x="154" y="76"/>
                    <a:pt x="214" y="109"/>
                    <a:pt x="216" y="133"/>
                  </a:cubicBezTo>
                  <a:cubicBezTo>
                    <a:pt x="219" y="157"/>
                    <a:pt x="141" y="287"/>
                    <a:pt x="141" y="287"/>
                  </a:cubicBezTo>
                  <a:cubicBezTo>
                    <a:pt x="141" y="287"/>
                    <a:pt x="7" y="65"/>
                    <a:pt x="0" y="31"/>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8" name="稻壳儿小白白(http://dwz.cn/Wu2UP)@|5FFC:2303014|FBC:16777215|LFC:0|LBC:16777215"/>
            <p:cNvSpPr/>
            <p:nvPr/>
          </p:nvSpPr>
          <p:spPr bwMode="auto">
            <a:xfrm>
              <a:off x="2035175" y="1231900"/>
              <a:ext cx="508000" cy="773113"/>
            </a:xfrm>
            <a:custGeom>
              <a:avLst/>
              <a:gdLst>
                <a:gd name="T0" fmla="*/ 91 w 135"/>
                <a:gd name="T1" fmla="*/ 206 h 206"/>
                <a:gd name="T2" fmla="*/ 135 w 135"/>
                <a:gd name="T3" fmla="*/ 115 h 206"/>
                <a:gd name="T4" fmla="*/ 91 w 135"/>
                <a:gd name="T5" fmla="*/ 52 h 206"/>
                <a:gd name="T6" fmla="*/ 75 w 135"/>
                <a:gd name="T7" fmla="*/ 4 h 206"/>
                <a:gd name="T8" fmla="*/ 0 w 135"/>
                <a:gd name="T9" fmla="*/ 16 h 206"/>
                <a:gd name="T10" fmla="*/ 61 w 135"/>
                <a:gd name="T11" fmla="*/ 58 h 206"/>
                <a:gd name="T12" fmla="*/ 68 w 135"/>
                <a:gd name="T13" fmla="*/ 166 h 206"/>
                <a:gd name="T14" fmla="*/ 91 w 135"/>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06">
                  <a:moveTo>
                    <a:pt x="91" y="206"/>
                  </a:moveTo>
                  <a:cubicBezTo>
                    <a:pt x="135" y="115"/>
                    <a:pt x="135" y="115"/>
                    <a:pt x="135" y="115"/>
                  </a:cubicBezTo>
                  <a:cubicBezTo>
                    <a:pt x="91" y="52"/>
                    <a:pt x="91" y="52"/>
                    <a:pt x="91" y="52"/>
                  </a:cubicBezTo>
                  <a:cubicBezTo>
                    <a:pt x="91" y="52"/>
                    <a:pt x="88" y="9"/>
                    <a:pt x="75" y="4"/>
                  </a:cubicBezTo>
                  <a:cubicBezTo>
                    <a:pt x="75" y="4"/>
                    <a:pt x="9" y="0"/>
                    <a:pt x="0" y="16"/>
                  </a:cubicBezTo>
                  <a:cubicBezTo>
                    <a:pt x="0" y="16"/>
                    <a:pt x="56" y="49"/>
                    <a:pt x="61" y="58"/>
                  </a:cubicBezTo>
                  <a:cubicBezTo>
                    <a:pt x="68" y="166"/>
                    <a:pt x="68" y="166"/>
                    <a:pt x="68" y="166"/>
                  </a:cubicBezTo>
                  <a:lnTo>
                    <a:pt x="91" y="20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09" name="稻壳儿小白白(http://dwz.cn/Wu2UP)@|5FFC:0|FBC:16777215|LFC:0|LBC:16777215"/>
            <p:cNvSpPr/>
            <p:nvPr/>
          </p:nvSpPr>
          <p:spPr bwMode="auto">
            <a:xfrm>
              <a:off x="1101725" y="7367588"/>
              <a:ext cx="982663" cy="420688"/>
            </a:xfrm>
            <a:custGeom>
              <a:avLst/>
              <a:gdLst>
                <a:gd name="T0" fmla="*/ 5 w 261"/>
                <a:gd name="T1" fmla="*/ 13 h 112"/>
                <a:gd name="T2" fmla="*/ 5 w 261"/>
                <a:gd name="T3" fmla="*/ 81 h 112"/>
                <a:gd name="T4" fmla="*/ 91 w 261"/>
                <a:gd name="T5" fmla="*/ 91 h 112"/>
                <a:gd name="T6" fmla="*/ 98 w 261"/>
                <a:gd name="T7" fmla="*/ 75 h 112"/>
                <a:gd name="T8" fmla="*/ 211 w 261"/>
                <a:gd name="T9" fmla="*/ 111 h 112"/>
                <a:gd name="T10" fmla="*/ 261 w 261"/>
                <a:gd name="T11" fmla="*/ 36 h 112"/>
                <a:gd name="T12" fmla="*/ 154 w 261"/>
                <a:gd name="T13" fmla="*/ 0 h 112"/>
                <a:gd name="T14" fmla="*/ 5 w 261"/>
                <a:gd name="T15" fmla="*/ 13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112">
                  <a:moveTo>
                    <a:pt x="5" y="13"/>
                  </a:moveTo>
                  <a:cubicBezTo>
                    <a:pt x="5" y="13"/>
                    <a:pt x="0" y="57"/>
                    <a:pt x="5" y="81"/>
                  </a:cubicBezTo>
                  <a:cubicBezTo>
                    <a:pt x="91" y="91"/>
                    <a:pt x="91" y="91"/>
                    <a:pt x="91" y="91"/>
                  </a:cubicBezTo>
                  <a:cubicBezTo>
                    <a:pt x="98" y="75"/>
                    <a:pt x="98" y="75"/>
                    <a:pt x="98" y="75"/>
                  </a:cubicBezTo>
                  <a:cubicBezTo>
                    <a:pt x="98" y="75"/>
                    <a:pt x="177" y="110"/>
                    <a:pt x="211" y="111"/>
                  </a:cubicBezTo>
                  <a:cubicBezTo>
                    <a:pt x="246" y="112"/>
                    <a:pt x="261" y="36"/>
                    <a:pt x="261" y="36"/>
                  </a:cubicBezTo>
                  <a:cubicBezTo>
                    <a:pt x="154" y="0"/>
                    <a:pt x="154" y="0"/>
                    <a:pt x="154" y="0"/>
                  </a:cubicBez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0" name="稻壳儿小白白(http://dwz.cn/Wu2UP)@|5FFC:0|FBC:16777215|LFC:0|LBC:16777215"/>
            <p:cNvSpPr/>
            <p:nvPr/>
          </p:nvSpPr>
          <p:spPr bwMode="auto">
            <a:xfrm>
              <a:off x="1711325" y="7546975"/>
              <a:ext cx="1027113" cy="574675"/>
            </a:xfrm>
            <a:custGeom>
              <a:avLst/>
              <a:gdLst>
                <a:gd name="T0" fmla="*/ 2 w 273"/>
                <a:gd name="T1" fmla="*/ 7 h 153"/>
                <a:gd name="T2" fmla="*/ 2 w 273"/>
                <a:gd name="T3" fmla="*/ 102 h 153"/>
                <a:gd name="T4" fmla="*/ 55 w 273"/>
                <a:gd name="T5" fmla="*/ 121 h 153"/>
                <a:gd name="T6" fmla="*/ 62 w 273"/>
                <a:gd name="T7" fmla="*/ 111 h 153"/>
                <a:gd name="T8" fmla="*/ 146 w 273"/>
                <a:gd name="T9" fmla="*/ 151 h 153"/>
                <a:gd name="T10" fmla="*/ 273 w 273"/>
                <a:gd name="T11" fmla="*/ 132 h 153"/>
                <a:gd name="T12" fmla="*/ 263 w 273"/>
                <a:gd name="T13" fmla="*/ 106 h 153"/>
                <a:gd name="T14" fmla="*/ 228 w 273"/>
                <a:gd name="T15" fmla="*/ 100 h 153"/>
                <a:gd name="T16" fmla="*/ 155 w 273"/>
                <a:gd name="T17" fmla="*/ 27 h 153"/>
                <a:gd name="T18" fmla="*/ 2 w 273"/>
                <a:gd name="T19"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53">
                  <a:moveTo>
                    <a:pt x="2" y="7"/>
                  </a:moveTo>
                  <a:cubicBezTo>
                    <a:pt x="2" y="7"/>
                    <a:pt x="0" y="93"/>
                    <a:pt x="2" y="102"/>
                  </a:cubicBezTo>
                  <a:cubicBezTo>
                    <a:pt x="5" y="111"/>
                    <a:pt x="45" y="122"/>
                    <a:pt x="55" y="121"/>
                  </a:cubicBezTo>
                  <a:cubicBezTo>
                    <a:pt x="62" y="111"/>
                    <a:pt x="62" y="111"/>
                    <a:pt x="62" y="111"/>
                  </a:cubicBezTo>
                  <a:cubicBezTo>
                    <a:pt x="62" y="111"/>
                    <a:pt x="82" y="149"/>
                    <a:pt x="146" y="151"/>
                  </a:cubicBezTo>
                  <a:cubicBezTo>
                    <a:pt x="210" y="153"/>
                    <a:pt x="273" y="132"/>
                    <a:pt x="273" y="132"/>
                  </a:cubicBezTo>
                  <a:cubicBezTo>
                    <a:pt x="273" y="132"/>
                    <a:pt x="266" y="107"/>
                    <a:pt x="263" y="106"/>
                  </a:cubicBezTo>
                  <a:cubicBezTo>
                    <a:pt x="259" y="105"/>
                    <a:pt x="228" y="100"/>
                    <a:pt x="228" y="100"/>
                  </a:cubicBezTo>
                  <a:cubicBezTo>
                    <a:pt x="228" y="100"/>
                    <a:pt x="168" y="55"/>
                    <a:pt x="155" y="27"/>
                  </a:cubicBezTo>
                  <a:cubicBezTo>
                    <a:pt x="142" y="0"/>
                    <a:pt x="2" y="7"/>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1" name="稻壳儿小白白(http://dwz.cn/Wu2UP)@|5FFC:2303014|FBC:16777215|LFC:0|LBC:16777215"/>
            <p:cNvSpPr/>
            <p:nvPr/>
          </p:nvSpPr>
          <p:spPr bwMode="auto">
            <a:xfrm>
              <a:off x="1109662" y="3357563"/>
              <a:ext cx="1628775" cy="4152900"/>
            </a:xfrm>
            <a:custGeom>
              <a:avLst/>
              <a:gdLst>
                <a:gd name="T0" fmla="*/ 10 w 433"/>
                <a:gd name="T1" fmla="*/ 1096 h 1106"/>
                <a:gd name="T2" fmla="*/ 10 w 433"/>
                <a:gd name="T3" fmla="*/ 1058 h 1106"/>
                <a:gd name="T4" fmla="*/ 25 w 433"/>
                <a:gd name="T5" fmla="*/ 934 h 1106"/>
                <a:gd name="T6" fmla="*/ 98 w 433"/>
                <a:gd name="T7" fmla="*/ 615 h 1106"/>
                <a:gd name="T8" fmla="*/ 161 w 433"/>
                <a:gd name="T9" fmla="*/ 382 h 1106"/>
                <a:gd name="T10" fmla="*/ 207 w 433"/>
                <a:gd name="T11" fmla="*/ 103 h 1106"/>
                <a:gd name="T12" fmla="*/ 240 w 433"/>
                <a:gd name="T13" fmla="*/ 0 h 1106"/>
                <a:gd name="T14" fmla="*/ 433 w 433"/>
                <a:gd name="T15" fmla="*/ 9 h 1106"/>
                <a:gd name="T16" fmla="*/ 421 w 433"/>
                <a:gd name="T17" fmla="*/ 240 h 1106"/>
                <a:gd name="T18" fmla="*/ 350 w 433"/>
                <a:gd name="T19" fmla="*/ 536 h 1106"/>
                <a:gd name="T20" fmla="*/ 141 w 433"/>
                <a:gd name="T21" fmla="*/ 1027 h 1106"/>
                <a:gd name="T22" fmla="*/ 173 w 433"/>
                <a:gd name="T23" fmla="*/ 1046 h 1106"/>
                <a:gd name="T24" fmla="*/ 185 w 433"/>
                <a:gd name="T25" fmla="*/ 1079 h 1106"/>
                <a:gd name="T26" fmla="*/ 88 w 433"/>
                <a:gd name="T27" fmla="*/ 1105 h 1106"/>
                <a:gd name="T28" fmla="*/ 10 w 433"/>
                <a:gd name="T29" fmla="*/ 1096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1106">
                  <a:moveTo>
                    <a:pt x="10" y="1096"/>
                  </a:moveTo>
                  <a:cubicBezTo>
                    <a:pt x="10" y="1096"/>
                    <a:pt x="0" y="1086"/>
                    <a:pt x="10" y="1058"/>
                  </a:cubicBezTo>
                  <a:cubicBezTo>
                    <a:pt x="20" y="1030"/>
                    <a:pt x="25" y="934"/>
                    <a:pt x="25" y="934"/>
                  </a:cubicBezTo>
                  <a:cubicBezTo>
                    <a:pt x="25" y="934"/>
                    <a:pt x="60" y="663"/>
                    <a:pt x="98" y="615"/>
                  </a:cubicBezTo>
                  <a:cubicBezTo>
                    <a:pt x="98" y="615"/>
                    <a:pt x="160" y="402"/>
                    <a:pt x="161" y="382"/>
                  </a:cubicBezTo>
                  <a:cubicBezTo>
                    <a:pt x="163" y="361"/>
                    <a:pt x="207" y="103"/>
                    <a:pt x="207" y="103"/>
                  </a:cubicBezTo>
                  <a:cubicBezTo>
                    <a:pt x="240" y="0"/>
                    <a:pt x="240" y="0"/>
                    <a:pt x="240" y="0"/>
                  </a:cubicBezTo>
                  <a:cubicBezTo>
                    <a:pt x="433" y="9"/>
                    <a:pt x="433" y="9"/>
                    <a:pt x="433" y="9"/>
                  </a:cubicBezTo>
                  <a:cubicBezTo>
                    <a:pt x="433" y="9"/>
                    <a:pt x="428" y="220"/>
                    <a:pt x="421" y="240"/>
                  </a:cubicBezTo>
                  <a:cubicBezTo>
                    <a:pt x="414" y="261"/>
                    <a:pt x="362" y="492"/>
                    <a:pt x="350" y="536"/>
                  </a:cubicBezTo>
                  <a:cubicBezTo>
                    <a:pt x="338" y="581"/>
                    <a:pt x="143" y="1018"/>
                    <a:pt x="141" y="1027"/>
                  </a:cubicBezTo>
                  <a:cubicBezTo>
                    <a:pt x="140" y="1036"/>
                    <a:pt x="173" y="1046"/>
                    <a:pt x="173" y="1046"/>
                  </a:cubicBezTo>
                  <a:cubicBezTo>
                    <a:pt x="185" y="1079"/>
                    <a:pt x="185" y="1079"/>
                    <a:pt x="185" y="1079"/>
                  </a:cubicBezTo>
                  <a:cubicBezTo>
                    <a:pt x="185" y="1079"/>
                    <a:pt x="131" y="1106"/>
                    <a:pt x="88" y="1105"/>
                  </a:cubicBezTo>
                  <a:cubicBezTo>
                    <a:pt x="45" y="1104"/>
                    <a:pt x="10" y="1096"/>
                    <a:pt x="10" y="109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2" name="稻壳儿小白白(http://dwz.cn/Wu2UP)@|5FFC:0|FBC:16777215|LFC:0|LBC:16777215"/>
            <p:cNvSpPr/>
            <p:nvPr/>
          </p:nvSpPr>
          <p:spPr bwMode="auto">
            <a:xfrm>
              <a:off x="1350962" y="3357563"/>
              <a:ext cx="1387475" cy="4152900"/>
            </a:xfrm>
            <a:custGeom>
              <a:avLst/>
              <a:gdLst>
                <a:gd name="T0" fmla="*/ 143 w 369"/>
                <a:gd name="T1" fmla="*/ 103 h 1106"/>
                <a:gd name="T2" fmla="*/ 140 w 369"/>
                <a:gd name="T3" fmla="*/ 121 h 1106"/>
                <a:gd name="T4" fmla="*/ 314 w 369"/>
                <a:gd name="T5" fmla="*/ 131 h 1106"/>
                <a:gd name="T6" fmla="*/ 335 w 369"/>
                <a:gd name="T7" fmla="*/ 245 h 1106"/>
                <a:gd name="T8" fmla="*/ 313 w 369"/>
                <a:gd name="T9" fmla="*/ 262 h 1106"/>
                <a:gd name="T10" fmla="*/ 313 w 369"/>
                <a:gd name="T11" fmla="*/ 344 h 1106"/>
                <a:gd name="T12" fmla="*/ 251 w 369"/>
                <a:gd name="T13" fmla="*/ 344 h 1106"/>
                <a:gd name="T14" fmla="*/ 115 w 369"/>
                <a:gd name="T15" fmla="*/ 438 h 1106"/>
                <a:gd name="T16" fmla="*/ 59 w 369"/>
                <a:gd name="T17" fmla="*/ 529 h 1106"/>
                <a:gd name="T18" fmla="*/ 50 w 369"/>
                <a:gd name="T19" fmla="*/ 559 h 1106"/>
                <a:gd name="T20" fmla="*/ 104 w 369"/>
                <a:gd name="T21" fmla="*/ 519 h 1106"/>
                <a:gd name="T22" fmla="*/ 97 w 369"/>
                <a:gd name="T23" fmla="*/ 560 h 1106"/>
                <a:gd name="T24" fmla="*/ 21 w 369"/>
                <a:gd name="T25" fmla="*/ 666 h 1106"/>
                <a:gd name="T26" fmla="*/ 108 w 369"/>
                <a:gd name="T27" fmla="*/ 601 h 1106"/>
                <a:gd name="T28" fmla="*/ 66 w 369"/>
                <a:gd name="T29" fmla="*/ 650 h 1106"/>
                <a:gd name="T30" fmla="*/ 0 w 369"/>
                <a:gd name="T31" fmla="*/ 709 h 1106"/>
                <a:gd name="T32" fmla="*/ 0 w 369"/>
                <a:gd name="T33" fmla="*/ 709 h 1106"/>
                <a:gd name="T34" fmla="*/ 51 w 369"/>
                <a:gd name="T35" fmla="*/ 679 h 1106"/>
                <a:gd name="T36" fmla="*/ 77 w 369"/>
                <a:gd name="T37" fmla="*/ 766 h 1106"/>
                <a:gd name="T38" fmla="*/ 97 w 369"/>
                <a:gd name="T39" fmla="*/ 875 h 1106"/>
                <a:gd name="T40" fmla="*/ 66 w 369"/>
                <a:gd name="T41" fmla="*/ 977 h 1106"/>
                <a:gd name="T42" fmla="*/ 6 w 369"/>
                <a:gd name="T43" fmla="*/ 1027 h 1106"/>
                <a:gd name="T44" fmla="*/ 66 w 369"/>
                <a:gd name="T45" fmla="*/ 1017 h 1106"/>
                <a:gd name="T46" fmla="*/ 30 w 369"/>
                <a:gd name="T47" fmla="*/ 1045 h 1106"/>
                <a:gd name="T48" fmla="*/ 6 w 369"/>
                <a:gd name="T49" fmla="*/ 1104 h 1106"/>
                <a:gd name="T50" fmla="*/ 24 w 369"/>
                <a:gd name="T51" fmla="*/ 1105 h 1106"/>
                <a:gd name="T52" fmla="*/ 121 w 369"/>
                <a:gd name="T53" fmla="*/ 1079 h 1106"/>
                <a:gd name="T54" fmla="*/ 109 w 369"/>
                <a:gd name="T55" fmla="*/ 1046 h 1106"/>
                <a:gd name="T56" fmla="*/ 77 w 369"/>
                <a:gd name="T57" fmla="*/ 1027 h 1106"/>
                <a:gd name="T58" fmla="*/ 286 w 369"/>
                <a:gd name="T59" fmla="*/ 536 h 1106"/>
                <a:gd name="T60" fmla="*/ 357 w 369"/>
                <a:gd name="T61" fmla="*/ 240 h 1106"/>
                <a:gd name="T62" fmla="*/ 369 w 369"/>
                <a:gd name="T63" fmla="*/ 9 h 1106"/>
                <a:gd name="T64" fmla="*/ 176 w 369"/>
                <a:gd name="T65" fmla="*/ 0 h 1106"/>
                <a:gd name="T66" fmla="*/ 143 w 369"/>
                <a:gd name="T67" fmla="*/ 103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9" h="1106">
                  <a:moveTo>
                    <a:pt x="143" y="103"/>
                  </a:moveTo>
                  <a:cubicBezTo>
                    <a:pt x="143" y="103"/>
                    <a:pt x="142" y="110"/>
                    <a:pt x="140" y="121"/>
                  </a:cubicBezTo>
                  <a:cubicBezTo>
                    <a:pt x="193" y="129"/>
                    <a:pt x="308" y="130"/>
                    <a:pt x="314" y="131"/>
                  </a:cubicBezTo>
                  <a:cubicBezTo>
                    <a:pt x="322" y="133"/>
                    <a:pt x="341" y="227"/>
                    <a:pt x="335" y="245"/>
                  </a:cubicBezTo>
                  <a:cubicBezTo>
                    <a:pt x="329" y="262"/>
                    <a:pt x="313" y="262"/>
                    <a:pt x="313" y="262"/>
                  </a:cubicBezTo>
                  <a:cubicBezTo>
                    <a:pt x="313" y="262"/>
                    <a:pt x="324" y="333"/>
                    <a:pt x="313" y="344"/>
                  </a:cubicBezTo>
                  <a:cubicBezTo>
                    <a:pt x="301" y="354"/>
                    <a:pt x="251" y="344"/>
                    <a:pt x="251" y="344"/>
                  </a:cubicBezTo>
                  <a:cubicBezTo>
                    <a:pt x="251" y="344"/>
                    <a:pt x="127" y="408"/>
                    <a:pt x="115" y="438"/>
                  </a:cubicBezTo>
                  <a:cubicBezTo>
                    <a:pt x="108" y="454"/>
                    <a:pt x="81" y="496"/>
                    <a:pt x="59" y="529"/>
                  </a:cubicBezTo>
                  <a:cubicBezTo>
                    <a:pt x="56" y="540"/>
                    <a:pt x="53" y="550"/>
                    <a:pt x="50" y="559"/>
                  </a:cubicBezTo>
                  <a:cubicBezTo>
                    <a:pt x="104" y="519"/>
                    <a:pt x="104" y="519"/>
                    <a:pt x="104" y="519"/>
                  </a:cubicBezTo>
                  <a:cubicBezTo>
                    <a:pt x="104" y="519"/>
                    <a:pt x="133" y="529"/>
                    <a:pt x="97" y="560"/>
                  </a:cubicBezTo>
                  <a:cubicBezTo>
                    <a:pt x="62" y="591"/>
                    <a:pt x="21" y="666"/>
                    <a:pt x="21" y="666"/>
                  </a:cubicBezTo>
                  <a:cubicBezTo>
                    <a:pt x="33" y="657"/>
                    <a:pt x="93" y="603"/>
                    <a:pt x="108" y="601"/>
                  </a:cubicBezTo>
                  <a:cubicBezTo>
                    <a:pt x="123" y="600"/>
                    <a:pt x="87" y="631"/>
                    <a:pt x="66" y="650"/>
                  </a:cubicBezTo>
                  <a:cubicBezTo>
                    <a:pt x="44" y="669"/>
                    <a:pt x="0" y="709"/>
                    <a:pt x="0" y="709"/>
                  </a:cubicBezTo>
                  <a:cubicBezTo>
                    <a:pt x="0" y="709"/>
                    <a:pt x="0" y="709"/>
                    <a:pt x="0" y="709"/>
                  </a:cubicBezTo>
                  <a:cubicBezTo>
                    <a:pt x="0" y="709"/>
                    <a:pt x="31" y="687"/>
                    <a:pt x="51" y="679"/>
                  </a:cubicBezTo>
                  <a:cubicBezTo>
                    <a:pt x="70" y="672"/>
                    <a:pt x="77" y="766"/>
                    <a:pt x="77" y="766"/>
                  </a:cubicBezTo>
                  <a:cubicBezTo>
                    <a:pt x="77" y="766"/>
                    <a:pt x="96" y="868"/>
                    <a:pt x="97" y="875"/>
                  </a:cubicBezTo>
                  <a:cubicBezTo>
                    <a:pt x="99" y="883"/>
                    <a:pt x="84" y="971"/>
                    <a:pt x="66" y="977"/>
                  </a:cubicBezTo>
                  <a:cubicBezTo>
                    <a:pt x="47" y="983"/>
                    <a:pt x="6" y="1027"/>
                    <a:pt x="6" y="1027"/>
                  </a:cubicBezTo>
                  <a:cubicBezTo>
                    <a:pt x="21" y="1012"/>
                    <a:pt x="66" y="1017"/>
                    <a:pt x="66" y="1017"/>
                  </a:cubicBezTo>
                  <a:cubicBezTo>
                    <a:pt x="30" y="1045"/>
                    <a:pt x="30" y="1045"/>
                    <a:pt x="30" y="1045"/>
                  </a:cubicBezTo>
                  <a:cubicBezTo>
                    <a:pt x="22" y="1050"/>
                    <a:pt x="13" y="1075"/>
                    <a:pt x="6" y="1104"/>
                  </a:cubicBezTo>
                  <a:cubicBezTo>
                    <a:pt x="12" y="1104"/>
                    <a:pt x="18" y="1105"/>
                    <a:pt x="24" y="1105"/>
                  </a:cubicBezTo>
                  <a:cubicBezTo>
                    <a:pt x="67" y="1106"/>
                    <a:pt x="121" y="1079"/>
                    <a:pt x="121" y="1079"/>
                  </a:cubicBezTo>
                  <a:cubicBezTo>
                    <a:pt x="109" y="1046"/>
                    <a:pt x="109" y="1046"/>
                    <a:pt x="109" y="1046"/>
                  </a:cubicBezTo>
                  <a:cubicBezTo>
                    <a:pt x="109" y="1046"/>
                    <a:pt x="76" y="1036"/>
                    <a:pt x="77" y="1027"/>
                  </a:cubicBezTo>
                  <a:cubicBezTo>
                    <a:pt x="79" y="1018"/>
                    <a:pt x="274" y="581"/>
                    <a:pt x="286" y="536"/>
                  </a:cubicBezTo>
                  <a:cubicBezTo>
                    <a:pt x="298" y="492"/>
                    <a:pt x="350" y="261"/>
                    <a:pt x="357" y="240"/>
                  </a:cubicBezTo>
                  <a:cubicBezTo>
                    <a:pt x="364" y="220"/>
                    <a:pt x="369" y="9"/>
                    <a:pt x="369" y="9"/>
                  </a:cubicBezTo>
                  <a:cubicBezTo>
                    <a:pt x="176" y="0"/>
                    <a:pt x="176" y="0"/>
                    <a:pt x="176" y="0"/>
                  </a:cubicBezTo>
                  <a:lnTo>
                    <a:pt x="143" y="10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3" name="稻壳儿小白白(http://dwz.cn/Wu2UP)@|5FFC:0|FBC:16777215|LFC:0|LBC:16777215"/>
            <p:cNvSpPr/>
            <p:nvPr/>
          </p:nvSpPr>
          <p:spPr bwMode="auto">
            <a:xfrm>
              <a:off x="1285875" y="3416300"/>
              <a:ext cx="1328738" cy="4416425"/>
            </a:xfrm>
            <a:custGeom>
              <a:avLst/>
              <a:gdLst>
                <a:gd name="T0" fmla="*/ 299 w 353"/>
                <a:gd name="T1" fmla="*/ 1133 h 1176"/>
                <a:gd name="T2" fmla="*/ 321 w 353"/>
                <a:gd name="T3" fmla="*/ 731 h 1176"/>
                <a:gd name="T4" fmla="*/ 321 w 353"/>
                <a:gd name="T5" fmla="*/ 572 h 1176"/>
                <a:gd name="T6" fmla="*/ 322 w 353"/>
                <a:gd name="T7" fmla="*/ 495 h 1176"/>
                <a:gd name="T8" fmla="*/ 275 w 353"/>
                <a:gd name="T9" fmla="*/ 296 h 1176"/>
                <a:gd name="T10" fmla="*/ 305 w 353"/>
                <a:gd name="T11" fmla="*/ 248 h 1176"/>
                <a:gd name="T12" fmla="*/ 305 w 353"/>
                <a:gd name="T13" fmla="*/ 0 h 1176"/>
                <a:gd name="T14" fmla="*/ 17 w 353"/>
                <a:gd name="T15" fmla="*/ 56 h 1176"/>
                <a:gd name="T16" fmla="*/ 17 w 353"/>
                <a:gd name="T17" fmla="*/ 207 h 1176"/>
                <a:gd name="T18" fmla="*/ 147 w 353"/>
                <a:gd name="T19" fmla="*/ 515 h 1176"/>
                <a:gd name="T20" fmla="*/ 163 w 353"/>
                <a:gd name="T21" fmla="*/ 621 h 1176"/>
                <a:gd name="T22" fmla="*/ 135 w 353"/>
                <a:gd name="T23" fmla="*/ 660 h 1176"/>
                <a:gd name="T24" fmla="*/ 114 w 353"/>
                <a:gd name="T25" fmla="*/ 1005 h 1176"/>
                <a:gd name="T26" fmla="*/ 114 w 353"/>
                <a:gd name="T27" fmla="*/ 1123 h 1176"/>
                <a:gd name="T28" fmla="*/ 299 w 353"/>
                <a:gd name="T29" fmla="*/ 113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 h="1176">
                  <a:moveTo>
                    <a:pt x="299" y="1133"/>
                  </a:moveTo>
                  <a:cubicBezTo>
                    <a:pt x="302" y="1130"/>
                    <a:pt x="288" y="846"/>
                    <a:pt x="321" y="731"/>
                  </a:cubicBezTo>
                  <a:cubicBezTo>
                    <a:pt x="353" y="616"/>
                    <a:pt x="321" y="572"/>
                    <a:pt x="321" y="572"/>
                  </a:cubicBezTo>
                  <a:cubicBezTo>
                    <a:pt x="321" y="572"/>
                    <a:pt x="331" y="515"/>
                    <a:pt x="322" y="495"/>
                  </a:cubicBezTo>
                  <a:cubicBezTo>
                    <a:pt x="314" y="476"/>
                    <a:pt x="275" y="296"/>
                    <a:pt x="275" y="296"/>
                  </a:cubicBezTo>
                  <a:cubicBezTo>
                    <a:pt x="275" y="296"/>
                    <a:pt x="310" y="261"/>
                    <a:pt x="305" y="248"/>
                  </a:cubicBezTo>
                  <a:cubicBezTo>
                    <a:pt x="300" y="235"/>
                    <a:pt x="305" y="0"/>
                    <a:pt x="305" y="0"/>
                  </a:cubicBezTo>
                  <a:cubicBezTo>
                    <a:pt x="17" y="56"/>
                    <a:pt x="17" y="56"/>
                    <a:pt x="17" y="56"/>
                  </a:cubicBezTo>
                  <a:cubicBezTo>
                    <a:pt x="17" y="56"/>
                    <a:pt x="0" y="158"/>
                    <a:pt x="17" y="207"/>
                  </a:cubicBezTo>
                  <a:cubicBezTo>
                    <a:pt x="35" y="255"/>
                    <a:pt x="110" y="473"/>
                    <a:pt x="147" y="515"/>
                  </a:cubicBezTo>
                  <a:cubicBezTo>
                    <a:pt x="147" y="515"/>
                    <a:pt x="152" y="607"/>
                    <a:pt x="163" y="621"/>
                  </a:cubicBezTo>
                  <a:cubicBezTo>
                    <a:pt x="163" y="621"/>
                    <a:pt x="137" y="647"/>
                    <a:pt x="135" y="660"/>
                  </a:cubicBezTo>
                  <a:cubicBezTo>
                    <a:pt x="134" y="674"/>
                    <a:pt x="111" y="996"/>
                    <a:pt x="114" y="1005"/>
                  </a:cubicBezTo>
                  <a:cubicBezTo>
                    <a:pt x="118" y="1014"/>
                    <a:pt x="104" y="1111"/>
                    <a:pt x="114" y="1123"/>
                  </a:cubicBezTo>
                  <a:cubicBezTo>
                    <a:pt x="114" y="1123"/>
                    <a:pt x="262" y="1176"/>
                    <a:pt x="299" y="11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4" name="稻壳儿小白白(http://dwz.cn/Wu2UP)@|5FFC:2303014|FBC:16777215|LFC:0|LBC:16777215"/>
            <p:cNvSpPr/>
            <p:nvPr/>
          </p:nvSpPr>
          <p:spPr bwMode="auto">
            <a:xfrm>
              <a:off x="1403350" y="3822700"/>
              <a:ext cx="1068388" cy="3938588"/>
            </a:xfrm>
            <a:custGeom>
              <a:avLst/>
              <a:gdLst>
                <a:gd name="T0" fmla="*/ 272 w 284"/>
                <a:gd name="T1" fmla="*/ 594 h 1049"/>
                <a:gd name="T2" fmla="*/ 243 w 284"/>
                <a:gd name="T3" fmla="*/ 828 h 1049"/>
                <a:gd name="T4" fmla="*/ 265 w 284"/>
                <a:gd name="T5" fmla="*/ 536 h 1049"/>
                <a:gd name="T6" fmla="*/ 162 w 284"/>
                <a:gd name="T7" fmla="*/ 744 h 1049"/>
                <a:gd name="T8" fmla="*/ 260 w 284"/>
                <a:gd name="T9" fmla="*/ 467 h 1049"/>
                <a:gd name="T10" fmla="*/ 272 w 284"/>
                <a:gd name="T11" fmla="*/ 392 h 1049"/>
                <a:gd name="T12" fmla="*/ 204 w 284"/>
                <a:gd name="T13" fmla="*/ 197 h 1049"/>
                <a:gd name="T14" fmla="*/ 231 w 284"/>
                <a:gd name="T15" fmla="*/ 146 h 1049"/>
                <a:gd name="T16" fmla="*/ 171 w 284"/>
                <a:gd name="T17" fmla="*/ 96 h 1049"/>
                <a:gd name="T18" fmla="*/ 60 w 284"/>
                <a:gd name="T19" fmla="*/ 58 h 1049"/>
                <a:gd name="T20" fmla="*/ 162 w 284"/>
                <a:gd name="T21" fmla="*/ 63 h 1049"/>
                <a:gd name="T22" fmla="*/ 272 w 284"/>
                <a:gd name="T23" fmla="*/ 6 h 1049"/>
                <a:gd name="T24" fmla="*/ 272 w 284"/>
                <a:gd name="T25" fmla="*/ 6 h 1049"/>
                <a:gd name="T26" fmla="*/ 124 w 284"/>
                <a:gd name="T27" fmla="*/ 10 h 1049"/>
                <a:gd name="T28" fmla="*/ 7 w 284"/>
                <a:gd name="T29" fmla="*/ 22 h 1049"/>
                <a:gd name="T30" fmla="*/ 101 w 284"/>
                <a:gd name="T31" fmla="*/ 270 h 1049"/>
                <a:gd name="T32" fmla="*/ 181 w 284"/>
                <a:gd name="T33" fmla="*/ 373 h 1049"/>
                <a:gd name="T34" fmla="*/ 106 w 284"/>
                <a:gd name="T35" fmla="*/ 340 h 1049"/>
                <a:gd name="T36" fmla="*/ 101 w 284"/>
                <a:gd name="T37" fmla="*/ 348 h 1049"/>
                <a:gd name="T38" fmla="*/ 162 w 284"/>
                <a:gd name="T39" fmla="*/ 429 h 1049"/>
                <a:gd name="T40" fmla="*/ 162 w 284"/>
                <a:gd name="T41" fmla="*/ 474 h 1049"/>
                <a:gd name="T42" fmla="*/ 134 w 284"/>
                <a:gd name="T43" fmla="*/ 451 h 1049"/>
                <a:gd name="T44" fmla="*/ 150 w 284"/>
                <a:gd name="T45" fmla="*/ 504 h 1049"/>
                <a:gd name="T46" fmla="*/ 235 w 284"/>
                <a:gd name="T47" fmla="*/ 461 h 1049"/>
                <a:gd name="T48" fmla="*/ 196 w 284"/>
                <a:gd name="T49" fmla="*/ 511 h 1049"/>
                <a:gd name="T50" fmla="*/ 129 w 284"/>
                <a:gd name="T51" fmla="*/ 558 h 1049"/>
                <a:gd name="T52" fmla="*/ 119 w 284"/>
                <a:gd name="T53" fmla="*/ 704 h 1049"/>
                <a:gd name="T54" fmla="*/ 106 w 284"/>
                <a:gd name="T55" fmla="*/ 870 h 1049"/>
                <a:gd name="T56" fmla="*/ 108 w 284"/>
                <a:gd name="T57" fmla="*/ 865 h 1049"/>
                <a:gd name="T58" fmla="*/ 148 w 284"/>
                <a:gd name="T59" fmla="*/ 803 h 1049"/>
                <a:gd name="T60" fmla="*/ 134 w 284"/>
                <a:gd name="T61" fmla="*/ 887 h 1049"/>
                <a:gd name="T62" fmla="*/ 85 w 284"/>
                <a:gd name="T63" fmla="*/ 1015 h 1049"/>
                <a:gd name="T64" fmla="*/ 238 w 284"/>
                <a:gd name="T65" fmla="*/ 1040 h 1049"/>
                <a:gd name="T66" fmla="*/ 268 w 284"/>
                <a:gd name="T67" fmla="*/ 896 h 1049"/>
                <a:gd name="T68" fmla="*/ 284 w 284"/>
                <a:gd name="T69" fmla="*/ 648 h 1049"/>
                <a:gd name="T70" fmla="*/ 272 w 284"/>
                <a:gd name="T71" fmla="*/ 59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1049">
                  <a:moveTo>
                    <a:pt x="272" y="594"/>
                  </a:moveTo>
                  <a:cubicBezTo>
                    <a:pt x="261" y="599"/>
                    <a:pt x="243" y="828"/>
                    <a:pt x="243" y="828"/>
                  </a:cubicBezTo>
                  <a:cubicBezTo>
                    <a:pt x="228" y="770"/>
                    <a:pt x="265" y="536"/>
                    <a:pt x="265" y="536"/>
                  </a:cubicBezTo>
                  <a:cubicBezTo>
                    <a:pt x="229" y="708"/>
                    <a:pt x="162" y="744"/>
                    <a:pt x="162" y="744"/>
                  </a:cubicBezTo>
                  <a:cubicBezTo>
                    <a:pt x="202" y="722"/>
                    <a:pt x="260" y="467"/>
                    <a:pt x="260" y="467"/>
                  </a:cubicBezTo>
                  <a:cubicBezTo>
                    <a:pt x="271" y="464"/>
                    <a:pt x="272" y="392"/>
                    <a:pt x="272" y="392"/>
                  </a:cubicBezTo>
                  <a:cubicBezTo>
                    <a:pt x="272" y="392"/>
                    <a:pt x="212" y="212"/>
                    <a:pt x="204" y="197"/>
                  </a:cubicBezTo>
                  <a:cubicBezTo>
                    <a:pt x="197" y="183"/>
                    <a:pt x="235" y="161"/>
                    <a:pt x="231" y="146"/>
                  </a:cubicBezTo>
                  <a:cubicBezTo>
                    <a:pt x="227" y="131"/>
                    <a:pt x="194" y="97"/>
                    <a:pt x="171" y="96"/>
                  </a:cubicBezTo>
                  <a:cubicBezTo>
                    <a:pt x="151" y="95"/>
                    <a:pt x="83" y="67"/>
                    <a:pt x="60" y="58"/>
                  </a:cubicBezTo>
                  <a:cubicBezTo>
                    <a:pt x="86" y="66"/>
                    <a:pt x="138" y="65"/>
                    <a:pt x="162" y="63"/>
                  </a:cubicBezTo>
                  <a:cubicBezTo>
                    <a:pt x="189" y="62"/>
                    <a:pt x="272" y="6"/>
                    <a:pt x="272" y="6"/>
                  </a:cubicBezTo>
                  <a:cubicBezTo>
                    <a:pt x="272" y="6"/>
                    <a:pt x="272" y="6"/>
                    <a:pt x="272" y="6"/>
                  </a:cubicBezTo>
                  <a:cubicBezTo>
                    <a:pt x="248" y="14"/>
                    <a:pt x="152" y="0"/>
                    <a:pt x="124" y="10"/>
                  </a:cubicBezTo>
                  <a:cubicBezTo>
                    <a:pt x="96" y="20"/>
                    <a:pt x="7" y="22"/>
                    <a:pt x="7" y="22"/>
                  </a:cubicBezTo>
                  <a:cubicBezTo>
                    <a:pt x="0" y="49"/>
                    <a:pt x="87" y="233"/>
                    <a:pt x="101" y="270"/>
                  </a:cubicBezTo>
                  <a:cubicBezTo>
                    <a:pt x="116" y="306"/>
                    <a:pt x="181" y="373"/>
                    <a:pt x="181" y="373"/>
                  </a:cubicBezTo>
                  <a:cubicBezTo>
                    <a:pt x="167" y="364"/>
                    <a:pt x="106" y="340"/>
                    <a:pt x="106" y="340"/>
                  </a:cubicBezTo>
                  <a:cubicBezTo>
                    <a:pt x="106" y="340"/>
                    <a:pt x="93" y="329"/>
                    <a:pt x="101" y="348"/>
                  </a:cubicBezTo>
                  <a:cubicBezTo>
                    <a:pt x="109" y="366"/>
                    <a:pt x="148" y="411"/>
                    <a:pt x="162" y="429"/>
                  </a:cubicBezTo>
                  <a:cubicBezTo>
                    <a:pt x="176" y="446"/>
                    <a:pt x="162" y="474"/>
                    <a:pt x="162" y="474"/>
                  </a:cubicBezTo>
                  <a:cubicBezTo>
                    <a:pt x="161" y="463"/>
                    <a:pt x="134" y="451"/>
                    <a:pt x="134" y="451"/>
                  </a:cubicBezTo>
                  <a:cubicBezTo>
                    <a:pt x="134" y="480"/>
                    <a:pt x="150" y="504"/>
                    <a:pt x="150" y="504"/>
                  </a:cubicBezTo>
                  <a:cubicBezTo>
                    <a:pt x="162" y="520"/>
                    <a:pt x="235" y="461"/>
                    <a:pt x="235" y="461"/>
                  </a:cubicBezTo>
                  <a:cubicBezTo>
                    <a:pt x="228" y="488"/>
                    <a:pt x="196" y="511"/>
                    <a:pt x="196" y="511"/>
                  </a:cubicBezTo>
                  <a:cubicBezTo>
                    <a:pt x="175" y="545"/>
                    <a:pt x="129" y="558"/>
                    <a:pt x="129" y="558"/>
                  </a:cubicBezTo>
                  <a:cubicBezTo>
                    <a:pt x="129" y="558"/>
                    <a:pt x="125" y="657"/>
                    <a:pt x="119" y="704"/>
                  </a:cubicBezTo>
                  <a:cubicBezTo>
                    <a:pt x="113" y="751"/>
                    <a:pt x="101" y="891"/>
                    <a:pt x="106" y="870"/>
                  </a:cubicBezTo>
                  <a:cubicBezTo>
                    <a:pt x="107" y="869"/>
                    <a:pt x="107" y="867"/>
                    <a:pt x="108" y="865"/>
                  </a:cubicBezTo>
                  <a:cubicBezTo>
                    <a:pt x="117" y="843"/>
                    <a:pt x="148" y="803"/>
                    <a:pt x="148" y="803"/>
                  </a:cubicBezTo>
                  <a:cubicBezTo>
                    <a:pt x="97" y="907"/>
                    <a:pt x="134" y="887"/>
                    <a:pt x="134" y="887"/>
                  </a:cubicBezTo>
                  <a:cubicBezTo>
                    <a:pt x="120" y="907"/>
                    <a:pt x="100" y="966"/>
                    <a:pt x="85" y="1015"/>
                  </a:cubicBezTo>
                  <a:cubicBezTo>
                    <a:pt x="99" y="1020"/>
                    <a:pt x="186" y="1049"/>
                    <a:pt x="238" y="1040"/>
                  </a:cubicBezTo>
                  <a:cubicBezTo>
                    <a:pt x="268" y="896"/>
                    <a:pt x="268" y="896"/>
                    <a:pt x="268" y="896"/>
                  </a:cubicBezTo>
                  <a:cubicBezTo>
                    <a:pt x="268" y="815"/>
                    <a:pt x="271" y="715"/>
                    <a:pt x="284" y="648"/>
                  </a:cubicBezTo>
                  <a:cubicBezTo>
                    <a:pt x="281" y="616"/>
                    <a:pt x="277" y="591"/>
                    <a:pt x="272" y="59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5" name="稻壳儿小白白(http://dwz.cn/Wu2UP)@|5FFC:0|FBC:16777215|LFC:0|LBC:16777215"/>
            <p:cNvSpPr/>
            <p:nvPr/>
          </p:nvSpPr>
          <p:spPr bwMode="auto">
            <a:xfrm>
              <a:off x="0" y="525463"/>
              <a:ext cx="4060825" cy="3402013"/>
            </a:xfrm>
            <a:custGeom>
              <a:avLst/>
              <a:gdLst>
                <a:gd name="T0" fmla="*/ 332 w 1080"/>
                <a:gd name="T1" fmla="*/ 906 h 906"/>
                <a:gd name="T2" fmla="*/ 635 w 1080"/>
                <a:gd name="T3" fmla="*/ 835 h 906"/>
                <a:gd name="T4" fmla="*/ 670 w 1080"/>
                <a:gd name="T5" fmla="*/ 787 h 906"/>
                <a:gd name="T6" fmla="*/ 706 w 1080"/>
                <a:gd name="T7" fmla="*/ 828 h 906"/>
                <a:gd name="T8" fmla="*/ 835 w 1080"/>
                <a:gd name="T9" fmla="*/ 846 h 906"/>
                <a:gd name="T10" fmla="*/ 791 w 1080"/>
                <a:gd name="T11" fmla="*/ 619 h 906"/>
                <a:gd name="T12" fmla="*/ 756 w 1080"/>
                <a:gd name="T13" fmla="*/ 436 h 906"/>
                <a:gd name="T14" fmla="*/ 784 w 1080"/>
                <a:gd name="T15" fmla="*/ 364 h 906"/>
                <a:gd name="T16" fmla="*/ 899 w 1080"/>
                <a:gd name="T17" fmla="*/ 324 h 906"/>
                <a:gd name="T18" fmla="*/ 1062 w 1080"/>
                <a:gd name="T19" fmla="*/ 209 h 906"/>
                <a:gd name="T20" fmla="*/ 1030 w 1080"/>
                <a:gd name="T21" fmla="*/ 142 h 906"/>
                <a:gd name="T22" fmla="*/ 1002 w 1080"/>
                <a:gd name="T23" fmla="*/ 2 h 906"/>
                <a:gd name="T24" fmla="*/ 862 w 1080"/>
                <a:gd name="T25" fmla="*/ 55 h 906"/>
                <a:gd name="T26" fmla="*/ 903 w 1080"/>
                <a:gd name="T27" fmla="*/ 118 h 906"/>
                <a:gd name="T28" fmla="*/ 912 w 1080"/>
                <a:gd name="T29" fmla="*/ 170 h 906"/>
                <a:gd name="T30" fmla="*/ 817 w 1080"/>
                <a:gd name="T31" fmla="*/ 192 h 906"/>
                <a:gd name="T32" fmla="*/ 798 w 1080"/>
                <a:gd name="T33" fmla="*/ 180 h 906"/>
                <a:gd name="T34" fmla="*/ 762 w 1080"/>
                <a:gd name="T35" fmla="*/ 180 h 906"/>
                <a:gd name="T36" fmla="*/ 691 w 1080"/>
                <a:gd name="T37" fmla="*/ 158 h 906"/>
                <a:gd name="T38" fmla="*/ 609 w 1080"/>
                <a:gd name="T39" fmla="*/ 149 h 906"/>
                <a:gd name="T40" fmla="*/ 670 w 1080"/>
                <a:gd name="T41" fmla="*/ 259 h 906"/>
                <a:gd name="T42" fmla="*/ 629 w 1080"/>
                <a:gd name="T43" fmla="*/ 367 h 906"/>
                <a:gd name="T44" fmla="*/ 518 w 1080"/>
                <a:gd name="T45" fmla="*/ 164 h 906"/>
                <a:gd name="T46" fmla="*/ 421 w 1080"/>
                <a:gd name="T47" fmla="*/ 162 h 906"/>
                <a:gd name="T48" fmla="*/ 297 w 1080"/>
                <a:gd name="T49" fmla="*/ 156 h 906"/>
                <a:gd name="T50" fmla="*/ 262 w 1080"/>
                <a:gd name="T51" fmla="*/ 192 h 906"/>
                <a:gd name="T52" fmla="*/ 179 w 1080"/>
                <a:gd name="T53" fmla="*/ 192 h 906"/>
                <a:gd name="T54" fmla="*/ 172 w 1080"/>
                <a:gd name="T55" fmla="*/ 149 h 906"/>
                <a:gd name="T56" fmla="*/ 174 w 1080"/>
                <a:gd name="T57" fmla="*/ 144 h 906"/>
                <a:gd name="T58" fmla="*/ 234 w 1080"/>
                <a:gd name="T59" fmla="*/ 49 h 906"/>
                <a:gd name="T60" fmla="*/ 131 w 1080"/>
                <a:gd name="T61" fmla="*/ 2 h 906"/>
                <a:gd name="T62" fmla="*/ 119 w 1080"/>
                <a:gd name="T63" fmla="*/ 37 h 906"/>
                <a:gd name="T64" fmla="*/ 61 w 1080"/>
                <a:gd name="T65" fmla="*/ 125 h 906"/>
                <a:gd name="T66" fmla="*/ 27 w 1080"/>
                <a:gd name="T67" fmla="*/ 257 h 906"/>
                <a:gd name="T68" fmla="*/ 287 w 1080"/>
                <a:gd name="T69" fmla="*/ 385 h 906"/>
                <a:gd name="T70" fmla="*/ 378 w 1080"/>
                <a:gd name="T71" fmla="*/ 547 h 906"/>
                <a:gd name="T72" fmla="*/ 380 w 1080"/>
                <a:gd name="T73" fmla="*/ 689 h 906"/>
                <a:gd name="T74" fmla="*/ 332 w 1080"/>
                <a:gd name="T75"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0" h="906">
                  <a:moveTo>
                    <a:pt x="332" y="906"/>
                  </a:moveTo>
                  <a:cubicBezTo>
                    <a:pt x="332" y="906"/>
                    <a:pt x="371" y="869"/>
                    <a:pt x="635" y="835"/>
                  </a:cubicBezTo>
                  <a:cubicBezTo>
                    <a:pt x="635" y="835"/>
                    <a:pt x="666" y="803"/>
                    <a:pt x="670" y="787"/>
                  </a:cubicBezTo>
                  <a:cubicBezTo>
                    <a:pt x="670" y="787"/>
                    <a:pt x="695" y="824"/>
                    <a:pt x="706" y="828"/>
                  </a:cubicBezTo>
                  <a:cubicBezTo>
                    <a:pt x="716" y="832"/>
                    <a:pt x="832" y="828"/>
                    <a:pt x="835" y="846"/>
                  </a:cubicBezTo>
                  <a:cubicBezTo>
                    <a:pt x="835" y="846"/>
                    <a:pt x="796" y="654"/>
                    <a:pt x="791" y="619"/>
                  </a:cubicBezTo>
                  <a:cubicBezTo>
                    <a:pt x="787" y="583"/>
                    <a:pt x="756" y="436"/>
                    <a:pt x="756" y="436"/>
                  </a:cubicBezTo>
                  <a:cubicBezTo>
                    <a:pt x="784" y="364"/>
                    <a:pt x="784" y="364"/>
                    <a:pt x="784" y="364"/>
                  </a:cubicBezTo>
                  <a:cubicBezTo>
                    <a:pt x="784" y="364"/>
                    <a:pt x="887" y="332"/>
                    <a:pt x="899" y="324"/>
                  </a:cubicBezTo>
                  <a:cubicBezTo>
                    <a:pt x="910" y="317"/>
                    <a:pt x="1052" y="246"/>
                    <a:pt x="1062" y="209"/>
                  </a:cubicBezTo>
                  <a:cubicBezTo>
                    <a:pt x="1080" y="200"/>
                    <a:pt x="1031" y="155"/>
                    <a:pt x="1030" y="142"/>
                  </a:cubicBezTo>
                  <a:cubicBezTo>
                    <a:pt x="1028" y="128"/>
                    <a:pt x="1002" y="2"/>
                    <a:pt x="1002" y="2"/>
                  </a:cubicBezTo>
                  <a:cubicBezTo>
                    <a:pt x="1002" y="2"/>
                    <a:pt x="872" y="33"/>
                    <a:pt x="862" y="55"/>
                  </a:cubicBezTo>
                  <a:cubicBezTo>
                    <a:pt x="862" y="55"/>
                    <a:pt x="902" y="109"/>
                    <a:pt x="903" y="118"/>
                  </a:cubicBezTo>
                  <a:cubicBezTo>
                    <a:pt x="904" y="127"/>
                    <a:pt x="912" y="170"/>
                    <a:pt x="912" y="170"/>
                  </a:cubicBezTo>
                  <a:cubicBezTo>
                    <a:pt x="912" y="170"/>
                    <a:pt x="841" y="166"/>
                    <a:pt x="817" y="192"/>
                  </a:cubicBezTo>
                  <a:cubicBezTo>
                    <a:pt x="817" y="192"/>
                    <a:pt x="804" y="173"/>
                    <a:pt x="798" y="180"/>
                  </a:cubicBezTo>
                  <a:cubicBezTo>
                    <a:pt x="793" y="186"/>
                    <a:pt x="770" y="182"/>
                    <a:pt x="762" y="180"/>
                  </a:cubicBezTo>
                  <a:cubicBezTo>
                    <a:pt x="762" y="180"/>
                    <a:pt x="706" y="144"/>
                    <a:pt x="691" y="158"/>
                  </a:cubicBezTo>
                  <a:cubicBezTo>
                    <a:pt x="676" y="171"/>
                    <a:pt x="622" y="136"/>
                    <a:pt x="609" y="149"/>
                  </a:cubicBezTo>
                  <a:cubicBezTo>
                    <a:pt x="609" y="149"/>
                    <a:pt x="653" y="248"/>
                    <a:pt x="670" y="259"/>
                  </a:cubicBezTo>
                  <a:cubicBezTo>
                    <a:pt x="688" y="271"/>
                    <a:pt x="629" y="367"/>
                    <a:pt x="629" y="367"/>
                  </a:cubicBezTo>
                  <a:cubicBezTo>
                    <a:pt x="629" y="367"/>
                    <a:pt x="529" y="204"/>
                    <a:pt x="518" y="164"/>
                  </a:cubicBezTo>
                  <a:cubicBezTo>
                    <a:pt x="518" y="164"/>
                    <a:pt x="448" y="143"/>
                    <a:pt x="421" y="162"/>
                  </a:cubicBezTo>
                  <a:cubicBezTo>
                    <a:pt x="421" y="162"/>
                    <a:pt x="329" y="155"/>
                    <a:pt x="297" y="156"/>
                  </a:cubicBezTo>
                  <a:cubicBezTo>
                    <a:pt x="265" y="158"/>
                    <a:pt x="266" y="193"/>
                    <a:pt x="262" y="192"/>
                  </a:cubicBezTo>
                  <a:cubicBezTo>
                    <a:pt x="258" y="190"/>
                    <a:pt x="225" y="172"/>
                    <a:pt x="179" y="192"/>
                  </a:cubicBezTo>
                  <a:cubicBezTo>
                    <a:pt x="179" y="192"/>
                    <a:pt x="171" y="153"/>
                    <a:pt x="172" y="149"/>
                  </a:cubicBezTo>
                  <a:cubicBezTo>
                    <a:pt x="174" y="144"/>
                    <a:pt x="174" y="144"/>
                    <a:pt x="174" y="144"/>
                  </a:cubicBezTo>
                  <a:cubicBezTo>
                    <a:pt x="174" y="144"/>
                    <a:pt x="222" y="78"/>
                    <a:pt x="234" y="49"/>
                  </a:cubicBezTo>
                  <a:cubicBezTo>
                    <a:pt x="234" y="49"/>
                    <a:pt x="155" y="0"/>
                    <a:pt x="131" y="2"/>
                  </a:cubicBezTo>
                  <a:cubicBezTo>
                    <a:pt x="131" y="2"/>
                    <a:pt x="121" y="25"/>
                    <a:pt x="119" y="37"/>
                  </a:cubicBezTo>
                  <a:cubicBezTo>
                    <a:pt x="118" y="50"/>
                    <a:pt x="65" y="105"/>
                    <a:pt x="61" y="125"/>
                  </a:cubicBezTo>
                  <a:cubicBezTo>
                    <a:pt x="56" y="146"/>
                    <a:pt x="0" y="223"/>
                    <a:pt x="27" y="257"/>
                  </a:cubicBezTo>
                  <a:cubicBezTo>
                    <a:pt x="53" y="290"/>
                    <a:pt x="287" y="385"/>
                    <a:pt x="287" y="385"/>
                  </a:cubicBezTo>
                  <a:cubicBezTo>
                    <a:pt x="287" y="385"/>
                    <a:pt x="368" y="466"/>
                    <a:pt x="378" y="547"/>
                  </a:cubicBezTo>
                  <a:cubicBezTo>
                    <a:pt x="378" y="547"/>
                    <a:pt x="387" y="663"/>
                    <a:pt x="380" y="689"/>
                  </a:cubicBezTo>
                  <a:cubicBezTo>
                    <a:pt x="373" y="716"/>
                    <a:pt x="322" y="881"/>
                    <a:pt x="332" y="9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6" name="稻壳儿小白白(http://dwz.cn/Wu2UP)@|5FFC:2303014|FBC:16777215|LFC:0|LBC:16777215"/>
            <p:cNvSpPr/>
            <p:nvPr/>
          </p:nvSpPr>
          <p:spPr bwMode="auto">
            <a:xfrm>
              <a:off x="1109662" y="1730375"/>
              <a:ext cx="11113" cy="34925"/>
            </a:xfrm>
            <a:custGeom>
              <a:avLst/>
              <a:gdLst>
                <a:gd name="T0" fmla="*/ 0 w 3"/>
                <a:gd name="T1" fmla="*/ 0 h 9"/>
                <a:gd name="T2" fmla="*/ 2 w 3"/>
                <a:gd name="T3" fmla="*/ 9 h 9"/>
                <a:gd name="T4" fmla="*/ 0 w 3"/>
                <a:gd name="T5" fmla="*/ 0 h 9"/>
              </a:gdLst>
              <a:ahLst/>
              <a:cxnLst>
                <a:cxn ang="0">
                  <a:pos x="T0" y="T1"/>
                </a:cxn>
                <a:cxn ang="0">
                  <a:pos x="T2" y="T3"/>
                </a:cxn>
                <a:cxn ang="0">
                  <a:pos x="T4" y="T5"/>
                </a:cxn>
              </a:cxnLst>
              <a:rect l="0" t="0" r="r" b="b"/>
              <a:pathLst>
                <a:path w="3" h="9">
                  <a:moveTo>
                    <a:pt x="0" y="0"/>
                  </a:moveTo>
                  <a:cubicBezTo>
                    <a:pt x="2" y="9"/>
                    <a:pt x="2" y="9"/>
                    <a:pt x="2" y="9"/>
                  </a:cubicBezTo>
                  <a:cubicBezTo>
                    <a:pt x="3" y="7"/>
                    <a:pt x="2" y="4"/>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7" name="稻壳儿小白白(http://dwz.cn/Wu2UP)@|5FFC:2303014|FBC:16777215|LFC:0|LBC:16777215"/>
            <p:cNvSpPr/>
            <p:nvPr/>
          </p:nvSpPr>
          <p:spPr bwMode="auto">
            <a:xfrm>
              <a:off x="444500" y="896938"/>
              <a:ext cx="3175" cy="38100"/>
            </a:xfrm>
            <a:custGeom>
              <a:avLst/>
              <a:gdLst>
                <a:gd name="T0" fmla="*/ 0 w 1"/>
                <a:gd name="T1" fmla="*/ 0 h 10"/>
                <a:gd name="T2" fmla="*/ 0 w 1"/>
                <a:gd name="T3" fmla="*/ 0 h 10"/>
                <a:gd name="T4" fmla="*/ 0 w 1"/>
                <a:gd name="T5" fmla="*/ 0 h 10"/>
              </a:gdLst>
              <a:ahLst/>
              <a:cxnLst>
                <a:cxn ang="0">
                  <a:pos x="T0" y="T1"/>
                </a:cxn>
                <a:cxn ang="0">
                  <a:pos x="T2" y="T3"/>
                </a:cxn>
                <a:cxn ang="0">
                  <a:pos x="T4" y="T5"/>
                </a:cxn>
              </a:cxnLst>
              <a:rect l="0" t="0" r="r" b="b"/>
              <a:pathLst>
                <a:path w="1" h="10">
                  <a:moveTo>
                    <a:pt x="0" y="0"/>
                  </a:moveTo>
                  <a:cubicBezTo>
                    <a:pt x="0" y="0"/>
                    <a:pt x="0" y="0"/>
                    <a:pt x="0" y="0"/>
                  </a:cubicBezTo>
                  <a:cubicBezTo>
                    <a:pt x="0" y="0"/>
                    <a:pt x="1" y="10"/>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sp>
          <p:nvSpPr>
            <p:cNvPr id="118" name="稻壳儿小白白(http://dwz.cn/Wu2UP)@|5FFC:2303014|FBC:16777215|LFC:0|LBC:16777215"/>
            <p:cNvSpPr/>
            <p:nvPr/>
          </p:nvSpPr>
          <p:spPr bwMode="auto">
            <a:xfrm>
              <a:off x="301625" y="533400"/>
              <a:ext cx="3700463" cy="3394075"/>
            </a:xfrm>
            <a:custGeom>
              <a:avLst/>
              <a:gdLst>
                <a:gd name="T0" fmla="*/ 870 w 984"/>
                <a:gd name="T1" fmla="*/ 14 h 904"/>
                <a:gd name="T2" fmla="*/ 837 w 984"/>
                <a:gd name="T3" fmla="*/ 47 h 904"/>
                <a:gd name="T4" fmla="*/ 832 w 984"/>
                <a:gd name="T5" fmla="*/ 72 h 904"/>
                <a:gd name="T6" fmla="*/ 837 w 984"/>
                <a:gd name="T7" fmla="*/ 116 h 904"/>
                <a:gd name="T8" fmla="*/ 955 w 984"/>
                <a:gd name="T9" fmla="*/ 198 h 904"/>
                <a:gd name="T10" fmla="*/ 957 w 984"/>
                <a:gd name="T11" fmla="*/ 218 h 904"/>
                <a:gd name="T12" fmla="*/ 737 w 984"/>
                <a:gd name="T13" fmla="*/ 190 h 904"/>
                <a:gd name="T14" fmla="*/ 682 w 984"/>
                <a:gd name="T15" fmla="*/ 178 h 904"/>
                <a:gd name="T16" fmla="*/ 529 w 984"/>
                <a:gd name="T17" fmla="*/ 147 h 904"/>
                <a:gd name="T18" fmla="*/ 605 w 984"/>
                <a:gd name="T19" fmla="*/ 178 h 904"/>
                <a:gd name="T20" fmla="*/ 549 w 984"/>
                <a:gd name="T21" fmla="*/ 365 h 904"/>
                <a:gd name="T22" fmla="*/ 363 w 984"/>
                <a:gd name="T23" fmla="*/ 153 h 904"/>
                <a:gd name="T24" fmla="*/ 444 w 984"/>
                <a:gd name="T25" fmla="*/ 306 h 904"/>
                <a:gd name="T26" fmla="*/ 192 w 984"/>
                <a:gd name="T27" fmla="*/ 168 h 904"/>
                <a:gd name="T28" fmla="*/ 182 w 984"/>
                <a:gd name="T29" fmla="*/ 190 h 904"/>
                <a:gd name="T30" fmla="*/ 92 w 984"/>
                <a:gd name="T31" fmla="*/ 147 h 904"/>
                <a:gd name="T32" fmla="*/ 154 w 984"/>
                <a:gd name="T33" fmla="*/ 47 h 904"/>
                <a:gd name="T34" fmla="*/ 38 w 984"/>
                <a:gd name="T35" fmla="*/ 91 h 904"/>
                <a:gd name="T36" fmla="*/ 109 w 984"/>
                <a:gd name="T37" fmla="*/ 78 h 904"/>
                <a:gd name="T38" fmla="*/ 5 w 984"/>
                <a:gd name="T39" fmla="*/ 218 h 904"/>
                <a:gd name="T40" fmla="*/ 5 w 984"/>
                <a:gd name="T41" fmla="*/ 234 h 904"/>
                <a:gd name="T42" fmla="*/ 63 w 984"/>
                <a:gd name="T43" fmla="*/ 277 h 904"/>
                <a:gd name="T44" fmla="*/ 173 w 984"/>
                <a:gd name="T45" fmla="*/ 270 h 904"/>
                <a:gd name="T46" fmla="*/ 203 w 984"/>
                <a:gd name="T47" fmla="*/ 259 h 904"/>
                <a:gd name="T48" fmla="*/ 243 w 984"/>
                <a:gd name="T49" fmla="*/ 201 h 904"/>
                <a:gd name="T50" fmla="*/ 231 w 984"/>
                <a:gd name="T51" fmla="*/ 178 h 904"/>
                <a:gd name="T52" fmla="*/ 461 w 984"/>
                <a:gd name="T53" fmla="*/ 358 h 904"/>
                <a:gd name="T54" fmla="*/ 455 w 984"/>
                <a:gd name="T55" fmla="*/ 503 h 904"/>
                <a:gd name="T56" fmla="*/ 316 w 984"/>
                <a:gd name="T57" fmla="*/ 531 h 904"/>
                <a:gd name="T58" fmla="*/ 461 w 984"/>
                <a:gd name="T59" fmla="*/ 592 h 904"/>
                <a:gd name="T60" fmla="*/ 268 w 984"/>
                <a:gd name="T61" fmla="*/ 801 h 904"/>
                <a:gd name="T62" fmla="*/ 555 w 984"/>
                <a:gd name="T63" fmla="*/ 833 h 904"/>
                <a:gd name="T64" fmla="*/ 626 w 984"/>
                <a:gd name="T65" fmla="*/ 826 h 904"/>
                <a:gd name="T66" fmla="*/ 711 w 984"/>
                <a:gd name="T67" fmla="*/ 617 h 904"/>
                <a:gd name="T68" fmla="*/ 655 w 984"/>
                <a:gd name="T69" fmla="*/ 584 h 904"/>
                <a:gd name="T70" fmla="*/ 670 w 984"/>
                <a:gd name="T71" fmla="*/ 571 h 904"/>
                <a:gd name="T72" fmla="*/ 676 w 984"/>
                <a:gd name="T73" fmla="*/ 434 h 904"/>
                <a:gd name="T74" fmla="*/ 710 w 984"/>
                <a:gd name="T75" fmla="*/ 360 h 904"/>
                <a:gd name="T76" fmla="*/ 714 w 984"/>
                <a:gd name="T77" fmla="*/ 201 h 904"/>
                <a:gd name="T78" fmla="*/ 755 w 984"/>
                <a:gd name="T79" fmla="*/ 305 h 904"/>
                <a:gd name="T80" fmla="*/ 844 w 984"/>
                <a:gd name="T81" fmla="*/ 200 h 904"/>
                <a:gd name="T82" fmla="*/ 854 w 984"/>
                <a:gd name="T83" fmla="*/ 303 h 904"/>
                <a:gd name="T84" fmla="*/ 984 w 984"/>
                <a:gd name="T85" fmla="*/ 201 h 904"/>
                <a:gd name="T86" fmla="*/ 922 w 984"/>
                <a:gd name="T87"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904">
                  <a:moveTo>
                    <a:pt x="922" y="0"/>
                  </a:moveTo>
                  <a:cubicBezTo>
                    <a:pt x="922" y="0"/>
                    <a:pt x="898" y="5"/>
                    <a:pt x="870" y="14"/>
                  </a:cubicBezTo>
                  <a:cubicBezTo>
                    <a:pt x="892" y="29"/>
                    <a:pt x="926" y="66"/>
                    <a:pt x="926" y="66"/>
                  </a:cubicBezTo>
                  <a:cubicBezTo>
                    <a:pt x="926" y="66"/>
                    <a:pt x="832" y="29"/>
                    <a:pt x="837" y="47"/>
                  </a:cubicBezTo>
                  <a:cubicBezTo>
                    <a:pt x="920" y="107"/>
                    <a:pt x="920" y="107"/>
                    <a:pt x="920" y="107"/>
                  </a:cubicBezTo>
                  <a:cubicBezTo>
                    <a:pt x="905" y="96"/>
                    <a:pt x="858" y="65"/>
                    <a:pt x="832" y="72"/>
                  </a:cubicBezTo>
                  <a:cubicBezTo>
                    <a:pt x="832" y="72"/>
                    <a:pt x="887" y="119"/>
                    <a:pt x="917" y="123"/>
                  </a:cubicBezTo>
                  <a:cubicBezTo>
                    <a:pt x="917" y="123"/>
                    <a:pt x="829" y="109"/>
                    <a:pt x="837" y="116"/>
                  </a:cubicBezTo>
                  <a:cubicBezTo>
                    <a:pt x="864" y="168"/>
                    <a:pt x="864" y="168"/>
                    <a:pt x="864" y="168"/>
                  </a:cubicBezTo>
                  <a:cubicBezTo>
                    <a:pt x="864" y="168"/>
                    <a:pt x="930" y="192"/>
                    <a:pt x="955" y="198"/>
                  </a:cubicBezTo>
                  <a:cubicBezTo>
                    <a:pt x="863" y="182"/>
                    <a:pt x="863" y="182"/>
                    <a:pt x="863" y="182"/>
                  </a:cubicBezTo>
                  <a:cubicBezTo>
                    <a:pt x="957" y="218"/>
                    <a:pt x="957" y="218"/>
                    <a:pt x="957" y="218"/>
                  </a:cubicBezTo>
                  <a:cubicBezTo>
                    <a:pt x="957" y="218"/>
                    <a:pt x="870" y="207"/>
                    <a:pt x="827" y="168"/>
                  </a:cubicBezTo>
                  <a:cubicBezTo>
                    <a:pt x="810" y="167"/>
                    <a:pt x="757" y="168"/>
                    <a:pt x="737" y="190"/>
                  </a:cubicBezTo>
                  <a:cubicBezTo>
                    <a:pt x="737" y="190"/>
                    <a:pt x="724" y="171"/>
                    <a:pt x="718" y="178"/>
                  </a:cubicBezTo>
                  <a:cubicBezTo>
                    <a:pt x="713" y="184"/>
                    <a:pt x="690" y="180"/>
                    <a:pt x="682" y="178"/>
                  </a:cubicBezTo>
                  <a:cubicBezTo>
                    <a:pt x="682" y="178"/>
                    <a:pt x="626" y="142"/>
                    <a:pt x="611" y="156"/>
                  </a:cubicBezTo>
                  <a:cubicBezTo>
                    <a:pt x="596" y="169"/>
                    <a:pt x="542" y="134"/>
                    <a:pt x="529" y="147"/>
                  </a:cubicBezTo>
                  <a:cubicBezTo>
                    <a:pt x="529" y="147"/>
                    <a:pt x="529" y="148"/>
                    <a:pt x="530" y="150"/>
                  </a:cubicBezTo>
                  <a:cubicBezTo>
                    <a:pt x="553" y="155"/>
                    <a:pt x="591" y="165"/>
                    <a:pt x="605" y="178"/>
                  </a:cubicBezTo>
                  <a:cubicBezTo>
                    <a:pt x="623" y="193"/>
                    <a:pt x="636" y="248"/>
                    <a:pt x="588" y="290"/>
                  </a:cubicBezTo>
                  <a:cubicBezTo>
                    <a:pt x="576" y="322"/>
                    <a:pt x="549" y="365"/>
                    <a:pt x="549" y="365"/>
                  </a:cubicBezTo>
                  <a:cubicBezTo>
                    <a:pt x="549" y="365"/>
                    <a:pt x="449" y="202"/>
                    <a:pt x="438" y="162"/>
                  </a:cubicBezTo>
                  <a:cubicBezTo>
                    <a:pt x="438" y="162"/>
                    <a:pt x="395" y="149"/>
                    <a:pt x="363" y="153"/>
                  </a:cubicBezTo>
                  <a:cubicBezTo>
                    <a:pt x="400" y="219"/>
                    <a:pt x="479" y="348"/>
                    <a:pt x="540" y="350"/>
                  </a:cubicBezTo>
                  <a:cubicBezTo>
                    <a:pt x="540" y="350"/>
                    <a:pt x="502" y="359"/>
                    <a:pt x="444" y="306"/>
                  </a:cubicBezTo>
                  <a:cubicBezTo>
                    <a:pt x="387" y="253"/>
                    <a:pt x="316" y="255"/>
                    <a:pt x="316" y="255"/>
                  </a:cubicBezTo>
                  <a:cubicBezTo>
                    <a:pt x="316" y="255"/>
                    <a:pt x="266" y="133"/>
                    <a:pt x="192" y="168"/>
                  </a:cubicBezTo>
                  <a:cubicBezTo>
                    <a:pt x="192" y="168"/>
                    <a:pt x="192" y="168"/>
                    <a:pt x="192" y="168"/>
                  </a:cubicBezTo>
                  <a:cubicBezTo>
                    <a:pt x="185" y="178"/>
                    <a:pt x="184" y="190"/>
                    <a:pt x="182" y="190"/>
                  </a:cubicBezTo>
                  <a:cubicBezTo>
                    <a:pt x="178" y="188"/>
                    <a:pt x="145" y="170"/>
                    <a:pt x="99" y="190"/>
                  </a:cubicBezTo>
                  <a:cubicBezTo>
                    <a:pt x="99" y="190"/>
                    <a:pt x="91" y="151"/>
                    <a:pt x="92" y="147"/>
                  </a:cubicBezTo>
                  <a:cubicBezTo>
                    <a:pt x="94" y="142"/>
                    <a:pt x="94" y="142"/>
                    <a:pt x="94" y="142"/>
                  </a:cubicBezTo>
                  <a:cubicBezTo>
                    <a:pt x="94" y="142"/>
                    <a:pt x="142" y="76"/>
                    <a:pt x="154" y="47"/>
                  </a:cubicBezTo>
                  <a:cubicBezTo>
                    <a:pt x="154" y="47"/>
                    <a:pt x="131" y="33"/>
                    <a:pt x="106" y="20"/>
                  </a:cubicBezTo>
                  <a:cubicBezTo>
                    <a:pt x="78" y="42"/>
                    <a:pt x="37" y="78"/>
                    <a:pt x="38" y="91"/>
                  </a:cubicBezTo>
                  <a:cubicBezTo>
                    <a:pt x="38" y="93"/>
                    <a:pt x="38" y="95"/>
                    <a:pt x="38" y="97"/>
                  </a:cubicBezTo>
                  <a:cubicBezTo>
                    <a:pt x="109" y="78"/>
                    <a:pt x="109" y="78"/>
                    <a:pt x="109" y="78"/>
                  </a:cubicBezTo>
                  <a:cubicBezTo>
                    <a:pt x="109" y="78"/>
                    <a:pt x="28" y="113"/>
                    <a:pt x="14" y="135"/>
                  </a:cubicBezTo>
                  <a:cubicBezTo>
                    <a:pt x="1" y="157"/>
                    <a:pt x="5" y="218"/>
                    <a:pt x="5" y="218"/>
                  </a:cubicBezTo>
                  <a:cubicBezTo>
                    <a:pt x="51" y="207"/>
                    <a:pt x="51" y="207"/>
                    <a:pt x="51" y="207"/>
                  </a:cubicBezTo>
                  <a:cubicBezTo>
                    <a:pt x="31" y="213"/>
                    <a:pt x="0" y="223"/>
                    <a:pt x="5" y="234"/>
                  </a:cubicBezTo>
                  <a:cubicBezTo>
                    <a:pt x="11" y="250"/>
                    <a:pt x="37" y="234"/>
                    <a:pt x="37" y="234"/>
                  </a:cubicBezTo>
                  <a:cubicBezTo>
                    <a:pt x="37" y="234"/>
                    <a:pt x="44" y="266"/>
                    <a:pt x="63" y="277"/>
                  </a:cubicBezTo>
                  <a:cubicBezTo>
                    <a:pt x="82" y="287"/>
                    <a:pt x="191" y="328"/>
                    <a:pt x="191" y="328"/>
                  </a:cubicBezTo>
                  <a:cubicBezTo>
                    <a:pt x="191" y="328"/>
                    <a:pt x="184" y="286"/>
                    <a:pt x="173" y="270"/>
                  </a:cubicBezTo>
                  <a:cubicBezTo>
                    <a:pt x="185" y="281"/>
                    <a:pt x="208" y="304"/>
                    <a:pt x="215" y="319"/>
                  </a:cubicBezTo>
                  <a:cubicBezTo>
                    <a:pt x="203" y="259"/>
                    <a:pt x="203" y="259"/>
                    <a:pt x="203" y="259"/>
                  </a:cubicBezTo>
                  <a:cubicBezTo>
                    <a:pt x="203" y="259"/>
                    <a:pt x="228" y="282"/>
                    <a:pt x="232" y="309"/>
                  </a:cubicBezTo>
                  <a:cubicBezTo>
                    <a:pt x="237" y="335"/>
                    <a:pt x="263" y="216"/>
                    <a:pt x="243" y="201"/>
                  </a:cubicBezTo>
                  <a:cubicBezTo>
                    <a:pt x="222" y="187"/>
                    <a:pt x="197" y="190"/>
                    <a:pt x="197" y="190"/>
                  </a:cubicBezTo>
                  <a:cubicBezTo>
                    <a:pt x="197" y="190"/>
                    <a:pt x="213" y="170"/>
                    <a:pt x="231" y="178"/>
                  </a:cubicBezTo>
                  <a:cubicBezTo>
                    <a:pt x="249" y="185"/>
                    <a:pt x="270" y="247"/>
                    <a:pt x="272" y="268"/>
                  </a:cubicBezTo>
                  <a:cubicBezTo>
                    <a:pt x="273" y="288"/>
                    <a:pt x="461" y="358"/>
                    <a:pt x="461" y="358"/>
                  </a:cubicBezTo>
                  <a:cubicBezTo>
                    <a:pt x="461" y="358"/>
                    <a:pt x="280" y="299"/>
                    <a:pt x="272" y="325"/>
                  </a:cubicBezTo>
                  <a:cubicBezTo>
                    <a:pt x="272" y="325"/>
                    <a:pt x="486" y="362"/>
                    <a:pt x="455" y="503"/>
                  </a:cubicBezTo>
                  <a:cubicBezTo>
                    <a:pt x="455" y="503"/>
                    <a:pt x="460" y="365"/>
                    <a:pt x="265" y="375"/>
                  </a:cubicBezTo>
                  <a:cubicBezTo>
                    <a:pt x="265" y="375"/>
                    <a:pt x="323" y="421"/>
                    <a:pt x="316" y="531"/>
                  </a:cubicBezTo>
                  <a:cubicBezTo>
                    <a:pt x="309" y="642"/>
                    <a:pt x="316" y="621"/>
                    <a:pt x="316" y="621"/>
                  </a:cubicBezTo>
                  <a:cubicBezTo>
                    <a:pt x="461" y="592"/>
                    <a:pt x="461" y="592"/>
                    <a:pt x="461" y="592"/>
                  </a:cubicBezTo>
                  <a:cubicBezTo>
                    <a:pt x="316" y="633"/>
                    <a:pt x="316" y="633"/>
                    <a:pt x="316" y="633"/>
                  </a:cubicBezTo>
                  <a:cubicBezTo>
                    <a:pt x="316" y="633"/>
                    <a:pt x="306" y="724"/>
                    <a:pt x="268" y="801"/>
                  </a:cubicBezTo>
                  <a:cubicBezTo>
                    <a:pt x="257" y="847"/>
                    <a:pt x="247" y="892"/>
                    <a:pt x="252" y="904"/>
                  </a:cubicBezTo>
                  <a:cubicBezTo>
                    <a:pt x="252" y="904"/>
                    <a:pt x="291" y="867"/>
                    <a:pt x="555" y="833"/>
                  </a:cubicBezTo>
                  <a:cubicBezTo>
                    <a:pt x="555" y="833"/>
                    <a:pt x="586" y="801"/>
                    <a:pt x="590" y="785"/>
                  </a:cubicBezTo>
                  <a:cubicBezTo>
                    <a:pt x="590" y="785"/>
                    <a:pt x="615" y="822"/>
                    <a:pt x="626" y="826"/>
                  </a:cubicBezTo>
                  <a:cubicBezTo>
                    <a:pt x="636" y="830"/>
                    <a:pt x="752" y="826"/>
                    <a:pt x="755" y="844"/>
                  </a:cubicBezTo>
                  <a:cubicBezTo>
                    <a:pt x="755" y="844"/>
                    <a:pt x="716" y="652"/>
                    <a:pt x="711" y="617"/>
                  </a:cubicBezTo>
                  <a:cubicBezTo>
                    <a:pt x="710" y="612"/>
                    <a:pt x="709" y="605"/>
                    <a:pt x="708" y="597"/>
                  </a:cubicBezTo>
                  <a:cubicBezTo>
                    <a:pt x="683" y="595"/>
                    <a:pt x="659" y="592"/>
                    <a:pt x="655" y="584"/>
                  </a:cubicBezTo>
                  <a:cubicBezTo>
                    <a:pt x="655" y="528"/>
                    <a:pt x="655" y="528"/>
                    <a:pt x="655" y="528"/>
                  </a:cubicBezTo>
                  <a:cubicBezTo>
                    <a:pt x="655" y="528"/>
                    <a:pt x="656" y="562"/>
                    <a:pt x="670" y="571"/>
                  </a:cubicBezTo>
                  <a:cubicBezTo>
                    <a:pt x="676" y="575"/>
                    <a:pt x="690" y="577"/>
                    <a:pt x="704" y="577"/>
                  </a:cubicBezTo>
                  <a:cubicBezTo>
                    <a:pt x="694" y="521"/>
                    <a:pt x="676" y="434"/>
                    <a:pt x="676" y="434"/>
                  </a:cubicBezTo>
                  <a:cubicBezTo>
                    <a:pt x="704" y="362"/>
                    <a:pt x="704" y="362"/>
                    <a:pt x="704" y="362"/>
                  </a:cubicBezTo>
                  <a:cubicBezTo>
                    <a:pt x="704" y="362"/>
                    <a:pt x="706" y="361"/>
                    <a:pt x="710" y="360"/>
                  </a:cubicBezTo>
                  <a:cubicBezTo>
                    <a:pt x="711" y="342"/>
                    <a:pt x="715" y="319"/>
                    <a:pt x="725" y="291"/>
                  </a:cubicBezTo>
                  <a:cubicBezTo>
                    <a:pt x="725" y="291"/>
                    <a:pt x="705" y="212"/>
                    <a:pt x="714" y="201"/>
                  </a:cubicBezTo>
                  <a:cubicBezTo>
                    <a:pt x="714" y="201"/>
                    <a:pt x="720" y="255"/>
                    <a:pt x="737" y="263"/>
                  </a:cubicBezTo>
                  <a:cubicBezTo>
                    <a:pt x="755" y="305"/>
                    <a:pt x="755" y="305"/>
                    <a:pt x="755" y="305"/>
                  </a:cubicBezTo>
                  <a:cubicBezTo>
                    <a:pt x="817" y="291"/>
                    <a:pt x="817" y="291"/>
                    <a:pt x="817" y="291"/>
                  </a:cubicBezTo>
                  <a:cubicBezTo>
                    <a:pt x="817" y="291"/>
                    <a:pt x="852" y="216"/>
                    <a:pt x="844" y="200"/>
                  </a:cubicBezTo>
                  <a:cubicBezTo>
                    <a:pt x="835" y="184"/>
                    <a:pt x="852" y="203"/>
                    <a:pt x="852" y="203"/>
                  </a:cubicBezTo>
                  <a:cubicBezTo>
                    <a:pt x="852" y="203"/>
                    <a:pt x="856" y="257"/>
                    <a:pt x="854" y="303"/>
                  </a:cubicBezTo>
                  <a:cubicBezTo>
                    <a:pt x="901" y="277"/>
                    <a:pt x="975" y="234"/>
                    <a:pt x="982" y="207"/>
                  </a:cubicBezTo>
                  <a:cubicBezTo>
                    <a:pt x="983" y="205"/>
                    <a:pt x="983" y="203"/>
                    <a:pt x="984" y="201"/>
                  </a:cubicBezTo>
                  <a:cubicBezTo>
                    <a:pt x="974" y="187"/>
                    <a:pt x="951" y="150"/>
                    <a:pt x="950" y="140"/>
                  </a:cubicBezTo>
                  <a:cubicBezTo>
                    <a:pt x="948" y="126"/>
                    <a:pt x="922" y="0"/>
                    <a:pt x="922"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sp>
        <p:nvSpPr>
          <p:cNvPr id="119" name="文本框 118">
            <a:extLst>
              <a:ext uri="{FF2B5EF4-FFF2-40B4-BE49-F238E27FC236}">
                <a16:creationId xmlns:a16="http://schemas.microsoft.com/office/drawing/2014/main" id="{F40D5C55-8DB6-4226-95A6-5E3DF0FFC2E7}"/>
              </a:ext>
            </a:extLst>
          </p:cNvPr>
          <p:cNvSpPr txBox="1"/>
          <p:nvPr/>
        </p:nvSpPr>
        <p:spPr>
          <a:xfrm>
            <a:off x="967666" y="2272421"/>
            <a:ext cx="179485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2018</a:t>
            </a:r>
            <a:r>
              <a:rPr lang="zh-CN" altLang="en-US" sz="2800" b="1" dirty="0">
                <a:latin typeface="Times New Roman" panose="02020603050405020304" pitchFamily="18" charset="0"/>
                <a:cs typeface="Times New Roman" panose="02020603050405020304" pitchFamily="18" charset="0"/>
              </a:rPr>
              <a:t>年</a:t>
            </a:r>
          </a:p>
        </p:txBody>
      </p:sp>
      <p:sp>
        <p:nvSpPr>
          <p:cNvPr id="120" name="文本框 119">
            <a:extLst>
              <a:ext uri="{FF2B5EF4-FFF2-40B4-BE49-F238E27FC236}">
                <a16:creationId xmlns:a16="http://schemas.microsoft.com/office/drawing/2014/main" id="{C3E9D451-FD37-4ED4-BF53-CBB0D60C4051}"/>
              </a:ext>
            </a:extLst>
          </p:cNvPr>
          <p:cNvSpPr txBox="1"/>
          <p:nvPr/>
        </p:nvSpPr>
        <p:spPr>
          <a:xfrm>
            <a:off x="3980064" y="1517795"/>
            <a:ext cx="179485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2018</a:t>
            </a:r>
            <a:r>
              <a:rPr lang="zh-CN" altLang="en-US" sz="2800" b="1" dirty="0">
                <a:latin typeface="Times New Roman" panose="02020603050405020304" pitchFamily="18" charset="0"/>
                <a:cs typeface="Times New Roman" panose="02020603050405020304" pitchFamily="18" charset="0"/>
              </a:rPr>
              <a:t>年</a:t>
            </a:r>
          </a:p>
        </p:txBody>
      </p:sp>
      <p:sp>
        <p:nvSpPr>
          <p:cNvPr id="121" name="文本框 120">
            <a:extLst>
              <a:ext uri="{FF2B5EF4-FFF2-40B4-BE49-F238E27FC236}">
                <a16:creationId xmlns:a16="http://schemas.microsoft.com/office/drawing/2014/main" id="{B47A0325-F41E-44F1-8BA8-BF2237E02BD2}"/>
              </a:ext>
            </a:extLst>
          </p:cNvPr>
          <p:cNvSpPr txBox="1"/>
          <p:nvPr/>
        </p:nvSpPr>
        <p:spPr>
          <a:xfrm>
            <a:off x="7104845" y="871842"/>
            <a:ext cx="179485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2019</a:t>
            </a:r>
            <a:r>
              <a:rPr lang="zh-CN" altLang="en-US" sz="2800" b="1" dirty="0">
                <a:latin typeface="Times New Roman" panose="02020603050405020304" pitchFamily="18" charset="0"/>
                <a:cs typeface="Times New Roman" panose="02020603050405020304" pitchFamily="18" charset="0"/>
              </a:rPr>
              <a:t>年</a:t>
            </a:r>
          </a:p>
        </p:txBody>
      </p:sp>
      <p:sp>
        <p:nvSpPr>
          <p:cNvPr id="122" name="文本框 121">
            <a:extLst>
              <a:ext uri="{FF2B5EF4-FFF2-40B4-BE49-F238E27FC236}">
                <a16:creationId xmlns:a16="http://schemas.microsoft.com/office/drawing/2014/main" id="{EED5D246-FEC8-48C7-9051-765FEA5C7695}"/>
              </a:ext>
            </a:extLst>
          </p:cNvPr>
          <p:cNvSpPr txBox="1"/>
          <p:nvPr/>
        </p:nvSpPr>
        <p:spPr>
          <a:xfrm>
            <a:off x="9916336" y="153353"/>
            <a:ext cx="179485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2020</a:t>
            </a:r>
            <a:r>
              <a:rPr lang="zh-CN" altLang="en-US" sz="2800" b="1" dirty="0">
                <a:latin typeface="Times New Roman" panose="02020603050405020304" pitchFamily="18" charset="0"/>
                <a:cs typeface="Times New Roman" panose="02020603050405020304" pitchFamily="18" charset="0"/>
              </a:rPr>
              <a:t>年</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3">
            <a:extLst>
              <a:ext uri="{FF2B5EF4-FFF2-40B4-BE49-F238E27FC236}">
                <a16:creationId xmlns:a16="http://schemas.microsoft.com/office/drawing/2014/main" id="{E5045E61-AFA0-4C9B-B6C1-3621A72F4111}"/>
              </a:ext>
            </a:extLst>
          </p:cNvPr>
          <p:cNvSpPr txBox="1"/>
          <p:nvPr/>
        </p:nvSpPr>
        <p:spPr>
          <a:xfrm>
            <a:off x="624747" y="162170"/>
            <a:ext cx="9692954"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eaLnBrk="1" hangingPunct="1">
              <a:lnSpc>
                <a:spcPct val="100000"/>
              </a:lnSpc>
              <a:buNone/>
            </a:pPr>
            <a:r>
              <a:rPr lang="zh-CN" altLang="en-US" sz="2400" b="1" dirty="0">
                <a:solidFill>
                  <a:srgbClr val="C00000"/>
                </a:solidFill>
                <a:latin typeface="微软雅黑" panose="020B0503020204020204" pitchFamily="34" charset="-122"/>
                <a:ea typeface="微软雅黑" panose="020B0503020204020204" pitchFamily="34" charset="-122"/>
                <a:cs typeface="+mn-cs"/>
              </a:rPr>
              <a:t>我国各地优化营商环境的创新政策和举措</a:t>
            </a:r>
          </a:p>
        </p:txBody>
      </p:sp>
      <p:sp>
        <p:nvSpPr>
          <p:cNvPr id="8" name="圆角矩形 2">
            <a:extLst>
              <a:ext uri="{FF2B5EF4-FFF2-40B4-BE49-F238E27FC236}">
                <a16:creationId xmlns:a16="http://schemas.microsoft.com/office/drawing/2014/main" id="{B9B32BC2-1971-4D1C-A19A-6ECCF5A5CE0B}"/>
              </a:ext>
            </a:extLst>
          </p:cNvPr>
          <p:cNvSpPr/>
          <p:nvPr/>
        </p:nvSpPr>
        <p:spPr bwMode="auto">
          <a:xfrm>
            <a:off x="200399" y="1171513"/>
            <a:ext cx="2754316" cy="646984"/>
          </a:xfrm>
          <a:prstGeom prst="roundRect">
            <a:avLst>
              <a:gd name="adj" fmla="val 50000"/>
            </a:avLst>
          </a:prstGeom>
          <a:solidFill>
            <a:schemeClr val="accent1">
              <a:lumMod val="60000"/>
              <a:lumOff val="40000"/>
            </a:schemeClr>
          </a:solid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9" name="文本框 12">
            <a:extLst>
              <a:ext uri="{FF2B5EF4-FFF2-40B4-BE49-F238E27FC236}">
                <a16:creationId xmlns:a16="http://schemas.microsoft.com/office/drawing/2014/main" id="{FA144400-0670-4B7B-8A63-B57986A48F98}"/>
              </a:ext>
            </a:extLst>
          </p:cNvPr>
          <p:cNvSpPr txBox="1"/>
          <p:nvPr/>
        </p:nvSpPr>
        <p:spPr bwMode="auto">
          <a:xfrm>
            <a:off x="552840" y="1308148"/>
            <a:ext cx="2095346"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简化投资审批流程</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12" name="圆角矩形 5">
            <a:extLst>
              <a:ext uri="{FF2B5EF4-FFF2-40B4-BE49-F238E27FC236}">
                <a16:creationId xmlns:a16="http://schemas.microsoft.com/office/drawing/2014/main" id="{40922B6A-2801-4683-B8D2-8C18B57BCA1D}"/>
              </a:ext>
            </a:extLst>
          </p:cNvPr>
          <p:cNvSpPr/>
          <p:nvPr/>
        </p:nvSpPr>
        <p:spPr bwMode="auto">
          <a:xfrm>
            <a:off x="246488" y="2538961"/>
            <a:ext cx="2753936" cy="645148"/>
          </a:xfrm>
          <a:prstGeom prst="roundRect">
            <a:avLst>
              <a:gd name="adj" fmla="val 50000"/>
            </a:avLst>
          </a:prstGeom>
          <a:solidFill>
            <a:schemeClr val="accent2">
              <a:lumMod val="60000"/>
              <a:lumOff val="40000"/>
            </a:schemeClr>
          </a:solid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14" name="圆角矩形 7">
            <a:extLst>
              <a:ext uri="{FF2B5EF4-FFF2-40B4-BE49-F238E27FC236}">
                <a16:creationId xmlns:a16="http://schemas.microsoft.com/office/drawing/2014/main" id="{E0FA556D-9ABB-4454-9206-D371FF9AA0CC}"/>
              </a:ext>
            </a:extLst>
          </p:cNvPr>
          <p:cNvSpPr/>
          <p:nvPr/>
        </p:nvSpPr>
        <p:spPr bwMode="auto">
          <a:xfrm>
            <a:off x="258078" y="3890522"/>
            <a:ext cx="2752792" cy="644697"/>
          </a:xfrm>
          <a:prstGeom prst="roundRect">
            <a:avLst>
              <a:gd name="adj" fmla="val 50000"/>
            </a:avLst>
          </a:prstGeom>
          <a:solidFill>
            <a:schemeClr val="accent4">
              <a:lumMod val="40000"/>
              <a:lumOff val="60000"/>
            </a:schemeClr>
          </a:solid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dirty="0">
              <a:solidFill>
                <a:schemeClr val="bg1"/>
              </a:solidFill>
              <a:latin typeface="微软雅黑" pitchFamily="34" charset="-122"/>
              <a:ea typeface="微软雅黑" pitchFamily="34" charset="-122"/>
            </a:endParaRPr>
          </a:p>
        </p:txBody>
      </p:sp>
      <p:sp>
        <p:nvSpPr>
          <p:cNvPr id="16" name="圆角矩形 9">
            <a:extLst>
              <a:ext uri="{FF2B5EF4-FFF2-40B4-BE49-F238E27FC236}">
                <a16:creationId xmlns:a16="http://schemas.microsoft.com/office/drawing/2014/main" id="{22985EC9-FC4A-41B9-B7F0-B1E855940A65}"/>
              </a:ext>
            </a:extLst>
          </p:cNvPr>
          <p:cNvSpPr/>
          <p:nvPr/>
        </p:nvSpPr>
        <p:spPr bwMode="auto">
          <a:xfrm>
            <a:off x="223453" y="5298774"/>
            <a:ext cx="2754121" cy="647099"/>
          </a:xfrm>
          <a:prstGeom prst="roundRect">
            <a:avLst>
              <a:gd name="adj" fmla="val 50000"/>
            </a:avLst>
          </a:prstGeom>
          <a:solidFill>
            <a:schemeClr val="tx2">
              <a:lumMod val="40000"/>
              <a:lumOff val="60000"/>
            </a:schemeClr>
          </a:solidFill>
          <a:ln w="28575" cap="flat" cmpd="sng" algn="ctr">
            <a:noFill/>
            <a:prstDash val="solid"/>
            <a:miter lim="800000"/>
          </a:ln>
          <a:effectLst>
            <a:outerShdw blurRad="57785" dist="33020" dir="3180000" algn="ctr">
              <a:srgbClr val="000000">
                <a:alpha val="30000"/>
              </a:srgbClr>
            </a:outerShdw>
          </a:effectLst>
        </p:spPr>
        <p:txBody>
          <a:bodyPr lIns="91391" tIns="45696" rIns="91391" bIns="45696" anchor="ctr"/>
          <a:lstStyle/>
          <a:p>
            <a:pPr algn="ctr">
              <a:defRPr/>
            </a:pPr>
            <a:endParaRPr lang="zh-CN" altLang="en-US" sz="2400" kern="0">
              <a:solidFill>
                <a:schemeClr val="bg1"/>
              </a:solidFill>
              <a:latin typeface="微软雅黑" pitchFamily="34" charset="-122"/>
              <a:ea typeface="微软雅黑" pitchFamily="34" charset="-122"/>
            </a:endParaRPr>
          </a:p>
        </p:txBody>
      </p:sp>
      <p:sp>
        <p:nvSpPr>
          <p:cNvPr id="18" name="文本框 12">
            <a:extLst>
              <a:ext uri="{FF2B5EF4-FFF2-40B4-BE49-F238E27FC236}">
                <a16:creationId xmlns:a16="http://schemas.microsoft.com/office/drawing/2014/main" id="{2A5E49BF-8E49-416F-8A98-B6F2A1E8318F}"/>
              </a:ext>
            </a:extLst>
          </p:cNvPr>
          <p:cNvSpPr txBox="1"/>
          <p:nvPr/>
        </p:nvSpPr>
        <p:spPr bwMode="auto">
          <a:xfrm>
            <a:off x="433416" y="2655509"/>
            <a:ext cx="2334194"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提升贸易便利化水平</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24" name="文本框 12">
            <a:extLst>
              <a:ext uri="{FF2B5EF4-FFF2-40B4-BE49-F238E27FC236}">
                <a16:creationId xmlns:a16="http://schemas.microsoft.com/office/drawing/2014/main" id="{CB12B428-AB17-423D-B4B4-34A130EE7763}"/>
              </a:ext>
            </a:extLst>
          </p:cNvPr>
          <p:cNvSpPr txBox="1"/>
          <p:nvPr/>
        </p:nvSpPr>
        <p:spPr bwMode="auto">
          <a:xfrm>
            <a:off x="258078" y="4009925"/>
            <a:ext cx="2811889"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营造更加公平的竞争环境</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25" name="文本框 12">
            <a:extLst>
              <a:ext uri="{FF2B5EF4-FFF2-40B4-BE49-F238E27FC236}">
                <a16:creationId xmlns:a16="http://schemas.microsoft.com/office/drawing/2014/main" id="{4BD8B8E8-6E93-4FB8-83AF-68FC36C482B9}"/>
              </a:ext>
            </a:extLst>
          </p:cNvPr>
          <p:cNvSpPr txBox="1"/>
          <p:nvPr/>
        </p:nvSpPr>
        <p:spPr bwMode="auto">
          <a:xfrm>
            <a:off x="616349" y="5444461"/>
            <a:ext cx="2095346" cy="379607"/>
          </a:xfrm>
          <a:prstGeom prst="rect">
            <a:avLst/>
          </a:prstGeom>
          <a:noFill/>
          <a:ln>
            <a:noFill/>
          </a:ln>
        </p:spPr>
        <p:txBody>
          <a:bodyPr wrap="none" lIns="91391" tIns="45696" rIns="91391" bIns="45696">
            <a:spAutoFit/>
          </a:bodyPr>
          <a:lstStyle/>
          <a:p>
            <a:pPr>
              <a:defRPr/>
            </a:pPr>
            <a:r>
              <a:rPr lang="zh-CN" altLang="en-US" sz="1867" b="1" kern="0" dirty="0">
                <a:solidFill>
                  <a:schemeClr val="bg1"/>
                </a:solidFill>
                <a:latin typeface="微软雅黑" panose="020B0503020204020204" pitchFamily="34" charset="-122"/>
                <a:ea typeface="微软雅黑" panose="020B0503020204020204" pitchFamily="34" charset="-122"/>
              </a:rPr>
              <a:t>创新要素供给方式</a:t>
            </a:r>
            <a:endParaRPr lang="en-US" altLang="zh-CN" sz="1867" b="1" kern="0" dirty="0">
              <a:solidFill>
                <a:schemeClr val="bg1"/>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BE3FA6DA-AC48-4683-9EDB-304727FA2EF3}"/>
              </a:ext>
            </a:extLst>
          </p:cNvPr>
          <p:cNvSpPr/>
          <p:nvPr/>
        </p:nvSpPr>
        <p:spPr>
          <a:xfrm>
            <a:off x="3286171" y="789624"/>
            <a:ext cx="8868361" cy="1346779"/>
          </a:xfrm>
          <a:prstGeom prst="rect">
            <a:avLst/>
          </a:prstGeom>
        </p:spPr>
        <p:txBody>
          <a:bodyPr wrap="square">
            <a:spAutoFit/>
          </a:bodyPr>
          <a:lstStyle/>
          <a:p>
            <a:pPr marL="285750" indent="-285750" algn="just">
              <a:lnSpc>
                <a:spcPct val="150000"/>
              </a:lnSpc>
              <a:buClr>
                <a:srgbClr val="92D050"/>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精简投资审批事项</a:t>
            </a:r>
            <a:r>
              <a:rPr lang="zh-CN" altLang="en-US" sz="1400" dirty="0">
                <a:latin typeface="Times New Roman" panose="02020603050405020304" pitchFamily="18" charset="0"/>
                <a:ea typeface="微软雅黑" panose="020B0503020204020204" pitchFamily="34" charset="-122"/>
              </a:rPr>
              <a:t>。加快行政许可事项清理、精简审批材料、优化行政审批流程，简化企业生产经营审批。</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rgbClr val="92D050"/>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推进商事登记制度改革</a:t>
            </a:r>
            <a:r>
              <a:rPr lang="zh-CN" altLang="en-US" sz="1400" dirty="0">
                <a:latin typeface="Times New Roman" panose="02020603050405020304" pitchFamily="18" charset="0"/>
                <a:ea typeface="微软雅黑" panose="020B0503020204020204" pitchFamily="34" charset="-122"/>
              </a:rPr>
              <a:t>。推进“证照分离”改革，进一步缩短企业开办时间，提升涉企服务的质量和效率</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rgbClr val="92D050"/>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开展互联网</a:t>
            </a:r>
            <a:r>
              <a:rPr lang="en-US" altLang="zh-CN" sz="1400" b="1" dirty="0">
                <a:latin typeface="Times New Roman" panose="02020603050405020304" pitchFamily="18" charset="0"/>
                <a:ea typeface="微软雅黑" panose="020B0503020204020204" pitchFamily="34" charset="-122"/>
              </a:rPr>
              <a:t>+</a:t>
            </a:r>
            <a:r>
              <a:rPr lang="zh-CN" altLang="en-US" sz="1400" b="1" dirty="0">
                <a:latin typeface="Times New Roman" panose="02020603050405020304" pitchFamily="18" charset="0"/>
                <a:ea typeface="微软雅黑" panose="020B0503020204020204" pitchFamily="34" charset="-122"/>
              </a:rPr>
              <a:t>政务服务</a:t>
            </a:r>
            <a:r>
              <a:rPr lang="zh-CN" altLang="en-US" sz="1400" dirty="0">
                <a:latin typeface="Times New Roman" panose="02020603050405020304" pitchFamily="18" charset="0"/>
                <a:ea typeface="微软雅黑" panose="020B0503020204020204" pitchFamily="34" charset="-122"/>
              </a:rPr>
              <a:t>。利用信息化技术，建立规范政务服务标准，实现政府服务“一网、一门、一窗”通办。</a:t>
            </a:r>
          </a:p>
        </p:txBody>
      </p:sp>
      <p:sp>
        <p:nvSpPr>
          <p:cNvPr id="28" name="等腰三角形 27">
            <a:extLst>
              <a:ext uri="{FF2B5EF4-FFF2-40B4-BE49-F238E27FC236}">
                <a16:creationId xmlns:a16="http://schemas.microsoft.com/office/drawing/2014/main" id="{BB35B505-7EA2-410E-A928-7859D5ADA8DD}"/>
              </a:ext>
            </a:extLst>
          </p:cNvPr>
          <p:cNvSpPr/>
          <p:nvPr/>
        </p:nvSpPr>
        <p:spPr>
          <a:xfrm rot="10800000">
            <a:off x="707452" y="1951166"/>
            <a:ext cx="1832008" cy="422850"/>
          </a:xfrm>
          <a:prstGeom prst="triangle">
            <a:avLst/>
          </a:prstGeom>
          <a:solidFill>
            <a:schemeClr val="accent3">
              <a:lumMod val="20000"/>
              <a:lumOff val="80000"/>
            </a:schemeClr>
          </a:solidFill>
          <a:ln w="9525">
            <a:solidFill>
              <a:schemeClr val="accent3">
                <a:lumMod val="40000"/>
                <a:lumOff val="60000"/>
              </a:schemeClr>
            </a:solidFill>
            <a:miter lim="800000"/>
            <a:headEnd/>
            <a:tailEnd/>
          </a:ln>
          <a:effectLst>
            <a:outerShdw dist="35921" dir="2700000" algn="ctr" rotWithShape="0">
              <a:srgbClr val="808080"/>
            </a:outerShdw>
          </a:effectLst>
        </p:spPr>
        <p:txBody>
          <a:bodyPr anchor="ctr"/>
          <a:lstStyle/>
          <a:p>
            <a:pPr algn="ctr"/>
            <a:endParaRPr lang="zh-CN" altLang="en-US" sz="2400" b="1">
              <a:solidFill>
                <a:schemeClr val="bg1"/>
              </a:solidFill>
            </a:endParaRPr>
          </a:p>
        </p:txBody>
      </p:sp>
      <p:sp>
        <p:nvSpPr>
          <p:cNvPr id="29" name="等腰三角形 28">
            <a:extLst>
              <a:ext uri="{FF2B5EF4-FFF2-40B4-BE49-F238E27FC236}">
                <a16:creationId xmlns:a16="http://schemas.microsoft.com/office/drawing/2014/main" id="{BF26755F-7515-45E6-82CA-29257BA17328}"/>
              </a:ext>
            </a:extLst>
          </p:cNvPr>
          <p:cNvSpPr/>
          <p:nvPr/>
        </p:nvSpPr>
        <p:spPr>
          <a:xfrm rot="10800000">
            <a:off x="661553" y="3366149"/>
            <a:ext cx="1832008" cy="422850"/>
          </a:xfrm>
          <a:prstGeom prst="triangle">
            <a:avLst/>
          </a:prstGeom>
          <a:solidFill>
            <a:schemeClr val="accent3">
              <a:lumMod val="20000"/>
              <a:lumOff val="80000"/>
            </a:schemeClr>
          </a:solidFill>
          <a:ln w="9525">
            <a:solidFill>
              <a:schemeClr val="accent3">
                <a:lumMod val="40000"/>
                <a:lumOff val="60000"/>
              </a:schemeClr>
            </a:solidFill>
            <a:miter lim="800000"/>
            <a:headEnd/>
            <a:tailEnd/>
          </a:ln>
          <a:effectLst>
            <a:outerShdw dist="35921" dir="2700000" algn="ctr" rotWithShape="0">
              <a:srgbClr val="808080"/>
            </a:outerShdw>
          </a:effectLst>
        </p:spPr>
        <p:txBody>
          <a:bodyPr anchor="ctr"/>
          <a:lstStyle/>
          <a:p>
            <a:pPr algn="ctr"/>
            <a:endParaRPr lang="zh-CN" altLang="en-US" sz="2400" b="1">
              <a:solidFill>
                <a:schemeClr val="bg1"/>
              </a:solidFill>
            </a:endParaRPr>
          </a:p>
        </p:txBody>
      </p:sp>
      <p:sp>
        <p:nvSpPr>
          <p:cNvPr id="30" name="等腰三角形 29">
            <a:extLst>
              <a:ext uri="{FF2B5EF4-FFF2-40B4-BE49-F238E27FC236}">
                <a16:creationId xmlns:a16="http://schemas.microsoft.com/office/drawing/2014/main" id="{EB3B7648-5313-42D9-8DC5-5BA61D344F48}"/>
              </a:ext>
            </a:extLst>
          </p:cNvPr>
          <p:cNvSpPr/>
          <p:nvPr/>
        </p:nvSpPr>
        <p:spPr>
          <a:xfrm rot="10800000">
            <a:off x="684509" y="4674339"/>
            <a:ext cx="1832008" cy="422850"/>
          </a:xfrm>
          <a:prstGeom prst="triangle">
            <a:avLst/>
          </a:prstGeom>
          <a:solidFill>
            <a:schemeClr val="accent3">
              <a:lumMod val="20000"/>
              <a:lumOff val="80000"/>
            </a:schemeClr>
          </a:solidFill>
          <a:ln w="9525">
            <a:solidFill>
              <a:schemeClr val="accent3">
                <a:lumMod val="40000"/>
                <a:lumOff val="60000"/>
              </a:schemeClr>
            </a:solidFill>
            <a:miter lim="800000"/>
            <a:headEnd/>
            <a:tailEnd/>
          </a:ln>
          <a:effectLst>
            <a:outerShdw dist="35921" dir="2700000" algn="ctr" rotWithShape="0">
              <a:srgbClr val="808080"/>
            </a:outerShdw>
          </a:effectLst>
        </p:spPr>
        <p:txBody>
          <a:bodyPr anchor="ctr"/>
          <a:lstStyle/>
          <a:p>
            <a:pPr algn="ctr"/>
            <a:endParaRPr lang="zh-CN" altLang="en-US" sz="2400" b="1">
              <a:solidFill>
                <a:schemeClr val="bg1"/>
              </a:solidFill>
            </a:endParaRPr>
          </a:p>
        </p:txBody>
      </p:sp>
      <p:sp>
        <p:nvSpPr>
          <p:cNvPr id="31" name="左大括号 30">
            <a:extLst>
              <a:ext uri="{FF2B5EF4-FFF2-40B4-BE49-F238E27FC236}">
                <a16:creationId xmlns:a16="http://schemas.microsoft.com/office/drawing/2014/main" id="{53542EE2-A3AD-44B0-BC61-8BB62F797B00}"/>
              </a:ext>
            </a:extLst>
          </p:cNvPr>
          <p:cNvSpPr/>
          <p:nvPr/>
        </p:nvSpPr>
        <p:spPr>
          <a:xfrm>
            <a:off x="3140105" y="835820"/>
            <a:ext cx="183534" cy="1023614"/>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BF7DAA09-F2B0-4ACC-8748-116A21B73C36}"/>
              </a:ext>
            </a:extLst>
          </p:cNvPr>
          <p:cNvSpPr/>
          <p:nvPr/>
        </p:nvSpPr>
        <p:spPr>
          <a:xfrm>
            <a:off x="3286171" y="2277191"/>
            <a:ext cx="8868361" cy="1023614"/>
          </a:xfrm>
          <a:prstGeom prst="rect">
            <a:avLst/>
          </a:prstGeom>
        </p:spPr>
        <p:txBody>
          <a:bodyPr wrap="square">
            <a:spAutoFit/>
          </a:bodyPr>
          <a:lstStyle/>
          <a:p>
            <a:pPr marL="285750" indent="-285750" algn="just">
              <a:lnSpc>
                <a:spcPct val="150000"/>
              </a:lnSpc>
              <a:buClr>
                <a:srgbClr val="FFC000"/>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放宽市场准入标准</a:t>
            </a:r>
            <a:r>
              <a:rPr lang="zh-CN" altLang="en-US" sz="1400" dirty="0">
                <a:latin typeface="Times New Roman" panose="02020603050405020304" pitchFamily="18" charset="0"/>
                <a:ea typeface="微软雅黑" panose="020B0503020204020204" pitchFamily="34" charset="-122"/>
              </a:rPr>
              <a:t>。通过放宽企业投资准入标准、促进外商投资等举措激活市场主体活力。</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rgbClr val="FFC000"/>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深化海关通关一体化改革</a:t>
            </a:r>
            <a:r>
              <a:rPr lang="zh-CN" altLang="en-US" sz="1400" dirty="0">
                <a:latin typeface="Times New Roman" panose="02020603050405020304" pitchFamily="18" charset="0"/>
                <a:ea typeface="微软雅黑" panose="020B0503020204020204" pitchFamily="34" charset="-122"/>
              </a:rPr>
              <a:t>。运用各类通关便利化措施，切实提升贸易便利化水平。</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rgbClr val="FFC000"/>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实施减税降费改革</a:t>
            </a:r>
            <a:r>
              <a:rPr lang="zh-CN" altLang="en-US" sz="1400" dirty="0">
                <a:latin typeface="Times New Roman" panose="02020603050405020304" pitchFamily="18" charset="0"/>
                <a:ea typeface="微软雅黑" panose="020B0503020204020204" pitchFamily="34" charset="-122"/>
              </a:rPr>
              <a:t>。着力降低企业生产经营成本，进一步落实减税降费政策，支持实体经济发展。</a:t>
            </a:r>
          </a:p>
        </p:txBody>
      </p:sp>
      <p:sp>
        <p:nvSpPr>
          <p:cNvPr id="34" name="左大括号 33">
            <a:extLst>
              <a:ext uri="{FF2B5EF4-FFF2-40B4-BE49-F238E27FC236}">
                <a16:creationId xmlns:a16="http://schemas.microsoft.com/office/drawing/2014/main" id="{CF88618D-CE92-4C45-9AF8-FE626F60110F}"/>
              </a:ext>
            </a:extLst>
          </p:cNvPr>
          <p:cNvSpPr/>
          <p:nvPr/>
        </p:nvSpPr>
        <p:spPr>
          <a:xfrm>
            <a:off x="3140105" y="2323387"/>
            <a:ext cx="183534" cy="1023614"/>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左大括号 34">
            <a:extLst>
              <a:ext uri="{FF2B5EF4-FFF2-40B4-BE49-F238E27FC236}">
                <a16:creationId xmlns:a16="http://schemas.microsoft.com/office/drawing/2014/main" id="{8CFF2AA2-631E-485A-B314-FB932BC2467B}"/>
              </a:ext>
            </a:extLst>
          </p:cNvPr>
          <p:cNvSpPr/>
          <p:nvPr/>
        </p:nvSpPr>
        <p:spPr>
          <a:xfrm>
            <a:off x="3190805" y="3713307"/>
            <a:ext cx="183534" cy="1023614"/>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左大括号 35">
            <a:extLst>
              <a:ext uri="{FF2B5EF4-FFF2-40B4-BE49-F238E27FC236}">
                <a16:creationId xmlns:a16="http://schemas.microsoft.com/office/drawing/2014/main" id="{505B5BDD-C21D-4E47-AA76-AA7CA81577B7}"/>
              </a:ext>
            </a:extLst>
          </p:cNvPr>
          <p:cNvSpPr/>
          <p:nvPr/>
        </p:nvSpPr>
        <p:spPr>
          <a:xfrm>
            <a:off x="3186936" y="5067552"/>
            <a:ext cx="183534" cy="1023614"/>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57C01BA5-E5F1-4EEA-B972-36E2A60D14A6}"/>
              </a:ext>
            </a:extLst>
          </p:cNvPr>
          <p:cNvSpPr/>
          <p:nvPr/>
        </p:nvSpPr>
        <p:spPr>
          <a:xfrm>
            <a:off x="3323639" y="3677632"/>
            <a:ext cx="8868361" cy="1023614"/>
          </a:xfrm>
          <a:prstGeom prst="rect">
            <a:avLst/>
          </a:prstGeom>
        </p:spPr>
        <p:txBody>
          <a:bodyPr wrap="square">
            <a:spAutoFit/>
          </a:bodyPr>
          <a:lstStyle/>
          <a:p>
            <a:pPr marL="285750" indent="-285750" algn="just">
              <a:lnSpc>
                <a:spcPct val="150000"/>
              </a:lnSpc>
              <a:buClr>
                <a:schemeClr val="accent4">
                  <a:lumMod val="40000"/>
                  <a:lumOff val="60000"/>
                </a:schemeClr>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加快信用体系建设</a:t>
            </a:r>
            <a:r>
              <a:rPr lang="zh-CN" altLang="en-US" sz="1400" dirty="0">
                <a:latin typeface="Times New Roman" panose="02020603050405020304" pitchFamily="18" charset="0"/>
                <a:ea typeface="微软雅黑" panose="020B0503020204020204" pitchFamily="34" charset="-122"/>
              </a:rPr>
              <a:t>。各地持续加强诚信政府建设，不断完善市场信用体系。</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4">
                  <a:lumMod val="40000"/>
                  <a:lumOff val="60000"/>
                </a:schemeClr>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提升行政执法监管能力</a:t>
            </a:r>
            <a:r>
              <a:rPr lang="zh-CN" altLang="en-US" sz="1400" dirty="0">
                <a:latin typeface="Times New Roman" panose="02020603050405020304" pitchFamily="18" charset="0"/>
                <a:ea typeface="微软雅黑" panose="020B0503020204020204" pitchFamily="34" charset="-122"/>
              </a:rPr>
              <a:t>。创新监管理念和方式，进一步提升行政执法监管能力。</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4">
                  <a:lumMod val="40000"/>
                  <a:lumOff val="60000"/>
                </a:schemeClr>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加大知识产权保护力度</a:t>
            </a:r>
            <a:r>
              <a:rPr lang="zh-CN" altLang="en-US" sz="1400" dirty="0">
                <a:latin typeface="Times New Roman" panose="02020603050405020304" pitchFamily="18" charset="0"/>
                <a:ea typeface="微软雅黑" panose="020B0503020204020204" pitchFamily="34" charset="-122"/>
              </a:rPr>
              <a:t>。推进知识产权保护体系建设，为大众创业万众创新提供良好环境。</a:t>
            </a:r>
          </a:p>
        </p:txBody>
      </p:sp>
      <p:sp>
        <p:nvSpPr>
          <p:cNvPr id="38" name="矩形 37">
            <a:extLst>
              <a:ext uri="{FF2B5EF4-FFF2-40B4-BE49-F238E27FC236}">
                <a16:creationId xmlns:a16="http://schemas.microsoft.com/office/drawing/2014/main" id="{E8968EAF-F886-4904-92FF-F725D05CA139}"/>
              </a:ext>
            </a:extLst>
          </p:cNvPr>
          <p:cNvSpPr/>
          <p:nvPr/>
        </p:nvSpPr>
        <p:spPr>
          <a:xfrm>
            <a:off x="3370470" y="5024688"/>
            <a:ext cx="8659605" cy="1346779"/>
          </a:xfrm>
          <a:prstGeom prst="rect">
            <a:avLst/>
          </a:prstGeom>
        </p:spPr>
        <p:txBody>
          <a:bodyPr wrap="square">
            <a:spAutoFit/>
          </a:bodyPr>
          <a:lstStyle/>
          <a:p>
            <a:pPr marL="285750" indent="-285750" algn="just">
              <a:lnSpc>
                <a:spcPct val="150000"/>
              </a:lnSpc>
              <a:buClr>
                <a:schemeClr val="accent5">
                  <a:lumMod val="60000"/>
                  <a:lumOff val="40000"/>
                </a:schemeClr>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加大土地要素供给</a:t>
            </a:r>
            <a:r>
              <a:rPr lang="zh-CN" altLang="en-US" sz="1400" dirty="0">
                <a:latin typeface="Times New Roman" panose="02020603050405020304" pitchFamily="18" charset="0"/>
                <a:ea typeface="微软雅黑" panose="020B0503020204020204" pitchFamily="34" charset="-122"/>
              </a:rPr>
              <a:t>。构建“亲”“清”政商关系，根据企业需求提出合理化用地建议，保障工业用地需求。</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5">
                  <a:lumMod val="60000"/>
                  <a:lumOff val="40000"/>
                </a:schemeClr>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为高层次人才提供更加优质服务</a:t>
            </a:r>
            <a:r>
              <a:rPr lang="zh-CN" altLang="en-US" sz="1400" dirty="0">
                <a:latin typeface="Times New Roman" panose="02020603050405020304" pitchFamily="18" charset="0"/>
                <a:ea typeface="微软雅黑" panose="020B0503020204020204" pitchFamily="34" charset="-122"/>
              </a:rPr>
              <a:t>。各地创新人才落户、生活配套、上学、就医等服务工作。</a:t>
            </a:r>
            <a:endParaRPr lang="en-US" altLang="zh-CN" sz="1400" dirty="0">
              <a:latin typeface="Times New Roman" panose="02020603050405020304" pitchFamily="18" charset="0"/>
              <a:ea typeface="微软雅黑" panose="020B0503020204020204" pitchFamily="34" charset="-122"/>
            </a:endParaRPr>
          </a:p>
          <a:p>
            <a:pPr marL="285750" indent="-285750" algn="just">
              <a:lnSpc>
                <a:spcPct val="150000"/>
              </a:lnSpc>
              <a:buClr>
                <a:schemeClr val="accent5">
                  <a:lumMod val="60000"/>
                  <a:lumOff val="40000"/>
                </a:schemeClr>
              </a:buClr>
              <a:buFont typeface="Wingdings" panose="05000000000000000000" pitchFamily="2" charset="2"/>
              <a:buChar char="p"/>
            </a:pPr>
            <a:r>
              <a:rPr lang="zh-CN" altLang="en-US" sz="1400" b="1" dirty="0">
                <a:latin typeface="Times New Roman" panose="02020603050405020304" pitchFamily="18" charset="0"/>
                <a:ea typeface="微软雅黑" panose="020B0503020204020204" pitchFamily="34" charset="-122"/>
              </a:rPr>
              <a:t>改善企业融资环境</a:t>
            </a:r>
            <a:r>
              <a:rPr lang="zh-CN" altLang="en-US" sz="1400" dirty="0">
                <a:latin typeface="Times New Roman" panose="02020603050405020304" pitchFamily="18" charset="0"/>
                <a:ea typeface="微软雅黑" panose="020B0503020204020204" pitchFamily="34" charset="-122"/>
              </a:rPr>
              <a:t>。各地综合运用加大企业信贷支持、创新金融产品、加大中小微企业融资支持力度等方式，改善企业融资环境。</a:t>
            </a:r>
          </a:p>
        </p:txBody>
      </p:sp>
    </p:spTree>
    <p:extLst>
      <p:ext uri="{BB962C8B-B14F-4D97-AF65-F5344CB8AC3E}">
        <p14:creationId xmlns:p14="http://schemas.microsoft.com/office/powerpoint/2010/main" val="24578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p:stCondLst>
                              <p:cond delay="13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par>
                          <p:cTn id="37" fill="hold">
                            <p:stCondLst>
                              <p:cond delay="22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anim calcmode="lin" valueType="num">
                                      <p:cBhvr>
                                        <p:cTn id="4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4"/>
                                        </p:tgtEl>
                                      </p:cBhvr>
                                    </p:animEffect>
                                  </p:childTnLst>
                                </p:cTn>
                              </p:par>
                            </p:childTnLst>
                          </p:cTn>
                        </p:par>
                        <p:par>
                          <p:cTn id="45" fill="hold">
                            <p:stCondLst>
                              <p:cond delay="32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anim calcmode="lin" valueType="num">
                                      <p:cBhvr>
                                        <p:cTn id="5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4" grpId="0" animBg="1"/>
      <p:bldP spid="16" grpId="0" animBg="1"/>
      <p:bldP spid="18"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105025"/>
            <a:ext cx="12192000" cy="2506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8435" name="组合 11"/>
          <p:cNvGrpSpPr/>
          <p:nvPr/>
        </p:nvGrpSpPr>
        <p:grpSpPr>
          <a:xfrm>
            <a:off x="1274763" y="2027238"/>
            <a:ext cx="8636111" cy="2660650"/>
            <a:chOff x="3021013" y="2433638"/>
            <a:chExt cx="6451891" cy="1987550"/>
          </a:xfrm>
        </p:grpSpPr>
        <p:cxnSp>
          <p:nvCxnSpPr>
            <p:cNvPr id="18437" name="直接连接符 6"/>
            <p:cNvCxnSpPr/>
            <p:nvPr/>
          </p:nvCxnSpPr>
          <p:spPr>
            <a:xfrm>
              <a:off x="4321175" y="3602226"/>
              <a:ext cx="4245205" cy="0"/>
            </a:xfrm>
            <a:prstGeom prst="line">
              <a:avLst/>
            </a:prstGeom>
            <a:ln w="28575" cap="flat" cmpd="sng">
              <a:solidFill>
                <a:schemeClr val="bg1"/>
              </a:solidFill>
              <a:prstDash val="solid"/>
              <a:headEnd type="oval" w="med" len="med"/>
              <a:tailEnd type="oval" w="med" len="med"/>
            </a:ln>
          </p:spPr>
        </p:cxnSp>
        <p:grpSp>
          <p:nvGrpSpPr>
            <p:cNvPr id="18438" name="Group 4"/>
            <p:cNvGrpSpPr/>
            <p:nvPr/>
          </p:nvGrpSpPr>
          <p:grpSpPr>
            <a:xfrm>
              <a:off x="3021013" y="2433638"/>
              <a:ext cx="1536700" cy="1987550"/>
              <a:chOff x="0" y="0"/>
              <a:chExt cx="1152785" cy="1490412"/>
            </a:xfrm>
          </p:grpSpPr>
          <p:grpSp>
            <p:nvGrpSpPr>
              <p:cNvPr id="18440" name="Group 5"/>
              <p:cNvGrpSpPr/>
              <p:nvPr/>
            </p:nvGrpSpPr>
            <p:grpSpPr>
              <a:xfrm>
                <a:off x="138402" y="0"/>
                <a:ext cx="1014383" cy="1490412"/>
                <a:chOff x="0" y="0"/>
                <a:chExt cx="1014383" cy="1490412"/>
              </a:xfrm>
            </p:grpSpPr>
            <p:sp>
              <p:nvSpPr>
                <p:cNvPr id="18442" name="圆角矩形 17"/>
                <p:cNvSpPr/>
                <p:nvPr/>
              </p:nvSpPr>
              <p:spPr>
                <a:xfrm rot="1132031">
                  <a:off x="0" y="0"/>
                  <a:ext cx="1014383" cy="1490412"/>
                </a:xfrm>
                <a:prstGeom prst="roundRect">
                  <a:avLst>
                    <a:gd name="adj" fmla="val 12134"/>
                  </a:avLst>
                </a:prstGeom>
                <a:solidFill>
                  <a:srgbClr val="BE000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endParaRPr lang="zh-CN" altLang="en-US" sz="3200" dirty="0">
                    <a:solidFill>
                      <a:srgbClr val="FFFFFF"/>
                    </a:solidFill>
                    <a:latin typeface="Calibri" panose="020F0502020204030204" pitchFamily="34" charset="0"/>
                    <a:ea typeface="宋体" panose="02010600030101010101" pitchFamily="2" charset="-122"/>
                  </a:endParaRPr>
                </a:p>
              </p:txBody>
            </p:sp>
            <p:sp>
              <p:nvSpPr>
                <p:cNvPr id="18443" name="KSO_GN2"/>
                <p:cNvSpPr/>
                <p:nvPr/>
              </p:nvSpPr>
              <p:spPr>
                <a:xfrm rot="1132031">
                  <a:off x="43080" y="31875"/>
                  <a:ext cx="931612" cy="1428311"/>
                </a:xfrm>
                <a:prstGeom prst="roundRect">
                  <a:avLst>
                    <a:gd name="adj" fmla="val 12134"/>
                  </a:avLst>
                </a:prstGeom>
                <a:noFill/>
                <a:ln w="25400" cap="flat" cmpd="sng">
                  <a:solidFill>
                    <a:srgbClr val="FFFFFF"/>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algn="ctr" eaLnBrk="1" hangingPunct="1">
                    <a:lnSpc>
                      <a:spcPct val="100000"/>
                    </a:lnSpc>
                    <a:spcBef>
                      <a:spcPct val="0"/>
                    </a:spcBef>
                    <a:buFontTx/>
                    <a:buNone/>
                  </a:pPr>
                  <a:r>
                    <a:rPr lang="en-US" altLang="zh-CN" sz="6400" dirty="0">
                      <a:solidFill>
                        <a:srgbClr val="FFFFFF"/>
                      </a:solidFill>
                      <a:latin typeface="Impact" panose="020B0806030902050204" pitchFamily="34" charset="0"/>
                      <a:ea typeface="Gungsuh" panose="02030600000101010101" pitchFamily="18" charset="-127"/>
                    </a:rPr>
                    <a:t>03</a:t>
                  </a:r>
                  <a:endParaRPr lang="en-US" sz="6400" dirty="0">
                    <a:solidFill>
                      <a:srgbClr val="FFFFFF"/>
                    </a:solidFill>
                    <a:latin typeface="Impact" panose="020B0806030902050204" pitchFamily="34" charset="0"/>
                    <a:ea typeface="Gungsuh" panose="02030600000101010101" pitchFamily="18" charset="-127"/>
                  </a:endParaRPr>
                </a:p>
              </p:txBody>
            </p:sp>
          </p:grpSp>
          <p:sp>
            <p:nvSpPr>
              <p:cNvPr id="18441" name="圆角矩形 26"/>
              <p:cNvSpPr/>
              <p:nvPr/>
            </p:nvSpPr>
            <p:spPr>
              <a:xfrm rot="1132031">
                <a:off x="0" y="832988"/>
                <a:ext cx="1014383" cy="634430"/>
              </a:xfrm>
              <a:custGeom>
                <a:avLst/>
                <a:gdLst>
                  <a:gd name="txL" fmla="*/ 0 w 1321797"/>
                  <a:gd name="txT" fmla="*/ 0 h 826698"/>
                  <a:gd name="txR" fmla="*/ 1321797 w 1321797"/>
                  <a:gd name="txB" fmla="*/ 826698 h 826698"/>
                </a:gdLst>
                <a:ahLst/>
                <a:cxnLst>
                  <a:cxn ang="0">
                    <a:pos x="0" y="2955"/>
                  </a:cxn>
                  <a:cxn ang="0">
                    <a:pos x="8647" y="0"/>
                  </a:cxn>
                  <a:cxn ang="0">
                    <a:pos x="8647" y="4359"/>
                  </a:cxn>
                  <a:cxn ang="0">
                    <a:pos x="7598" y="5408"/>
                  </a:cxn>
                  <a:cxn ang="0">
                    <a:pos x="1049" y="5408"/>
                  </a:cxn>
                  <a:cxn ang="0">
                    <a:pos x="0" y="4359"/>
                  </a:cxn>
                  <a:cxn ang="0">
                    <a:pos x="0" y="2955"/>
                  </a:cxn>
                </a:cxnLst>
                <a:rect l="txL" t="txT" r="txR" b="tx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blipFill rotWithShape="1">
                <a:blip r:embed="rId2">
                  <a:alphaModFix amt="14999"/>
                </a:blip>
              </a:blipFill>
              <a:ln w="9525">
                <a:noFill/>
              </a:ln>
            </p:spPr>
            <p:txBody>
              <a:bodyPr/>
              <a:lstStyle/>
              <a:p>
                <a:endParaRPr lang="zh-CN" altLang="en-US"/>
              </a:p>
            </p:txBody>
          </p:sp>
        </p:grpSp>
        <p:sp>
          <p:nvSpPr>
            <p:cNvPr id="18439" name="KSO_GT2"/>
            <p:cNvSpPr txBox="1"/>
            <p:nvPr/>
          </p:nvSpPr>
          <p:spPr>
            <a:xfrm>
              <a:off x="4726753" y="3117700"/>
              <a:ext cx="4746151" cy="517522"/>
            </a:xfrm>
            <a:prstGeom prst="rect">
              <a:avLst/>
            </a:prstGeom>
            <a:no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stStyle>
            <a:p>
              <a:pPr marL="0" lvl="0" indent="0" eaLnBrk="1" hangingPunct="1">
                <a:lnSpc>
                  <a:spcPct val="80000"/>
                </a:lnSpc>
                <a:spcBef>
                  <a:spcPct val="0"/>
                </a:spcBef>
                <a:buFontTx/>
                <a:buNone/>
              </a:pPr>
              <a:r>
                <a:rPr lang="zh-CN" altLang="en-US" sz="3200" b="1" dirty="0">
                  <a:solidFill>
                    <a:srgbClr val="C00000"/>
                  </a:solidFill>
                  <a:latin typeface="微软雅黑" panose="020B0503020204020204" pitchFamily="34" charset="-122"/>
                  <a:ea typeface="微软雅黑" panose="020B0503020204020204" pitchFamily="34" charset="-122"/>
                </a:rPr>
                <a:t>我国制造业营商环境评价基本情况</a:t>
              </a:r>
            </a:p>
          </p:txBody>
        </p:sp>
      </p:grpSp>
      <p:grpSp>
        <p:nvGrpSpPr>
          <p:cNvPr id="5" name="组合 19"/>
          <p:cNvGrpSpPr/>
          <p:nvPr/>
        </p:nvGrpSpPr>
        <p:grpSpPr>
          <a:xfrm rot="10800000">
            <a:off x="8060938" y="1806754"/>
            <a:ext cx="4093584" cy="3610794"/>
            <a:chOff x="-70286" y="-4279"/>
            <a:chExt cx="5453439" cy="4810270"/>
          </a:xfrm>
          <a:solidFill>
            <a:schemeClr val="bg1"/>
          </a:solidFill>
        </p:grpSpPr>
        <p:grpSp>
          <p:nvGrpSpPr>
            <p:cNvPr id="6" name="组合 13"/>
            <p:cNvGrpSpPr/>
            <p:nvPr/>
          </p:nvGrpSpPr>
          <p:grpSpPr>
            <a:xfrm>
              <a:off x="-70286" y="-4279"/>
              <a:ext cx="5453439" cy="3777072"/>
              <a:chOff x="-300038" y="1389530"/>
              <a:chExt cx="12297954" cy="8517608"/>
            </a:xfrm>
            <a:grpFill/>
          </p:grpSpPr>
          <p:sp>
            <p:nvSpPr>
              <p:cNvPr id="24" name="Freeform 6"/>
              <p:cNvSpPr>
                <a:spLocks noEditPoints="1"/>
              </p:cNvSpPr>
              <p:nvPr/>
            </p:nvSpPr>
            <p:spPr bwMode="auto">
              <a:xfrm>
                <a:off x="787400" y="2662238"/>
                <a:ext cx="1254125" cy="1254125"/>
              </a:xfrm>
              <a:custGeom>
                <a:avLst/>
                <a:gdLst>
                  <a:gd name="T0" fmla="*/ 324 w 334"/>
                  <a:gd name="T1" fmla="*/ 235 h 334"/>
                  <a:gd name="T2" fmla="*/ 333 w 334"/>
                  <a:gd name="T3" fmla="*/ 208 h 334"/>
                  <a:gd name="T4" fmla="*/ 291 w 334"/>
                  <a:gd name="T5" fmla="*/ 169 h 334"/>
                  <a:gd name="T6" fmla="*/ 334 w 334"/>
                  <a:gd name="T7" fmla="*/ 131 h 334"/>
                  <a:gd name="T8" fmla="*/ 313 w 334"/>
                  <a:gd name="T9" fmla="*/ 79 h 334"/>
                  <a:gd name="T10" fmla="*/ 256 w 334"/>
                  <a:gd name="T11" fmla="*/ 81 h 334"/>
                  <a:gd name="T12" fmla="*/ 260 w 334"/>
                  <a:gd name="T13" fmla="*/ 23 h 334"/>
                  <a:gd name="T14" fmla="*/ 235 w 334"/>
                  <a:gd name="T15" fmla="*/ 10 h 334"/>
                  <a:gd name="T16" fmla="*/ 208 w 334"/>
                  <a:gd name="T17" fmla="*/ 1 h 334"/>
                  <a:gd name="T18" fmla="*/ 169 w 334"/>
                  <a:gd name="T19" fmla="*/ 43 h 334"/>
                  <a:gd name="T20" fmla="*/ 131 w 334"/>
                  <a:gd name="T21" fmla="*/ 0 h 334"/>
                  <a:gd name="T22" fmla="*/ 79 w 334"/>
                  <a:gd name="T23" fmla="*/ 20 h 334"/>
                  <a:gd name="T24" fmla="*/ 81 w 334"/>
                  <a:gd name="T25" fmla="*/ 78 h 334"/>
                  <a:gd name="T26" fmla="*/ 23 w 334"/>
                  <a:gd name="T27" fmla="*/ 74 h 334"/>
                  <a:gd name="T28" fmla="*/ 10 w 334"/>
                  <a:gd name="T29" fmla="*/ 99 h 334"/>
                  <a:gd name="T30" fmla="*/ 1 w 334"/>
                  <a:gd name="T31" fmla="*/ 125 h 334"/>
                  <a:gd name="T32" fmla="*/ 43 w 334"/>
                  <a:gd name="T33" fmla="*/ 165 h 334"/>
                  <a:gd name="T34" fmla="*/ 0 w 334"/>
                  <a:gd name="T35" fmla="*/ 203 h 334"/>
                  <a:gd name="T36" fmla="*/ 20 w 334"/>
                  <a:gd name="T37" fmla="*/ 255 h 334"/>
                  <a:gd name="T38" fmla="*/ 78 w 334"/>
                  <a:gd name="T39" fmla="*/ 253 h 334"/>
                  <a:gd name="T40" fmla="*/ 74 w 334"/>
                  <a:gd name="T41" fmla="*/ 310 h 334"/>
                  <a:gd name="T42" fmla="*/ 99 w 334"/>
                  <a:gd name="T43" fmla="*/ 324 h 334"/>
                  <a:gd name="T44" fmla="*/ 125 w 334"/>
                  <a:gd name="T45" fmla="*/ 333 h 334"/>
                  <a:gd name="T46" fmla="*/ 165 w 334"/>
                  <a:gd name="T47" fmla="*/ 291 h 334"/>
                  <a:gd name="T48" fmla="*/ 203 w 334"/>
                  <a:gd name="T49" fmla="*/ 334 h 334"/>
                  <a:gd name="T50" fmla="*/ 255 w 334"/>
                  <a:gd name="T51" fmla="*/ 313 h 334"/>
                  <a:gd name="T52" fmla="*/ 253 w 334"/>
                  <a:gd name="T53" fmla="*/ 256 h 334"/>
                  <a:gd name="T54" fmla="*/ 310 w 334"/>
                  <a:gd name="T55" fmla="*/ 260 h 334"/>
                  <a:gd name="T56" fmla="*/ 324 w 334"/>
                  <a:gd name="T57" fmla="*/ 235 h 334"/>
                  <a:gd name="T58" fmla="*/ 127 w 334"/>
                  <a:gd name="T59" fmla="*/ 259 h 334"/>
                  <a:gd name="T60" fmla="*/ 75 w 334"/>
                  <a:gd name="T61" fmla="*/ 127 h 334"/>
                  <a:gd name="T62" fmla="*/ 207 w 334"/>
                  <a:gd name="T63" fmla="*/ 75 h 334"/>
                  <a:gd name="T64" fmla="*/ 259 w 334"/>
                  <a:gd name="T65" fmla="*/ 207 h 334"/>
                  <a:gd name="T66" fmla="*/ 127 w 334"/>
                  <a:gd name="T67"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4" h="334">
                    <a:moveTo>
                      <a:pt x="324" y="235"/>
                    </a:moveTo>
                    <a:cubicBezTo>
                      <a:pt x="327" y="226"/>
                      <a:pt x="330" y="217"/>
                      <a:pt x="333" y="208"/>
                    </a:cubicBezTo>
                    <a:cubicBezTo>
                      <a:pt x="291" y="169"/>
                      <a:pt x="291" y="169"/>
                      <a:pt x="291" y="169"/>
                    </a:cubicBezTo>
                    <a:cubicBezTo>
                      <a:pt x="334" y="131"/>
                      <a:pt x="334" y="131"/>
                      <a:pt x="334" y="131"/>
                    </a:cubicBezTo>
                    <a:cubicBezTo>
                      <a:pt x="330" y="113"/>
                      <a:pt x="323" y="95"/>
                      <a:pt x="313" y="79"/>
                    </a:cubicBezTo>
                    <a:cubicBezTo>
                      <a:pt x="256" y="81"/>
                      <a:pt x="256" y="81"/>
                      <a:pt x="256" y="81"/>
                    </a:cubicBezTo>
                    <a:cubicBezTo>
                      <a:pt x="260" y="23"/>
                      <a:pt x="260" y="23"/>
                      <a:pt x="260" y="23"/>
                    </a:cubicBezTo>
                    <a:cubicBezTo>
                      <a:pt x="252" y="18"/>
                      <a:pt x="244" y="14"/>
                      <a:pt x="235" y="10"/>
                    </a:cubicBezTo>
                    <a:cubicBezTo>
                      <a:pt x="226" y="6"/>
                      <a:pt x="217" y="3"/>
                      <a:pt x="208" y="1"/>
                    </a:cubicBezTo>
                    <a:cubicBezTo>
                      <a:pt x="169" y="43"/>
                      <a:pt x="169" y="43"/>
                      <a:pt x="169" y="43"/>
                    </a:cubicBezTo>
                    <a:cubicBezTo>
                      <a:pt x="131" y="0"/>
                      <a:pt x="131" y="0"/>
                      <a:pt x="131" y="0"/>
                    </a:cubicBezTo>
                    <a:cubicBezTo>
                      <a:pt x="113" y="4"/>
                      <a:pt x="95" y="11"/>
                      <a:pt x="79" y="20"/>
                    </a:cubicBezTo>
                    <a:cubicBezTo>
                      <a:pt x="81" y="78"/>
                      <a:pt x="81" y="78"/>
                      <a:pt x="81" y="78"/>
                    </a:cubicBezTo>
                    <a:cubicBezTo>
                      <a:pt x="23" y="74"/>
                      <a:pt x="23" y="74"/>
                      <a:pt x="23" y="74"/>
                    </a:cubicBezTo>
                    <a:cubicBezTo>
                      <a:pt x="18" y="82"/>
                      <a:pt x="14" y="90"/>
                      <a:pt x="10" y="99"/>
                    </a:cubicBezTo>
                    <a:cubicBezTo>
                      <a:pt x="6" y="107"/>
                      <a:pt x="3" y="116"/>
                      <a:pt x="1" y="125"/>
                    </a:cubicBezTo>
                    <a:cubicBezTo>
                      <a:pt x="43" y="165"/>
                      <a:pt x="43" y="165"/>
                      <a:pt x="43" y="165"/>
                    </a:cubicBezTo>
                    <a:cubicBezTo>
                      <a:pt x="0" y="203"/>
                      <a:pt x="0" y="203"/>
                      <a:pt x="0" y="203"/>
                    </a:cubicBezTo>
                    <a:cubicBezTo>
                      <a:pt x="4" y="221"/>
                      <a:pt x="11" y="239"/>
                      <a:pt x="20" y="255"/>
                    </a:cubicBezTo>
                    <a:cubicBezTo>
                      <a:pt x="78" y="253"/>
                      <a:pt x="78" y="253"/>
                      <a:pt x="78" y="253"/>
                    </a:cubicBezTo>
                    <a:cubicBezTo>
                      <a:pt x="74" y="310"/>
                      <a:pt x="74" y="310"/>
                      <a:pt x="74" y="310"/>
                    </a:cubicBezTo>
                    <a:cubicBezTo>
                      <a:pt x="82" y="315"/>
                      <a:pt x="90" y="320"/>
                      <a:pt x="99" y="324"/>
                    </a:cubicBezTo>
                    <a:cubicBezTo>
                      <a:pt x="108" y="327"/>
                      <a:pt x="116" y="330"/>
                      <a:pt x="125" y="333"/>
                    </a:cubicBezTo>
                    <a:cubicBezTo>
                      <a:pt x="165" y="291"/>
                      <a:pt x="165" y="291"/>
                      <a:pt x="165" y="291"/>
                    </a:cubicBezTo>
                    <a:cubicBezTo>
                      <a:pt x="203" y="334"/>
                      <a:pt x="203" y="334"/>
                      <a:pt x="203" y="334"/>
                    </a:cubicBezTo>
                    <a:cubicBezTo>
                      <a:pt x="221" y="330"/>
                      <a:pt x="239" y="323"/>
                      <a:pt x="255" y="313"/>
                    </a:cubicBezTo>
                    <a:cubicBezTo>
                      <a:pt x="253" y="256"/>
                      <a:pt x="253" y="256"/>
                      <a:pt x="253" y="256"/>
                    </a:cubicBezTo>
                    <a:cubicBezTo>
                      <a:pt x="310" y="260"/>
                      <a:pt x="310" y="260"/>
                      <a:pt x="310" y="260"/>
                    </a:cubicBezTo>
                    <a:cubicBezTo>
                      <a:pt x="315" y="252"/>
                      <a:pt x="320" y="244"/>
                      <a:pt x="324" y="235"/>
                    </a:cubicBezTo>
                    <a:close/>
                    <a:moveTo>
                      <a:pt x="127" y="259"/>
                    </a:moveTo>
                    <a:cubicBezTo>
                      <a:pt x="76" y="237"/>
                      <a:pt x="53" y="178"/>
                      <a:pt x="75" y="127"/>
                    </a:cubicBezTo>
                    <a:cubicBezTo>
                      <a:pt x="97" y="76"/>
                      <a:pt x="156" y="53"/>
                      <a:pt x="207" y="75"/>
                    </a:cubicBezTo>
                    <a:cubicBezTo>
                      <a:pt x="258" y="97"/>
                      <a:pt x="281" y="156"/>
                      <a:pt x="259" y="207"/>
                    </a:cubicBezTo>
                    <a:cubicBezTo>
                      <a:pt x="237" y="258"/>
                      <a:pt x="178" y="281"/>
                      <a:pt x="12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8"/>
              <p:cNvSpPr>
                <a:spLocks noEditPoints="1"/>
              </p:cNvSpPr>
              <p:nvPr/>
            </p:nvSpPr>
            <p:spPr bwMode="auto">
              <a:xfrm>
                <a:off x="198438" y="6723063"/>
                <a:ext cx="915988" cy="915988"/>
              </a:xfrm>
              <a:custGeom>
                <a:avLst/>
                <a:gdLst>
                  <a:gd name="T0" fmla="*/ 244 w 244"/>
                  <a:gd name="T1" fmla="*/ 122 h 244"/>
                  <a:gd name="T2" fmla="*/ 243 w 244"/>
                  <a:gd name="T3" fmla="*/ 102 h 244"/>
                  <a:gd name="T4" fmla="*/ 204 w 244"/>
                  <a:gd name="T5" fmla="*/ 88 h 244"/>
                  <a:gd name="T6" fmla="*/ 221 w 244"/>
                  <a:gd name="T7" fmla="*/ 51 h 244"/>
                  <a:gd name="T8" fmla="*/ 193 w 244"/>
                  <a:gd name="T9" fmla="*/ 23 h 244"/>
                  <a:gd name="T10" fmla="*/ 156 w 244"/>
                  <a:gd name="T11" fmla="*/ 40 h 244"/>
                  <a:gd name="T12" fmla="*/ 142 w 244"/>
                  <a:gd name="T13" fmla="*/ 2 h 244"/>
                  <a:gd name="T14" fmla="*/ 122 w 244"/>
                  <a:gd name="T15" fmla="*/ 0 h 244"/>
                  <a:gd name="T16" fmla="*/ 102 w 244"/>
                  <a:gd name="T17" fmla="*/ 2 h 244"/>
                  <a:gd name="T18" fmla="*/ 88 w 244"/>
                  <a:gd name="T19" fmla="*/ 40 h 244"/>
                  <a:gd name="T20" fmla="*/ 51 w 244"/>
                  <a:gd name="T21" fmla="*/ 23 h 244"/>
                  <a:gd name="T22" fmla="*/ 23 w 244"/>
                  <a:gd name="T23" fmla="*/ 51 h 244"/>
                  <a:gd name="T24" fmla="*/ 40 w 244"/>
                  <a:gd name="T25" fmla="*/ 88 h 244"/>
                  <a:gd name="T26" fmla="*/ 2 w 244"/>
                  <a:gd name="T27" fmla="*/ 102 h 244"/>
                  <a:gd name="T28" fmla="*/ 0 w 244"/>
                  <a:gd name="T29" fmla="*/ 122 h 244"/>
                  <a:gd name="T30" fmla="*/ 2 w 244"/>
                  <a:gd name="T31" fmla="*/ 142 h 244"/>
                  <a:gd name="T32" fmla="*/ 40 w 244"/>
                  <a:gd name="T33" fmla="*/ 156 h 244"/>
                  <a:gd name="T34" fmla="*/ 23 w 244"/>
                  <a:gd name="T35" fmla="*/ 193 h 244"/>
                  <a:gd name="T36" fmla="*/ 51 w 244"/>
                  <a:gd name="T37" fmla="*/ 221 h 244"/>
                  <a:gd name="T38" fmla="*/ 88 w 244"/>
                  <a:gd name="T39" fmla="*/ 204 h 244"/>
                  <a:gd name="T40" fmla="*/ 102 w 244"/>
                  <a:gd name="T41" fmla="*/ 242 h 244"/>
                  <a:gd name="T42" fmla="*/ 122 w 244"/>
                  <a:gd name="T43" fmla="*/ 244 h 244"/>
                  <a:gd name="T44" fmla="*/ 142 w 244"/>
                  <a:gd name="T45" fmla="*/ 242 h 244"/>
                  <a:gd name="T46" fmla="*/ 156 w 244"/>
                  <a:gd name="T47" fmla="*/ 204 h 244"/>
                  <a:gd name="T48" fmla="*/ 193 w 244"/>
                  <a:gd name="T49" fmla="*/ 221 h 244"/>
                  <a:gd name="T50" fmla="*/ 221 w 244"/>
                  <a:gd name="T51" fmla="*/ 193 h 244"/>
                  <a:gd name="T52" fmla="*/ 204 w 244"/>
                  <a:gd name="T53" fmla="*/ 156 h 244"/>
                  <a:gd name="T54" fmla="*/ 243 w 244"/>
                  <a:gd name="T55" fmla="*/ 142 h 244"/>
                  <a:gd name="T56" fmla="*/ 244 w 244"/>
                  <a:gd name="T57" fmla="*/ 122 h 244"/>
                  <a:gd name="T58" fmla="*/ 122 w 244"/>
                  <a:gd name="T59" fmla="*/ 169 h 244"/>
                  <a:gd name="T60" fmla="*/ 75 w 244"/>
                  <a:gd name="T61" fmla="*/ 122 h 244"/>
                  <a:gd name="T62" fmla="*/ 122 w 244"/>
                  <a:gd name="T63" fmla="*/ 75 h 244"/>
                  <a:gd name="T64" fmla="*/ 169 w 244"/>
                  <a:gd name="T65" fmla="*/ 122 h 244"/>
                  <a:gd name="T66" fmla="*/ 122 w 244"/>
                  <a:gd name="T67" fmla="*/ 16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44">
                    <a:moveTo>
                      <a:pt x="244" y="122"/>
                    </a:moveTo>
                    <a:cubicBezTo>
                      <a:pt x="244" y="115"/>
                      <a:pt x="244" y="109"/>
                      <a:pt x="243" y="102"/>
                    </a:cubicBezTo>
                    <a:cubicBezTo>
                      <a:pt x="204" y="88"/>
                      <a:pt x="204" y="88"/>
                      <a:pt x="204" y="88"/>
                    </a:cubicBezTo>
                    <a:cubicBezTo>
                      <a:pt x="221" y="51"/>
                      <a:pt x="221" y="51"/>
                      <a:pt x="221" y="51"/>
                    </a:cubicBezTo>
                    <a:cubicBezTo>
                      <a:pt x="214" y="40"/>
                      <a:pt x="204" y="31"/>
                      <a:pt x="193" y="23"/>
                    </a:cubicBezTo>
                    <a:cubicBezTo>
                      <a:pt x="156" y="40"/>
                      <a:pt x="156" y="40"/>
                      <a:pt x="156" y="40"/>
                    </a:cubicBezTo>
                    <a:cubicBezTo>
                      <a:pt x="142" y="2"/>
                      <a:pt x="142" y="2"/>
                      <a:pt x="142" y="2"/>
                    </a:cubicBezTo>
                    <a:cubicBezTo>
                      <a:pt x="136" y="0"/>
                      <a:pt x="129" y="0"/>
                      <a:pt x="122" y="0"/>
                    </a:cubicBezTo>
                    <a:cubicBezTo>
                      <a:pt x="115" y="0"/>
                      <a:pt x="109" y="0"/>
                      <a:pt x="102" y="2"/>
                    </a:cubicBezTo>
                    <a:cubicBezTo>
                      <a:pt x="88" y="40"/>
                      <a:pt x="88" y="40"/>
                      <a:pt x="88" y="40"/>
                    </a:cubicBezTo>
                    <a:cubicBezTo>
                      <a:pt x="51" y="23"/>
                      <a:pt x="51" y="23"/>
                      <a:pt x="51" y="23"/>
                    </a:cubicBezTo>
                    <a:cubicBezTo>
                      <a:pt x="40" y="31"/>
                      <a:pt x="31" y="40"/>
                      <a:pt x="23" y="51"/>
                    </a:cubicBezTo>
                    <a:cubicBezTo>
                      <a:pt x="40" y="88"/>
                      <a:pt x="40" y="88"/>
                      <a:pt x="40" y="88"/>
                    </a:cubicBezTo>
                    <a:cubicBezTo>
                      <a:pt x="2" y="102"/>
                      <a:pt x="2" y="102"/>
                      <a:pt x="2" y="102"/>
                    </a:cubicBezTo>
                    <a:cubicBezTo>
                      <a:pt x="1" y="109"/>
                      <a:pt x="0" y="115"/>
                      <a:pt x="0" y="122"/>
                    </a:cubicBezTo>
                    <a:cubicBezTo>
                      <a:pt x="0" y="129"/>
                      <a:pt x="1" y="136"/>
                      <a:pt x="2" y="142"/>
                    </a:cubicBezTo>
                    <a:cubicBezTo>
                      <a:pt x="40" y="156"/>
                      <a:pt x="40" y="156"/>
                      <a:pt x="40" y="156"/>
                    </a:cubicBezTo>
                    <a:cubicBezTo>
                      <a:pt x="23" y="193"/>
                      <a:pt x="23" y="193"/>
                      <a:pt x="23" y="193"/>
                    </a:cubicBezTo>
                    <a:cubicBezTo>
                      <a:pt x="31" y="204"/>
                      <a:pt x="40" y="214"/>
                      <a:pt x="51" y="221"/>
                    </a:cubicBezTo>
                    <a:cubicBezTo>
                      <a:pt x="88" y="204"/>
                      <a:pt x="88" y="204"/>
                      <a:pt x="88" y="204"/>
                    </a:cubicBezTo>
                    <a:cubicBezTo>
                      <a:pt x="102" y="242"/>
                      <a:pt x="102" y="242"/>
                      <a:pt x="102" y="242"/>
                    </a:cubicBezTo>
                    <a:cubicBezTo>
                      <a:pt x="109" y="244"/>
                      <a:pt x="115" y="244"/>
                      <a:pt x="122" y="244"/>
                    </a:cubicBezTo>
                    <a:cubicBezTo>
                      <a:pt x="129" y="244"/>
                      <a:pt x="136" y="244"/>
                      <a:pt x="142" y="242"/>
                    </a:cubicBezTo>
                    <a:cubicBezTo>
                      <a:pt x="156" y="204"/>
                      <a:pt x="156" y="204"/>
                      <a:pt x="156" y="204"/>
                    </a:cubicBezTo>
                    <a:cubicBezTo>
                      <a:pt x="193" y="221"/>
                      <a:pt x="193" y="221"/>
                      <a:pt x="193" y="221"/>
                    </a:cubicBezTo>
                    <a:cubicBezTo>
                      <a:pt x="204" y="214"/>
                      <a:pt x="214" y="204"/>
                      <a:pt x="221" y="193"/>
                    </a:cubicBezTo>
                    <a:cubicBezTo>
                      <a:pt x="204" y="156"/>
                      <a:pt x="204" y="156"/>
                      <a:pt x="204" y="156"/>
                    </a:cubicBezTo>
                    <a:cubicBezTo>
                      <a:pt x="243" y="142"/>
                      <a:pt x="243" y="142"/>
                      <a:pt x="243" y="142"/>
                    </a:cubicBezTo>
                    <a:cubicBezTo>
                      <a:pt x="244" y="136"/>
                      <a:pt x="244" y="129"/>
                      <a:pt x="244" y="122"/>
                    </a:cubicBezTo>
                    <a:close/>
                    <a:moveTo>
                      <a:pt x="122" y="169"/>
                    </a:moveTo>
                    <a:cubicBezTo>
                      <a:pt x="96" y="169"/>
                      <a:pt x="75" y="148"/>
                      <a:pt x="75" y="122"/>
                    </a:cubicBezTo>
                    <a:cubicBezTo>
                      <a:pt x="75" y="96"/>
                      <a:pt x="96" y="75"/>
                      <a:pt x="122" y="75"/>
                    </a:cubicBezTo>
                    <a:cubicBezTo>
                      <a:pt x="148" y="75"/>
                      <a:pt x="169" y="96"/>
                      <a:pt x="169" y="122"/>
                    </a:cubicBezTo>
                    <a:cubicBezTo>
                      <a:pt x="169" y="148"/>
                      <a:pt x="148" y="169"/>
                      <a:pt x="122" y="16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9"/>
              <p:cNvSpPr>
                <a:spLocks noEditPoints="1"/>
              </p:cNvSpPr>
              <p:nvPr/>
            </p:nvSpPr>
            <p:spPr bwMode="auto">
              <a:xfrm>
                <a:off x="4503738" y="4945063"/>
                <a:ext cx="1114425" cy="1114425"/>
              </a:xfrm>
              <a:custGeom>
                <a:avLst/>
                <a:gdLst>
                  <a:gd name="T0" fmla="*/ 297 w 297"/>
                  <a:gd name="T1" fmla="*/ 148 h 297"/>
                  <a:gd name="T2" fmla="*/ 295 w 297"/>
                  <a:gd name="T3" fmla="*/ 124 h 297"/>
                  <a:gd name="T4" fmla="*/ 248 w 297"/>
                  <a:gd name="T5" fmla="*/ 107 h 297"/>
                  <a:gd name="T6" fmla="*/ 269 w 297"/>
                  <a:gd name="T7" fmla="*/ 62 h 297"/>
                  <a:gd name="T8" fmla="*/ 235 w 297"/>
                  <a:gd name="T9" fmla="*/ 27 h 297"/>
                  <a:gd name="T10" fmla="*/ 190 w 297"/>
                  <a:gd name="T11" fmla="*/ 49 h 297"/>
                  <a:gd name="T12" fmla="*/ 173 w 297"/>
                  <a:gd name="T13" fmla="*/ 2 h 297"/>
                  <a:gd name="T14" fmla="*/ 149 w 297"/>
                  <a:gd name="T15" fmla="*/ 0 h 297"/>
                  <a:gd name="T16" fmla="*/ 124 w 297"/>
                  <a:gd name="T17" fmla="*/ 2 h 297"/>
                  <a:gd name="T18" fmla="*/ 107 w 297"/>
                  <a:gd name="T19" fmla="*/ 49 h 297"/>
                  <a:gd name="T20" fmla="*/ 62 w 297"/>
                  <a:gd name="T21" fmla="*/ 27 h 297"/>
                  <a:gd name="T22" fmla="*/ 28 w 297"/>
                  <a:gd name="T23" fmla="*/ 62 h 297"/>
                  <a:gd name="T24" fmla="*/ 49 w 297"/>
                  <a:gd name="T25" fmla="*/ 107 h 297"/>
                  <a:gd name="T26" fmla="*/ 2 w 297"/>
                  <a:gd name="T27" fmla="*/ 124 h 297"/>
                  <a:gd name="T28" fmla="*/ 0 w 297"/>
                  <a:gd name="T29" fmla="*/ 148 h 297"/>
                  <a:gd name="T30" fmla="*/ 2 w 297"/>
                  <a:gd name="T31" fmla="*/ 173 h 297"/>
                  <a:gd name="T32" fmla="*/ 49 w 297"/>
                  <a:gd name="T33" fmla="*/ 189 h 297"/>
                  <a:gd name="T34" fmla="*/ 28 w 297"/>
                  <a:gd name="T35" fmla="*/ 235 h 297"/>
                  <a:gd name="T36" fmla="*/ 62 w 297"/>
                  <a:gd name="T37" fmla="*/ 269 h 297"/>
                  <a:gd name="T38" fmla="*/ 107 w 297"/>
                  <a:gd name="T39" fmla="*/ 248 h 297"/>
                  <a:gd name="T40" fmla="*/ 124 w 297"/>
                  <a:gd name="T41" fmla="*/ 295 h 297"/>
                  <a:gd name="T42" fmla="*/ 149 w 297"/>
                  <a:gd name="T43" fmla="*/ 297 h 297"/>
                  <a:gd name="T44" fmla="*/ 173 w 297"/>
                  <a:gd name="T45" fmla="*/ 295 h 297"/>
                  <a:gd name="T46" fmla="*/ 190 w 297"/>
                  <a:gd name="T47" fmla="*/ 248 h 297"/>
                  <a:gd name="T48" fmla="*/ 235 w 297"/>
                  <a:gd name="T49" fmla="*/ 269 h 297"/>
                  <a:gd name="T50" fmla="*/ 269 w 297"/>
                  <a:gd name="T51" fmla="*/ 235 h 297"/>
                  <a:gd name="T52" fmla="*/ 248 w 297"/>
                  <a:gd name="T53" fmla="*/ 189 h 297"/>
                  <a:gd name="T54" fmla="*/ 295 w 297"/>
                  <a:gd name="T55" fmla="*/ 173 h 297"/>
                  <a:gd name="T56" fmla="*/ 297 w 297"/>
                  <a:gd name="T57" fmla="*/ 148 h 297"/>
                  <a:gd name="T58" fmla="*/ 149 w 297"/>
                  <a:gd name="T59" fmla="*/ 205 h 297"/>
                  <a:gd name="T60" fmla="*/ 91 w 297"/>
                  <a:gd name="T61" fmla="*/ 148 h 297"/>
                  <a:gd name="T62" fmla="*/ 149 w 297"/>
                  <a:gd name="T63" fmla="*/ 91 h 297"/>
                  <a:gd name="T64" fmla="*/ 206 w 297"/>
                  <a:gd name="T65" fmla="*/ 148 h 297"/>
                  <a:gd name="T66" fmla="*/ 149 w 297"/>
                  <a:gd name="T67" fmla="*/ 20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97">
                    <a:moveTo>
                      <a:pt x="297" y="148"/>
                    </a:moveTo>
                    <a:cubicBezTo>
                      <a:pt x="297" y="140"/>
                      <a:pt x="297" y="132"/>
                      <a:pt x="295" y="124"/>
                    </a:cubicBezTo>
                    <a:cubicBezTo>
                      <a:pt x="248" y="107"/>
                      <a:pt x="248" y="107"/>
                      <a:pt x="248" y="107"/>
                    </a:cubicBezTo>
                    <a:cubicBezTo>
                      <a:pt x="269" y="62"/>
                      <a:pt x="269" y="62"/>
                      <a:pt x="269" y="62"/>
                    </a:cubicBezTo>
                    <a:cubicBezTo>
                      <a:pt x="260" y="48"/>
                      <a:pt x="248" y="37"/>
                      <a:pt x="235" y="27"/>
                    </a:cubicBezTo>
                    <a:cubicBezTo>
                      <a:pt x="190" y="49"/>
                      <a:pt x="190" y="49"/>
                      <a:pt x="190" y="49"/>
                    </a:cubicBezTo>
                    <a:cubicBezTo>
                      <a:pt x="173" y="2"/>
                      <a:pt x="173" y="2"/>
                      <a:pt x="173" y="2"/>
                    </a:cubicBezTo>
                    <a:cubicBezTo>
                      <a:pt x="165" y="0"/>
                      <a:pt x="157" y="0"/>
                      <a:pt x="149" y="0"/>
                    </a:cubicBezTo>
                    <a:cubicBezTo>
                      <a:pt x="140" y="0"/>
                      <a:pt x="132" y="0"/>
                      <a:pt x="124" y="2"/>
                    </a:cubicBezTo>
                    <a:cubicBezTo>
                      <a:pt x="107" y="49"/>
                      <a:pt x="107" y="49"/>
                      <a:pt x="107" y="49"/>
                    </a:cubicBezTo>
                    <a:cubicBezTo>
                      <a:pt x="62" y="27"/>
                      <a:pt x="62" y="27"/>
                      <a:pt x="62" y="27"/>
                    </a:cubicBezTo>
                    <a:cubicBezTo>
                      <a:pt x="49" y="37"/>
                      <a:pt x="37" y="48"/>
                      <a:pt x="28" y="62"/>
                    </a:cubicBezTo>
                    <a:cubicBezTo>
                      <a:pt x="49" y="107"/>
                      <a:pt x="49" y="107"/>
                      <a:pt x="49" y="107"/>
                    </a:cubicBezTo>
                    <a:cubicBezTo>
                      <a:pt x="2" y="124"/>
                      <a:pt x="2" y="124"/>
                      <a:pt x="2" y="124"/>
                    </a:cubicBezTo>
                    <a:cubicBezTo>
                      <a:pt x="1" y="132"/>
                      <a:pt x="0" y="140"/>
                      <a:pt x="0" y="148"/>
                    </a:cubicBezTo>
                    <a:cubicBezTo>
                      <a:pt x="0" y="157"/>
                      <a:pt x="1" y="165"/>
                      <a:pt x="2" y="173"/>
                    </a:cubicBezTo>
                    <a:cubicBezTo>
                      <a:pt x="49" y="189"/>
                      <a:pt x="49" y="189"/>
                      <a:pt x="49" y="189"/>
                    </a:cubicBezTo>
                    <a:cubicBezTo>
                      <a:pt x="28" y="235"/>
                      <a:pt x="28" y="235"/>
                      <a:pt x="28" y="235"/>
                    </a:cubicBezTo>
                    <a:cubicBezTo>
                      <a:pt x="37" y="248"/>
                      <a:pt x="49" y="260"/>
                      <a:pt x="62" y="269"/>
                    </a:cubicBezTo>
                    <a:cubicBezTo>
                      <a:pt x="107" y="248"/>
                      <a:pt x="107" y="248"/>
                      <a:pt x="107" y="248"/>
                    </a:cubicBezTo>
                    <a:cubicBezTo>
                      <a:pt x="124" y="295"/>
                      <a:pt x="124" y="295"/>
                      <a:pt x="124" y="295"/>
                    </a:cubicBezTo>
                    <a:cubicBezTo>
                      <a:pt x="132" y="296"/>
                      <a:pt x="140" y="297"/>
                      <a:pt x="149" y="297"/>
                    </a:cubicBezTo>
                    <a:cubicBezTo>
                      <a:pt x="157" y="297"/>
                      <a:pt x="165" y="296"/>
                      <a:pt x="173" y="295"/>
                    </a:cubicBezTo>
                    <a:cubicBezTo>
                      <a:pt x="190" y="248"/>
                      <a:pt x="190" y="248"/>
                      <a:pt x="190" y="248"/>
                    </a:cubicBezTo>
                    <a:cubicBezTo>
                      <a:pt x="235" y="269"/>
                      <a:pt x="235" y="269"/>
                      <a:pt x="235" y="269"/>
                    </a:cubicBezTo>
                    <a:cubicBezTo>
                      <a:pt x="248" y="260"/>
                      <a:pt x="260" y="248"/>
                      <a:pt x="269" y="235"/>
                    </a:cubicBezTo>
                    <a:cubicBezTo>
                      <a:pt x="248" y="189"/>
                      <a:pt x="248" y="189"/>
                      <a:pt x="248" y="189"/>
                    </a:cubicBezTo>
                    <a:cubicBezTo>
                      <a:pt x="295" y="173"/>
                      <a:pt x="295" y="173"/>
                      <a:pt x="295" y="173"/>
                    </a:cubicBezTo>
                    <a:cubicBezTo>
                      <a:pt x="297" y="165"/>
                      <a:pt x="297" y="157"/>
                      <a:pt x="297" y="148"/>
                    </a:cubicBezTo>
                    <a:close/>
                    <a:moveTo>
                      <a:pt x="149" y="205"/>
                    </a:moveTo>
                    <a:cubicBezTo>
                      <a:pt x="117" y="205"/>
                      <a:pt x="91" y="180"/>
                      <a:pt x="91" y="148"/>
                    </a:cubicBezTo>
                    <a:cubicBezTo>
                      <a:pt x="91" y="117"/>
                      <a:pt x="117" y="91"/>
                      <a:pt x="149" y="91"/>
                    </a:cubicBezTo>
                    <a:cubicBezTo>
                      <a:pt x="180" y="91"/>
                      <a:pt x="206" y="117"/>
                      <a:pt x="206" y="148"/>
                    </a:cubicBezTo>
                    <a:cubicBezTo>
                      <a:pt x="206" y="180"/>
                      <a:pt x="180" y="205"/>
                      <a:pt x="149" y="20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13"/>
              <p:cNvSpPr>
                <a:spLocks noEditPoints="1"/>
              </p:cNvSpPr>
              <p:nvPr/>
            </p:nvSpPr>
            <p:spPr bwMode="auto">
              <a:xfrm>
                <a:off x="2383377" y="9202287"/>
                <a:ext cx="701676" cy="704851"/>
              </a:xfrm>
              <a:custGeom>
                <a:avLst/>
                <a:gdLst>
                  <a:gd name="T0" fmla="*/ 187 w 187"/>
                  <a:gd name="T1" fmla="*/ 94 h 188"/>
                  <a:gd name="T2" fmla="*/ 186 w 187"/>
                  <a:gd name="T3" fmla="*/ 78 h 188"/>
                  <a:gd name="T4" fmla="*/ 156 w 187"/>
                  <a:gd name="T5" fmla="*/ 68 h 188"/>
                  <a:gd name="T6" fmla="*/ 170 w 187"/>
                  <a:gd name="T7" fmla="*/ 39 h 188"/>
                  <a:gd name="T8" fmla="*/ 148 w 187"/>
                  <a:gd name="T9" fmla="*/ 18 h 188"/>
                  <a:gd name="T10" fmla="*/ 119 w 187"/>
                  <a:gd name="T11" fmla="*/ 31 h 188"/>
                  <a:gd name="T12" fmla="*/ 109 w 187"/>
                  <a:gd name="T13" fmla="*/ 1 h 188"/>
                  <a:gd name="T14" fmla="*/ 93 w 187"/>
                  <a:gd name="T15" fmla="*/ 0 h 188"/>
                  <a:gd name="T16" fmla="*/ 78 w 187"/>
                  <a:gd name="T17" fmla="*/ 1 h 188"/>
                  <a:gd name="T18" fmla="*/ 67 w 187"/>
                  <a:gd name="T19" fmla="*/ 31 h 188"/>
                  <a:gd name="T20" fmla="*/ 39 w 187"/>
                  <a:gd name="T21" fmla="*/ 18 h 188"/>
                  <a:gd name="T22" fmla="*/ 17 w 187"/>
                  <a:gd name="T23" fmla="*/ 39 h 188"/>
                  <a:gd name="T24" fmla="*/ 31 w 187"/>
                  <a:gd name="T25" fmla="*/ 68 h 188"/>
                  <a:gd name="T26" fmla="*/ 1 w 187"/>
                  <a:gd name="T27" fmla="*/ 78 h 188"/>
                  <a:gd name="T28" fmla="*/ 0 w 187"/>
                  <a:gd name="T29" fmla="*/ 94 h 188"/>
                  <a:gd name="T30" fmla="*/ 1 w 187"/>
                  <a:gd name="T31" fmla="*/ 109 h 188"/>
                  <a:gd name="T32" fmla="*/ 31 w 187"/>
                  <a:gd name="T33" fmla="*/ 120 h 188"/>
                  <a:gd name="T34" fmla="*/ 17 w 187"/>
                  <a:gd name="T35" fmla="*/ 148 h 188"/>
                  <a:gd name="T36" fmla="*/ 39 w 187"/>
                  <a:gd name="T37" fmla="*/ 170 h 188"/>
                  <a:gd name="T38" fmla="*/ 67 w 187"/>
                  <a:gd name="T39" fmla="*/ 157 h 188"/>
                  <a:gd name="T40" fmla="*/ 78 w 187"/>
                  <a:gd name="T41" fmla="*/ 186 h 188"/>
                  <a:gd name="T42" fmla="*/ 93 w 187"/>
                  <a:gd name="T43" fmla="*/ 188 h 188"/>
                  <a:gd name="T44" fmla="*/ 109 w 187"/>
                  <a:gd name="T45" fmla="*/ 186 h 188"/>
                  <a:gd name="T46" fmla="*/ 119 w 187"/>
                  <a:gd name="T47" fmla="*/ 157 h 188"/>
                  <a:gd name="T48" fmla="*/ 148 w 187"/>
                  <a:gd name="T49" fmla="*/ 170 h 188"/>
                  <a:gd name="T50" fmla="*/ 170 w 187"/>
                  <a:gd name="T51" fmla="*/ 148 h 188"/>
                  <a:gd name="T52" fmla="*/ 156 w 187"/>
                  <a:gd name="T53" fmla="*/ 120 h 188"/>
                  <a:gd name="T54" fmla="*/ 186 w 187"/>
                  <a:gd name="T55" fmla="*/ 109 h 188"/>
                  <a:gd name="T56" fmla="*/ 187 w 187"/>
                  <a:gd name="T57" fmla="*/ 94 h 188"/>
                  <a:gd name="T58" fmla="*/ 93 w 187"/>
                  <a:gd name="T59" fmla="*/ 130 h 188"/>
                  <a:gd name="T60" fmla="*/ 57 w 187"/>
                  <a:gd name="T61" fmla="*/ 94 h 188"/>
                  <a:gd name="T62" fmla="*/ 93 w 187"/>
                  <a:gd name="T63" fmla="*/ 58 h 188"/>
                  <a:gd name="T64" fmla="*/ 129 w 187"/>
                  <a:gd name="T65" fmla="*/ 94 h 188"/>
                  <a:gd name="T66" fmla="*/ 93 w 187"/>
                  <a:gd name="T67" fmla="*/ 1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8">
                    <a:moveTo>
                      <a:pt x="187" y="94"/>
                    </a:moveTo>
                    <a:cubicBezTo>
                      <a:pt x="187" y="89"/>
                      <a:pt x="187" y="83"/>
                      <a:pt x="186" y="78"/>
                    </a:cubicBezTo>
                    <a:cubicBezTo>
                      <a:pt x="156" y="68"/>
                      <a:pt x="156" y="68"/>
                      <a:pt x="156" y="68"/>
                    </a:cubicBezTo>
                    <a:cubicBezTo>
                      <a:pt x="170" y="39"/>
                      <a:pt x="170" y="39"/>
                      <a:pt x="170" y="39"/>
                    </a:cubicBezTo>
                    <a:cubicBezTo>
                      <a:pt x="164" y="31"/>
                      <a:pt x="156" y="24"/>
                      <a:pt x="148" y="18"/>
                    </a:cubicBezTo>
                    <a:cubicBezTo>
                      <a:pt x="119" y="31"/>
                      <a:pt x="119" y="31"/>
                      <a:pt x="119" y="31"/>
                    </a:cubicBezTo>
                    <a:cubicBezTo>
                      <a:pt x="109" y="1"/>
                      <a:pt x="109" y="1"/>
                      <a:pt x="109" y="1"/>
                    </a:cubicBezTo>
                    <a:cubicBezTo>
                      <a:pt x="104" y="1"/>
                      <a:pt x="99" y="0"/>
                      <a:pt x="93" y="0"/>
                    </a:cubicBezTo>
                    <a:cubicBezTo>
                      <a:pt x="88" y="0"/>
                      <a:pt x="83" y="1"/>
                      <a:pt x="78" y="1"/>
                    </a:cubicBezTo>
                    <a:cubicBezTo>
                      <a:pt x="67" y="31"/>
                      <a:pt x="67" y="31"/>
                      <a:pt x="67" y="31"/>
                    </a:cubicBezTo>
                    <a:cubicBezTo>
                      <a:pt x="39" y="18"/>
                      <a:pt x="39" y="18"/>
                      <a:pt x="39" y="18"/>
                    </a:cubicBezTo>
                    <a:cubicBezTo>
                      <a:pt x="30" y="24"/>
                      <a:pt x="23" y="31"/>
                      <a:pt x="17" y="39"/>
                    </a:cubicBezTo>
                    <a:cubicBezTo>
                      <a:pt x="31" y="68"/>
                      <a:pt x="31" y="68"/>
                      <a:pt x="31" y="68"/>
                    </a:cubicBezTo>
                    <a:cubicBezTo>
                      <a:pt x="1" y="78"/>
                      <a:pt x="1" y="78"/>
                      <a:pt x="1" y="78"/>
                    </a:cubicBezTo>
                    <a:cubicBezTo>
                      <a:pt x="0" y="83"/>
                      <a:pt x="0" y="89"/>
                      <a:pt x="0" y="94"/>
                    </a:cubicBezTo>
                    <a:cubicBezTo>
                      <a:pt x="0" y="99"/>
                      <a:pt x="0" y="104"/>
                      <a:pt x="1" y="109"/>
                    </a:cubicBezTo>
                    <a:cubicBezTo>
                      <a:pt x="31" y="120"/>
                      <a:pt x="31" y="120"/>
                      <a:pt x="31" y="120"/>
                    </a:cubicBezTo>
                    <a:cubicBezTo>
                      <a:pt x="17" y="148"/>
                      <a:pt x="17" y="148"/>
                      <a:pt x="17" y="148"/>
                    </a:cubicBezTo>
                    <a:cubicBezTo>
                      <a:pt x="23" y="157"/>
                      <a:pt x="30" y="164"/>
                      <a:pt x="39" y="170"/>
                    </a:cubicBezTo>
                    <a:cubicBezTo>
                      <a:pt x="67" y="157"/>
                      <a:pt x="67" y="157"/>
                      <a:pt x="67" y="157"/>
                    </a:cubicBezTo>
                    <a:cubicBezTo>
                      <a:pt x="78" y="186"/>
                      <a:pt x="78" y="186"/>
                      <a:pt x="78" y="186"/>
                    </a:cubicBezTo>
                    <a:cubicBezTo>
                      <a:pt x="83" y="187"/>
                      <a:pt x="88" y="188"/>
                      <a:pt x="93" y="188"/>
                    </a:cubicBezTo>
                    <a:cubicBezTo>
                      <a:pt x="99" y="188"/>
                      <a:pt x="104" y="187"/>
                      <a:pt x="109" y="186"/>
                    </a:cubicBezTo>
                    <a:cubicBezTo>
                      <a:pt x="119" y="157"/>
                      <a:pt x="119" y="157"/>
                      <a:pt x="119" y="157"/>
                    </a:cubicBezTo>
                    <a:cubicBezTo>
                      <a:pt x="148" y="170"/>
                      <a:pt x="148" y="170"/>
                      <a:pt x="148" y="170"/>
                    </a:cubicBezTo>
                    <a:cubicBezTo>
                      <a:pt x="156" y="164"/>
                      <a:pt x="164" y="157"/>
                      <a:pt x="170" y="148"/>
                    </a:cubicBezTo>
                    <a:cubicBezTo>
                      <a:pt x="156" y="120"/>
                      <a:pt x="156" y="120"/>
                      <a:pt x="156" y="120"/>
                    </a:cubicBezTo>
                    <a:cubicBezTo>
                      <a:pt x="186" y="109"/>
                      <a:pt x="186" y="109"/>
                      <a:pt x="186" y="109"/>
                    </a:cubicBezTo>
                    <a:cubicBezTo>
                      <a:pt x="187" y="104"/>
                      <a:pt x="187" y="99"/>
                      <a:pt x="187" y="94"/>
                    </a:cubicBezTo>
                    <a:close/>
                    <a:moveTo>
                      <a:pt x="93" y="130"/>
                    </a:moveTo>
                    <a:cubicBezTo>
                      <a:pt x="73" y="130"/>
                      <a:pt x="57" y="114"/>
                      <a:pt x="57" y="94"/>
                    </a:cubicBezTo>
                    <a:cubicBezTo>
                      <a:pt x="57" y="74"/>
                      <a:pt x="73" y="58"/>
                      <a:pt x="93" y="58"/>
                    </a:cubicBezTo>
                    <a:cubicBezTo>
                      <a:pt x="113" y="58"/>
                      <a:pt x="129" y="74"/>
                      <a:pt x="129" y="94"/>
                    </a:cubicBezTo>
                    <a:cubicBezTo>
                      <a:pt x="129" y="114"/>
                      <a:pt x="113" y="130"/>
                      <a:pt x="93" y="13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14"/>
              <p:cNvSpPr>
                <a:spLocks noEditPoints="1"/>
              </p:cNvSpPr>
              <p:nvPr/>
            </p:nvSpPr>
            <p:spPr bwMode="auto">
              <a:xfrm>
                <a:off x="5321300" y="6078538"/>
                <a:ext cx="517525" cy="517525"/>
              </a:xfrm>
              <a:custGeom>
                <a:avLst/>
                <a:gdLst>
                  <a:gd name="T0" fmla="*/ 138 w 138"/>
                  <a:gd name="T1" fmla="*/ 69 h 138"/>
                  <a:gd name="T2" fmla="*/ 137 w 138"/>
                  <a:gd name="T3" fmla="*/ 58 h 138"/>
                  <a:gd name="T4" fmla="*/ 115 w 138"/>
                  <a:gd name="T5" fmla="*/ 50 h 138"/>
                  <a:gd name="T6" fmla="*/ 125 w 138"/>
                  <a:gd name="T7" fmla="*/ 29 h 138"/>
                  <a:gd name="T8" fmla="*/ 109 w 138"/>
                  <a:gd name="T9" fmla="*/ 13 h 138"/>
                  <a:gd name="T10" fmla="*/ 88 w 138"/>
                  <a:gd name="T11" fmla="*/ 23 h 138"/>
                  <a:gd name="T12" fmla="*/ 80 w 138"/>
                  <a:gd name="T13" fmla="*/ 1 h 138"/>
                  <a:gd name="T14" fmla="*/ 69 w 138"/>
                  <a:gd name="T15" fmla="*/ 0 h 138"/>
                  <a:gd name="T16" fmla="*/ 57 w 138"/>
                  <a:gd name="T17" fmla="*/ 1 h 138"/>
                  <a:gd name="T18" fmla="*/ 50 w 138"/>
                  <a:gd name="T19" fmla="*/ 23 h 138"/>
                  <a:gd name="T20" fmla="*/ 29 w 138"/>
                  <a:gd name="T21" fmla="*/ 13 h 138"/>
                  <a:gd name="T22" fmla="*/ 13 w 138"/>
                  <a:gd name="T23" fmla="*/ 29 h 138"/>
                  <a:gd name="T24" fmla="*/ 22 w 138"/>
                  <a:gd name="T25" fmla="*/ 50 h 138"/>
                  <a:gd name="T26" fmla="*/ 1 w 138"/>
                  <a:gd name="T27" fmla="*/ 58 h 138"/>
                  <a:gd name="T28" fmla="*/ 0 w 138"/>
                  <a:gd name="T29" fmla="*/ 69 h 138"/>
                  <a:gd name="T30" fmla="*/ 1 w 138"/>
                  <a:gd name="T31" fmla="*/ 81 h 138"/>
                  <a:gd name="T32" fmla="*/ 22 w 138"/>
                  <a:gd name="T33" fmla="*/ 88 h 138"/>
                  <a:gd name="T34" fmla="*/ 13 w 138"/>
                  <a:gd name="T35" fmla="*/ 109 h 138"/>
                  <a:gd name="T36" fmla="*/ 29 w 138"/>
                  <a:gd name="T37" fmla="*/ 125 h 138"/>
                  <a:gd name="T38" fmla="*/ 50 w 138"/>
                  <a:gd name="T39" fmla="*/ 115 h 138"/>
                  <a:gd name="T40" fmla="*/ 57 w 138"/>
                  <a:gd name="T41" fmla="*/ 137 h 138"/>
                  <a:gd name="T42" fmla="*/ 69 w 138"/>
                  <a:gd name="T43" fmla="*/ 138 h 138"/>
                  <a:gd name="T44" fmla="*/ 80 w 138"/>
                  <a:gd name="T45" fmla="*/ 137 h 138"/>
                  <a:gd name="T46" fmla="*/ 88 w 138"/>
                  <a:gd name="T47" fmla="*/ 115 h 138"/>
                  <a:gd name="T48" fmla="*/ 109 w 138"/>
                  <a:gd name="T49" fmla="*/ 125 h 138"/>
                  <a:gd name="T50" fmla="*/ 125 w 138"/>
                  <a:gd name="T51" fmla="*/ 109 h 138"/>
                  <a:gd name="T52" fmla="*/ 115 w 138"/>
                  <a:gd name="T53" fmla="*/ 88 h 138"/>
                  <a:gd name="T54" fmla="*/ 137 w 138"/>
                  <a:gd name="T55" fmla="*/ 81 h 138"/>
                  <a:gd name="T56" fmla="*/ 138 w 138"/>
                  <a:gd name="T57" fmla="*/ 69 h 138"/>
                  <a:gd name="T58" fmla="*/ 69 w 138"/>
                  <a:gd name="T59" fmla="*/ 96 h 138"/>
                  <a:gd name="T60" fmla="*/ 42 w 138"/>
                  <a:gd name="T61" fmla="*/ 69 h 138"/>
                  <a:gd name="T62" fmla="*/ 69 w 138"/>
                  <a:gd name="T63" fmla="*/ 43 h 138"/>
                  <a:gd name="T64" fmla="*/ 95 w 138"/>
                  <a:gd name="T65" fmla="*/ 69 h 138"/>
                  <a:gd name="T66" fmla="*/ 69 w 138"/>
                  <a:gd name="T67" fmla="*/ 9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38">
                    <a:moveTo>
                      <a:pt x="138" y="69"/>
                    </a:moveTo>
                    <a:cubicBezTo>
                      <a:pt x="138" y="65"/>
                      <a:pt x="137" y="62"/>
                      <a:pt x="137" y="58"/>
                    </a:cubicBezTo>
                    <a:cubicBezTo>
                      <a:pt x="115" y="50"/>
                      <a:pt x="115" y="50"/>
                      <a:pt x="115" y="50"/>
                    </a:cubicBezTo>
                    <a:cubicBezTo>
                      <a:pt x="125" y="29"/>
                      <a:pt x="125" y="29"/>
                      <a:pt x="125" y="29"/>
                    </a:cubicBezTo>
                    <a:cubicBezTo>
                      <a:pt x="120" y="23"/>
                      <a:pt x="115" y="18"/>
                      <a:pt x="109" y="13"/>
                    </a:cubicBezTo>
                    <a:cubicBezTo>
                      <a:pt x="88" y="23"/>
                      <a:pt x="88" y="23"/>
                      <a:pt x="88" y="23"/>
                    </a:cubicBezTo>
                    <a:cubicBezTo>
                      <a:pt x="80" y="1"/>
                      <a:pt x="80" y="1"/>
                      <a:pt x="80" y="1"/>
                    </a:cubicBezTo>
                    <a:cubicBezTo>
                      <a:pt x="76" y="1"/>
                      <a:pt x="73" y="0"/>
                      <a:pt x="69" y="0"/>
                    </a:cubicBezTo>
                    <a:cubicBezTo>
                      <a:pt x="65" y="0"/>
                      <a:pt x="61" y="1"/>
                      <a:pt x="57" y="1"/>
                    </a:cubicBezTo>
                    <a:cubicBezTo>
                      <a:pt x="50" y="23"/>
                      <a:pt x="50" y="23"/>
                      <a:pt x="50" y="23"/>
                    </a:cubicBezTo>
                    <a:cubicBezTo>
                      <a:pt x="29" y="13"/>
                      <a:pt x="29" y="13"/>
                      <a:pt x="29" y="13"/>
                    </a:cubicBezTo>
                    <a:cubicBezTo>
                      <a:pt x="22" y="18"/>
                      <a:pt x="17" y="23"/>
                      <a:pt x="13" y="29"/>
                    </a:cubicBezTo>
                    <a:cubicBezTo>
                      <a:pt x="22" y="50"/>
                      <a:pt x="22" y="50"/>
                      <a:pt x="22" y="50"/>
                    </a:cubicBezTo>
                    <a:cubicBezTo>
                      <a:pt x="1" y="58"/>
                      <a:pt x="1" y="58"/>
                      <a:pt x="1" y="58"/>
                    </a:cubicBezTo>
                    <a:cubicBezTo>
                      <a:pt x="0" y="62"/>
                      <a:pt x="0" y="65"/>
                      <a:pt x="0" y="69"/>
                    </a:cubicBezTo>
                    <a:cubicBezTo>
                      <a:pt x="0" y="73"/>
                      <a:pt x="0" y="77"/>
                      <a:pt x="1" y="81"/>
                    </a:cubicBezTo>
                    <a:cubicBezTo>
                      <a:pt x="22" y="88"/>
                      <a:pt x="22" y="88"/>
                      <a:pt x="22" y="88"/>
                    </a:cubicBezTo>
                    <a:cubicBezTo>
                      <a:pt x="13" y="109"/>
                      <a:pt x="13" y="109"/>
                      <a:pt x="13" y="109"/>
                    </a:cubicBezTo>
                    <a:cubicBezTo>
                      <a:pt x="17" y="116"/>
                      <a:pt x="22" y="121"/>
                      <a:pt x="29" y="125"/>
                    </a:cubicBezTo>
                    <a:cubicBezTo>
                      <a:pt x="50" y="115"/>
                      <a:pt x="50" y="115"/>
                      <a:pt x="50" y="115"/>
                    </a:cubicBezTo>
                    <a:cubicBezTo>
                      <a:pt x="57" y="137"/>
                      <a:pt x="57" y="137"/>
                      <a:pt x="57" y="137"/>
                    </a:cubicBezTo>
                    <a:cubicBezTo>
                      <a:pt x="61" y="138"/>
                      <a:pt x="65" y="138"/>
                      <a:pt x="69" y="138"/>
                    </a:cubicBezTo>
                    <a:cubicBezTo>
                      <a:pt x="73" y="138"/>
                      <a:pt x="76" y="138"/>
                      <a:pt x="80" y="137"/>
                    </a:cubicBezTo>
                    <a:cubicBezTo>
                      <a:pt x="88" y="115"/>
                      <a:pt x="88" y="115"/>
                      <a:pt x="88" y="115"/>
                    </a:cubicBezTo>
                    <a:cubicBezTo>
                      <a:pt x="109" y="125"/>
                      <a:pt x="109" y="125"/>
                      <a:pt x="109" y="125"/>
                    </a:cubicBezTo>
                    <a:cubicBezTo>
                      <a:pt x="115" y="121"/>
                      <a:pt x="120" y="116"/>
                      <a:pt x="125" y="109"/>
                    </a:cubicBezTo>
                    <a:cubicBezTo>
                      <a:pt x="115" y="88"/>
                      <a:pt x="115" y="88"/>
                      <a:pt x="115" y="88"/>
                    </a:cubicBezTo>
                    <a:cubicBezTo>
                      <a:pt x="137" y="81"/>
                      <a:pt x="137" y="81"/>
                      <a:pt x="137" y="81"/>
                    </a:cubicBezTo>
                    <a:cubicBezTo>
                      <a:pt x="137" y="77"/>
                      <a:pt x="138" y="73"/>
                      <a:pt x="138" y="69"/>
                    </a:cubicBezTo>
                    <a:close/>
                    <a:moveTo>
                      <a:pt x="69" y="96"/>
                    </a:moveTo>
                    <a:cubicBezTo>
                      <a:pt x="54" y="96"/>
                      <a:pt x="42" y="84"/>
                      <a:pt x="42" y="69"/>
                    </a:cubicBezTo>
                    <a:cubicBezTo>
                      <a:pt x="42" y="55"/>
                      <a:pt x="54" y="43"/>
                      <a:pt x="69" y="43"/>
                    </a:cubicBezTo>
                    <a:cubicBezTo>
                      <a:pt x="83" y="43"/>
                      <a:pt x="95" y="55"/>
                      <a:pt x="95" y="69"/>
                    </a:cubicBezTo>
                    <a:cubicBezTo>
                      <a:pt x="95" y="84"/>
                      <a:pt x="83" y="96"/>
                      <a:pt x="69" y="9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16"/>
              <p:cNvSpPr>
                <a:spLocks noEditPoints="1"/>
              </p:cNvSpPr>
              <p:nvPr/>
            </p:nvSpPr>
            <p:spPr bwMode="auto">
              <a:xfrm>
                <a:off x="6867525" y="3600450"/>
                <a:ext cx="596900" cy="596900"/>
              </a:xfrm>
              <a:custGeom>
                <a:avLst/>
                <a:gdLst>
                  <a:gd name="T0" fmla="*/ 159 w 159"/>
                  <a:gd name="T1" fmla="*/ 80 h 159"/>
                  <a:gd name="T2" fmla="*/ 158 w 159"/>
                  <a:gd name="T3" fmla="*/ 67 h 159"/>
                  <a:gd name="T4" fmla="*/ 133 w 159"/>
                  <a:gd name="T5" fmla="*/ 58 h 159"/>
                  <a:gd name="T6" fmla="*/ 144 w 159"/>
                  <a:gd name="T7" fmla="*/ 33 h 159"/>
                  <a:gd name="T8" fmla="*/ 126 w 159"/>
                  <a:gd name="T9" fmla="*/ 15 h 159"/>
                  <a:gd name="T10" fmla="*/ 102 w 159"/>
                  <a:gd name="T11" fmla="*/ 26 h 159"/>
                  <a:gd name="T12" fmla="*/ 93 w 159"/>
                  <a:gd name="T13" fmla="*/ 1 h 159"/>
                  <a:gd name="T14" fmla="*/ 80 w 159"/>
                  <a:gd name="T15" fmla="*/ 0 h 159"/>
                  <a:gd name="T16" fmla="*/ 67 w 159"/>
                  <a:gd name="T17" fmla="*/ 1 h 159"/>
                  <a:gd name="T18" fmla="*/ 58 w 159"/>
                  <a:gd name="T19" fmla="*/ 26 h 159"/>
                  <a:gd name="T20" fmla="*/ 33 w 159"/>
                  <a:gd name="T21" fmla="*/ 15 h 159"/>
                  <a:gd name="T22" fmla="*/ 15 w 159"/>
                  <a:gd name="T23" fmla="*/ 33 h 159"/>
                  <a:gd name="T24" fmla="*/ 26 w 159"/>
                  <a:gd name="T25" fmla="*/ 58 h 159"/>
                  <a:gd name="T26" fmla="*/ 1 w 159"/>
                  <a:gd name="T27" fmla="*/ 67 h 159"/>
                  <a:gd name="T28" fmla="*/ 0 w 159"/>
                  <a:gd name="T29" fmla="*/ 80 h 159"/>
                  <a:gd name="T30" fmla="*/ 1 w 159"/>
                  <a:gd name="T31" fmla="*/ 93 h 159"/>
                  <a:gd name="T32" fmla="*/ 26 w 159"/>
                  <a:gd name="T33" fmla="*/ 102 h 159"/>
                  <a:gd name="T34" fmla="*/ 15 w 159"/>
                  <a:gd name="T35" fmla="*/ 126 h 159"/>
                  <a:gd name="T36" fmla="*/ 33 w 159"/>
                  <a:gd name="T37" fmla="*/ 144 h 159"/>
                  <a:gd name="T38" fmla="*/ 58 w 159"/>
                  <a:gd name="T39" fmla="*/ 133 h 159"/>
                  <a:gd name="T40" fmla="*/ 67 w 159"/>
                  <a:gd name="T41" fmla="*/ 158 h 159"/>
                  <a:gd name="T42" fmla="*/ 80 w 159"/>
                  <a:gd name="T43" fmla="*/ 159 h 159"/>
                  <a:gd name="T44" fmla="*/ 93 w 159"/>
                  <a:gd name="T45" fmla="*/ 158 h 159"/>
                  <a:gd name="T46" fmla="*/ 102 w 159"/>
                  <a:gd name="T47" fmla="*/ 133 h 159"/>
                  <a:gd name="T48" fmla="*/ 126 w 159"/>
                  <a:gd name="T49" fmla="*/ 144 h 159"/>
                  <a:gd name="T50" fmla="*/ 144 w 159"/>
                  <a:gd name="T51" fmla="*/ 126 h 159"/>
                  <a:gd name="T52" fmla="*/ 133 w 159"/>
                  <a:gd name="T53" fmla="*/ 102 h 159"/>
                  <a:gd name="T54" fmla="*/ 158 w 159"/>
                  <a:gd name="T55" fmla="*/ 93 h 159"/>
                  <a:gd name="T56" fmla="*/ 159 w 159"/>
                  <a:gd name="T57" fmla="*/ 80 h 159"/>
                  <a:gd name="T58" fmla="*/ 80 w 159"/>
                  <a:gd name="T59" fmla="*/ 110 h 159"/>
                  <a:gd name="T60" fmla="*/ 49 w 159"/>
                  <a:gd name="T61" fmla="*/ 80 h 159"/>
                  <a:gd name="T62" fmla="*/ 80 w 159"/>
                  <a:gd name="T63" fmla="*/ 49 h 159"/>
                  <a:gd name="T64" fmla="*/ 110 w 159"/>
                  <a:gd name="T65" fmla="*/ 80 h 159"/>
                  <a:gd name="T66" fmla="*/ 80 w 159"/>
                  <a:gd name="T67" fmla="*/ 1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159">
                    <a:moveTo>
                      <a:pt x="159" y="80"/>
                    </a:moveTo>
                    <a:cubicBezTo>
                      <a:pt x="159" y="75"/>
                      <a:pt x="159" y="71"/>
                      <a:pt x="158" y="67"/>
                    </a:cubicBezTo>
                    <a:cubicBezTo>
                      <a:pt x="133" y="58"/>
                      <a:pt x="133" y="58"/>
                      <a:pt x="133" y="58"/>
                    </a:cubicBezTo>
                    <a:cubicBezTo>
                      <a:pt x="144" y="33"/>
                      <a:pt x="144" y="33"/>
                      <a:pt x="144" y="33"/>
                    </a:cubicBezTo>
                    <a:cubicBezTo>
                      <a:pt x="139" y="26"/>
                      <a:pt x="133" y="20"/>
                      <a:pt x="126" y="15"/>
                    </a:cubicBezTo>
                    <a:cubicBezTo>
                      <a:pt x="102" y="26"/>
                      <a:pt x="102" y="26"/>
                      <a:pt x="102" y="26"/>
                    </a:cubicBezTo>
                    <a:cubicBezTo>
                      <a:pt x="93" y="1"/>
                      <a:pt x="93" y="1"/>
                      <a:pt x="93" y="1"/>
                    </a:cubicBezTo>
                    <a:cubicBezTo>
                      <a:pt x="88" y="0"/>
                      <a:pt x="84" y="0"/>
                      <a:pt x="80" y="0"/>
                    </a:cubicBezTo>
                    <a:cubicBezTo>
                      <a:pt x="75" y="0"/>
                      <a:pt x="71" y="0"/>
                      <a:pt x="67" y="1"/>
                    </a:cubicBezTo>
                    <a:cubicBezTo>
                      <a:pt x="58" y="26"/>
                      <a:pt x="58" y="26"/>
                      <a:pt x="58" y="26"/>
                    </a:cubicBezTo>
                    <a:cubicBezTo>
                      <a:pt x="33" y="15"/>
                      <a:pt x="33" y="15"/>
                      <a:pt x="33" y="15"/>
                    </a:cubicBezTo>
                    <a:cubicBezTo>
                      <a:pt x="26" y="20"/>
                      <a:pt x="20" y="26"/>
                      <a:pt x="15" y="33"/>
                    </a:cubicBezTo>
                    <a:cubicBezTo>
                      <a:pt x="26" y="58"/>
                      <a:pt x="26" y="58"/>
                      <a:pt x="26" y="58"/>
                    </a:cubicBezTo>
                    <a:cubicBezTo>
                      <a:pt x="1" y="67"/>
                      <a:pt x="1" y="67"/>
                      <a:pt x="1" y="67"/>
                    </a:cubicBezTo>
                    <a:cubicBezTo>
                      <a:pt x="0" y="71"/>
                      <a:pt x="0" y="75"/>
                      <a:pt x="0" y="80"/>
                    </a:cubicBezTo>
                    <a:cubicBezTo>
                      <a:pt x="0" y="84"/>
                      <a:pt x="0" y="88"/>
                      <a:pt x="1" y="93"/>
                    </a:cubicBezTo>
                    <a:cubicBezTo>
                      <a:pt x="26" y="102"/>
                      <a:pt x="26" y="102"/>
                      <a:pt x="26" y="102"/>
                    </a:cubicBezTo>
                    <a:cubicBezTo>
                      <a:pt x="15" y="126"/>
                      <a:pt x="15" y="126"/>
                      <a:pt x="15" y="126"/>
                    </a:cubicBezTo>
                    <a:cubicBezTo>
                      <a:pt x="20" y="133"/>
                      <a:pt x="26" y="139"/>
                      <a:pt x="33" y="144"/>
                    </a:cubicBezTo>
                    <a:cubicBezTo>
                      <a:pt x="58" y="133"/>
                      <a:pt x="58" y="133"/>
                      <a:pt x="58" y="133"/>
                    </a:cubicBezTo>
                    <a:cubicBezTo>
                      <a:pt x="67" y="158"/>
                      <a:pt x="67" y="158"/>
                      <a:pt x="67" y="158"/>
                    </a:cubicBezTo>
                    <a:cubicBezTo>
                      <a:pt x="71" y="159"/>
                      <a:pt x="75" y="159"/>
                      <a:pt x="80" y="159"/>
                    </a:cubicBezTo>
                    <a:cubicBezTo>
                      <a:pt x="84" y="159"/>
                      <a:pt x="88" y="159"/>
                      <a:pt x="93" y="158"/>
                    </a:cubicBezTo>
                    <a:cubicBezTo>
                      <a:pt x="102" y="133"/>
                      <a:pt x="102" y="133"/>
                      <a:pt x="102" y="133"/>
                    </a:cubicBezTo>
                    <a:cubicBezTo>
                      <a:pt x="126" y="144"/>
                      <a:pt x="126" y="144"/>
                      <a:pt x="126" y="144"/>
                    </a:cubicBezTo>
                    <a:cubicBezTo>
                      <a:pt x="133" y="139"/>
                      <a:pt x="139" y="133"/>
                      <a:pt x="144" y="126"/>
                    </a:cubicBezTo>
                    <a:cubicBezTo>
                      <a:pt x="133" y="102"/>
                      <a:pt x="133" y="102"/>
                      <a:pt x="133" y="102"/>
                    </a:cubicBezTo>
                    <a:cubicBezTo>
                      <a:pt x="158" y="93"/>
                      <a:pt x="158" y="93"/>
                      <a:pt x="158" y="93"/>
                    </a:cubicBezTo>
                    <a:cubicBezTo>
                      <a:pt x="159" y="88"/>
                      <a:pt x="159" y="84"/>
                      <a:pt x="159" y="80"/>
                    </a:cubicBezTo>
                    <a:close/>
                    <a:moveTo>
                      <a:pt x="80" y="110"/>
                    </a:moveTo>
                    <a:cubicBezTo>
                      <a:pt x="63" y="110"/>
                      <a:pt x="49" y="97"/>
                      <a:pt x="49" y="80"/>
                    </a:cubicBezTo>
                    <a:cubicBezTo>
                      <a:pt x="49" y="63"/>
                      <a:pt x="63" y="49"/>
                      <a:pt x="80" y="49"/>
                    </a:cubicBezTo>
                    <a:cubicBezTo>
                      <a:pt x="96" y="49"/>
                      <a:pt x="110" y="63"/>
                      <a:pt x="110" y="80"/>
                    </a:cubicBezTo>
                    <a:cubicBezTo>
                      <a:pt x="110" y="97"/>
                      <a:pt x="96" y="110"/>
                      <a:pt x="80" y="1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17"/>
              <p:cNvSpPr>
                <a:spLocks noEditPoints="1"/>
              </p:cNvSpPr>
              <p:nvPr/>
            </p:nvSpPr>
            <p:spPr bwMode="auto">
              <a:xfrm>
                <a:off x="9682163" y="5168900"/>
                <a:ext cx="809625" cy="811213"/>
              </a:xfrm>
              <a:custGeom>
                <a:avLst/>
                <a:gdLst>
                  <a:gd name="T0" fmla="*/ 216 w 216"/>
                  <a:gd name="T1" fmla="*/ 108 h 216"/>
                  <a:gd name="T2" fmla="*/ 215 w 216"/>
                  <a:gd name="T3" fmla="*/ 90 h 216"/>
                  <a:gd name="T4" fmla="*/ 181 w 216"/>
                  <a:gd name="T5" fmla="*/ 78 h 216"/>
                  <a:gd name="T6" fmla="*/ 196 w 216"/>
                  <a:gd name="T7" fmla="*/ 45 h 216"/>
                  <a:gd name="T8" fmla="*/ 171 w 216"/>
                  <a:gd name="T9" fmla="*/ 20 h 216"/>
                  <a:gd name="T10" fmla="*/ 138 w 216"/>
                  <a:gd name="T11" fmla="*/ 35 h 216"/>
                  <a:gd name="T12" fmla="*/ 126 w 216"/>
                  <a:gd name="T13" fmla="*/ 1 h 216"/>
                  <a:gd name="T14" fmla="*/ 108 w 216"/>
                  <a:gd name="T15" fmla="*/ 0 h 216"/>
                  <a:gd name="T16" fmla="*/ 91 w 216"/>
                  <a:gd name="T17" fmla="*/ 1 h 216"/>
                  <a:gd name="T18" fmla="*/ 78 w 216"/>
                  <a:gd name="T19" fmla="*/ 35 h 216"/>
                  <a:gd name="T20" fmla="*/ 46 w 216"/>
                  <a:gd name="T21" fmla="*/ 20 h 216"/>
                  <a:gd name="T22" fmla="*/ 21 w 216"/>
                  <a:gd name="T23" fmla="*/ 45 h 216"/>
                  <a:gd name="T24" fmla="*/ 36 w 216"/>
                  <a:gd name="T25" fmla="*/ 78 h 216"/>
                  <a:gd name="T26" fmla="*/ 2 w 216"/>
                  <a:gd name="T27" fmla="*/ 90 h 216"/>
                  <a:gd name="T28" fmla="*/ 0 w 216"/>
                  <a:gd name="T29" fmla="*/ 108 h 216"/>
                  <a:gd name="T30" fmla="*/ 2 w 216"/>
                  <a:gd name="T31" fmla="*/ 125 h 216"/>
                  <a:gd name="T32" fmla="*/ 36 w 216"/>
                  <a:gd name="T33" fmla="*/ 138 h 216"/>
                  <a:gd name="T34" fmla="*/ 21 w 216"/>
                  <a:gd name="T35" fmla="*/ 170 h 216"/>
                  <a:gd name="T36" fmla="*/ 46 w 216"/>
                  <a:gd name="T37" fmla="*/ 195 h 216"/>
                  <a:gd name="T38" fmla="*/ 78 w 216"/>
                  <a:gd name="T39" fmla="*/ 180 h 216"/>
                  <a:gd name="T40" fmla="*/ 91 w 216"/>
                  <a:gd name="T41" fmla="*/ 214 h 216"/>
                  <a:gd name="T42" fmla="*/ 108 w 216"/>
                  <a:gd name="T43" fmla="*/ 216 h 216"/>
                  <a:gd name="T44" fmla="*/ 126 w 216"/>
                  <a:gd name="T45" fmla="*/ 214 h 216"/>
                  <a:gd name="T46" fmla="*/ 138 w 216"/>
                  <a:gd name="T47" fmla="*/ 180 h 216"/>
                  <a:gd name="T48" fmla="*/ 171 w 216"/>
                  <a:gd name="T49" fmla="*/ 195 h 216"/>
                  <a:gd name="T50" fmla="*/ 196 w 216"/>
                  <a:gd name="T51" fmla="*/ 170 h 216"/>
                  <a:gd name="T52" fmla="*/ 181 w 216"/>
                  <a:gd name="T53" fmla="*/ 138 h 216"/>
                  <a:gd name="T54" fmla="*/ 215 w 216"/>
                  <a:gd name="T55" fmla="*/ 125 h 216"/>
                  <a:gd name="T56" fmla="*/ 216 w 216"/>
                  <a:gd name="T57" fmla="*/ 108 h 216"/>
                  <a:gd name="T58" fmla="*/ 108 w 216"/>
                  <a:gd name="T59" fmla="*/ 149 h 216"/>
                  <a:gd name="T60" fmla="*/ 67 w 216"/>
                  <a:gd name="T61" fmla="*/ 108 h 216"/>
                  <a:gd name="T62" fmla="*/ 108 w 216"/>
                  <a:gd name="T63" fmla="*/ 66 h 216"/>
                  <a:gd name="T64" fmla="*/ 150 w 216"/>
                  <a:gd name="T65" fmla="*/ 108 h 216"/>
                  <a:gd name="T66" fmla="*/ 108 w 216"/>
                  <a:gd name="T67" fmla="*/ 1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216">
                    <a:moveTo>
                      <a:pt x="216" y="108"/>
                    </a:moveTo>
                    <a:cubicBezTo>
                      <a:pt x="216" y="102"/>
                      <a:pt x="216" y="96"/>
                      <a:pt x="215" y="90"/>
                    </a:cubicBezTo>
                    <a:cubicBezTo>
                      <a:pt x="181" y="78"/>
                      <a:pt x="181" y="78"/>
                      <a:pt x="181" y="78"/>
                    </a:cubicBezTo>
                    <a:cubicBezTo>
                      <a:pt x="196" y="45"/>
                      <a:pt x="196" y="45"/>
                      <a:pt x="196" y="45"/>
                    </a:cubicBezTo>
                    <a:cubicBezTo>
                      <a:pt x="189" y="35"/>
                      <a:pt x="181" y="27"/>
                      <a:pt x="171" y="20"/>
                    </a:cubicBezTo>
                    <a:cubicBezTo>
                      <a:pt x="138" y="35"/>
                      <a:pt x="138" y="35"/>
                      <a:pt x="138" y="35"/>
                    </a:cubicBezTo>
                    <a:cubicBezTo>
                      <a:pt x="126" y="1"/>
                      <a:pt x="126" y="1"/>
                      <a:pt x="126" y="1"/>
                    </a:cubicBezTo>
                    <a:cubicBezTo>
                      <a:pt x="120" y="0"/>
                      <a:pt x="114" y="0"/>
                      <a:pt x="108" y="0"/>
                    </a:cubicBezTo>
                    <a:cubicBezTo>
                      <a:pt x="102" y="0"/>
                      <a:pt x="96" y="0"/>
                      <a:pt x="91" y="1"/>
                    </a:cubicBezTo>
                    <a:cubicBezTo>
                      <a:pt x="78" y="35"/>
                      <a:pt x="78" y="35"/>
                      <a:pt x="78" y="35"/>
                    </a:cubicBezTo>
                    <a:cubicBezTo>
                      <a:pt x="46" y="20"/>
                      <a:pt x="46" y="20"/>
                      <a:pt x="46" y="20"/>
                    </a:cubicBezTo>
                    <a:cubicBezTo>
                      <a:pt x="36" y="27"/>
                      <a:pt x="27" y="35"/>
                      <a:pt x="21" y="45"/>
                    </a:cubicBezTo>
                    <a:cubicBezTo>
                      <a:pt x="36" y="78"/>
                      <a:pt x="36" y="78"/>
                      <a:pt x="36" y="78"/>
                    </a:cubicBezTo>
                    <a:cubicBezTo>
                      <a:pt x="2" y="90"/>
                      <a:pt x="2" y="90"/>
                      <a:pt x="2" y="90"/>
                    </a:cubicBezTo>
                    <a:cubicBezTo>
                      <a:pt x="1" y="96"/>
                      <a:pt x="0" y="102"/>
                      <a:pt x="0" y="108"/>
                    </a:cubicBezTo>
                    <a:cubicBezTo>
                      <a:pt x="0" y="114"/>
                      <a:pt x="1" y="120"/>
                      <a:pt x="2" y="125"/>
                    </a:cubicBezTo>
                    <a:cubicBezTo>
                      <a:pt x="36" y="138"/>
                      <a:pt x="36" y="138"/>
                      <a:pt x="36" y="138"/>
                    </a:cubicBezTo>
                    <a:cubicBezTo>
                      <a:pt x="21" y="170"/>
                      <a:pt x="21" y="170"/>
                      <a:pt x="21" y="170"/>
                    </a:cubicBezTo>
                    <a:cubicBezTo>
                      <a:pt x="27" y="180"/>
                      <a:pt x="36" y="189"/>
                      <a:pt x="46" y="195"/>
                    </a:cubicBezTo>
                    <a:cubicBezTo>
                      <a:pt x="78" y="180"/>
                      <a:pt x="78" y="180"/>
                      <a:pt x="78" y="180"/>
                    </a:cubicBezTo>
                    <a:cubicBezTo>
                      <a:pt x="91" y="214"/>
                      <a:pt x="91" y="214"/>
                      <a:pt x="91" y="214"/>
                    </a:cubicBezTo>
                    <a:cubicBezTo>
                      <a:pt x="96" y="215"/>
                      <a:pt x="102" y="216"/>
                      <a:pt x="108" y="216"/>
                    </a:cubicBezTo>
                    <a:cubicBezTo>
                      <a:pt x="114" y="216"/>
                      <a:pt x="120" y="215"/>
                      <a:pt x="126" y="214"/>
                    </a:cubicBezTo>
                    <a:cubicBezTo>
                      <a:pt x="138" y="180"/>
                      <a:pt x="138" y="180"/>
                      <a:pt x="138" y="180"/>
                    </a:cubicBezTo>
                    <a:cubicBezTo>
                      <a:pt x="171" y="195"/>
                      <a:pt x="171" y="195"/>
                      <a:pt x="171" y="195"/>
                    </a:cubicBezTo>
                    <a:cubicBezTo>
                      <a:pt x="181" y="189"/>
                      <a:pt x="189" y="180"/>
                      <a:pt x="196" y="170"/>
                    </a:cubicBezTo>
                    <a:cubicBezTo>
                      <a:pt x="181" y="138"/>
                      <a:pt x="181" y="138"/>
                      <a:pt x="181" y="138"/>
                    </a:cubicBezTo>
                    <a:cubicBezTo>
                      <a:pt x="215" y="125"/>
                      <a:pt x="215" y="125"/>
                      <a:pt x="215" y="125"/>
                    </a:cubicBezTo>
                    <a:cubicBezTo>
                      <a:pt x="216" y="120"/>
                      <a:pt x="216" y="114"/>
                      <a:pt x="216" y="108"/>
                    </a:cubicBezTo>
                    <a:close/>
                    <a:moveTo>
                      <a:pt x="108" y="149"/>
                    </a:moveTo>
                    <a:cubicBezTo>
                      <a:pt x="85" y="149"/>
                      <a:pt x="67" y="131"/>
                      <a:pt x="67" y="108"/>
                    </a:cubicBezTo>
                    <a:cubicBezTo>
                      <a:pt x="67" y="85"/>
                      <a:pt x="85" y="66"/>
                      <a:pt x="108" y="66"/>
                    </a:cubicBezTo>
                    <a:cubicBezTo>
                      <a:pt x="131" y="66"/>
                      <a:pt x="150" y="85"/>
                      <a:pt x="150" y="108"/>
                    </a:cubicBezTo>
                    <a:cubicBezTo>
                      <a:pt x="150" y="131"/>
                      <a:pt x="131" y="149"/>
                      <a:pt x="108" y="1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18"/>
              <p:cNvSpPr>
                <a:spLocks noEditPoints="1"/>
              </p:cNvSpPr>
              <p:nvPr/>
            </p:nvSpPr>
            <p:spPr bwMode="auto">
              <a:xfrm>
                <a:off x="10485438" y="4392613"/>
                <a:ext cx="1020763" cy="1020763"/>
              </a:xfrm>
              <a:custGeom>
                <a:avLst/>
                <a:gdLst>
                  <a:gd name="T0" fmla="*/ 272 w 272"/>
                  <a:gd name="T1" fmla="*/ 136 h 272"/>
                  <a:gd name="T2" fmla="*/ 270 w 272"/>
                  <a:gd name="T3" fmla="*/ 114 h 272"/>
                  <a:gd name="T4" fmla="*/ 227 w 272"/>
                  <a:gd name="T5" fmla="*/ 98 h 272"/>
                  <a:gd name="T6" fmla="*/ 247 w 272"/>
                  <a:gd name="T7" fmla="*/ 57 h 272"/>
                  <a:gd name="T8" fmla="*/ 215 w 272"/>
                  <a:gd name="T9" fmla="*/ 25 h 272"/>
                  <a:gd name="T10" fmla="*/ 174 w 272"/>
                  <a:gd name="T11" fmla="*/ 45 h 272"/>
                  <a:gd name="T12" fmla="*/ 158 w 272"/>
                  <a:gd name="T13" fmla="*/ 1 h 272"/>
                  <a:gd name="T14" fmla="*/ 136 w 272"/>
                  <a:gd name="T15" fmla="*/ 0 h 272"/>
                  <a:gd name="T16" fmla="*/ 113 w 272"/>
                  <a:gd name="T17" fmla="*/ 1 h 272"/>
                  <a:gd name="T18" fmla="*/ 98 w 272"/>
                  <a:gd name="T19" fmla="*/ 45 h 272"/>
                  <a:gd name="T20" fmla="*/ 57 w 272"/>
                  <a:gd name="T21" fmla="*/ 25 h 272"/>
                  <a:gd name="T22" fmla="*/ 25 w 272"/>
                  <a:gd name="T23" fmla="*/ 57 h 272"/>
                  <a:gd name="T24" fmla="*/ 45 w 272"/>
                  <a:gd name="T25" fmla="*/ 98 h 272"/>
                  <a:gd name="T26" fmla="*/ 1 w 272"/>
                  <a:gd name="T27" fmla="*/ 114 h 272"/>
                  <a:gd name="T28" fmla="*/ 0 w 272"/>
                  <a:gd name="T29" fmla="*/ 136 h 272"/>
                  <a:gd name="T30" fmla="*/ 1 w 272"/>
                  <a:gd name="T31" fmla="*/ 158 h 272"/>
                  <a:gd name="T32" fmla="*/ 45 w 272"/>
                  <a:gd name="T33" fmla="*/ 174 h 272"/>
                  <a:gd name="T34" fmla="*/ 25 w 272"/>
                  <a:gd name="T35" fmla="*/ 215 h 272"/>
                  <a:gd name="T36" fmla="*/ 57 w 272"/>
                  <a:gd name="T37" fmla="*/ 247 h 272"/>
                  <a:gd name="T38" fmla="*/ 98 w 272"/>
                  <a:gd name="T39" fmla="*/ 227 h 272"/>
                  <a:gd name="T40" fmla="*/ 113 w 272"/>
                  <a:gd name="T41" fmla="*/ 270 h 272"/>
                  <a:gd name="T42" fmla="*/ 136 w 272"/>
                  <a:gd name="T43" fmla="*/ 272 h 272"/>
                  <a:gd name="T44" fmla="*/ 158 w 272"/>
                  <a:gd name="T45" fmla="*/ 270 h 272"/>
                  <a:gd name="T46" fmla="*/ 174 w 272"/>
                  <a:gd name="T47" fmla="*/ 227 h 272"/>
                  <a:gd name="T48" fmla="*/ 215 w 272"/>
                  <a:gd name="T49" fmla="*/ 247 h 272"/>
                  <a:gd name="T50" fmla="*/ 247 w 272"/>
                  <a:gd name="T51" fmla="*/ 215 h 272"/>
                  <a:gd name="T52" fmla="*/ 227 w 272"/>
                  <a:gd name="T53" fmla="*/ 174 h 272"/>
                  <a:gd name="T54" fmla="*/ 270 w 272"/>
                  <a:gd name="T55" fmla="*/ 158 h 272"/>
                  <a:gd name="T56" fmla="*/ 272 w 272"/>
                  <a:gd name="T57" fmla="*/ 136 h 272"/>
                  <a:gd name="T58" fmla="*/ 136 w 272"/>
                  <a:gd name="T59" fmla="*/ 188 h 272"/>
                  <a:gd name="T60" fmla="*/ 84 w 272"/>
                  <a:gd name="T61" fmla="*/ 136 h 272"/>
                  <a:gd name="T62" fmla="*/ 136 w 272"/>
                  <a:gd name="T63" fmla="*/ 84 h 272"/>
                  <a:gd name="T64" fmla="*/ 188 w 272"/>
                  <a:gd name="T65" fmla="*/ 136 h 272"/>
                  <a:gd name="T66" fmla="*/ 136 w 272"/>
                  <a:gd name="T67" fmla="*/ 18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272">
                    <a:moveTo>
                      <a:pt x="272" y="136"/>
                    </a:moveTo>
                    <a:cubicBezTo>
                      <a:pt x="272" y="128"/>
                      <a:pt x="271" y="121"/>
                      <a:pt x="270" y="114"/>
                    </a:cubicBezTo>
                    <a:cubicBezTo>
                      <a:pt x="227" y="98"/>
                      <a:pt x="227" y="98"/>
                      <a:pt x="227" y="98"/>
                    </a:cubicBezTo>
                    <a:cubicBezTo>
                      <a:pt x="247" y="57"/>
                      <a:pt x="247" y="57"/>
                      <a:pt x="247" y="57"/>
                    </a:cubicBezTo>
                    <a:cubicBezTo>
                      <a:pt x="238" y="44"/>
                      <a:pt x="227" y="34"/>
                      <a:pt x="215" y="25"/>
                    </a:cubicBezTo>
                    <a:cubicBezTo>
                      <a:pt x="174" y="45"/>
                      <a:pt x="174" y="45"/>
                      <a:pt x="174" y="45"/>
                    </a:cubicBezTo>
                    <a:cubicBezTo>
                      <a:pt x="158" y="1"/>
                      <a:pt x="158" y="1"/>
                      <a:pt x="158" y="1"/>
                    </a:cubicBezTo>
                    <a:cubicBezTo>
                      <a:pt x="151" y="0"/>
                      <a:pt x="143" y="0"/>
                      <a:pt x="136" y="0"/>
                    </a:cubicBezTo>
                    <a:cubicBezTo>
                      <a:pt x="128" y="0"/>
                      <a:pt x="121" y="0"/>
                      <a:pt x="113" y="1"/>
                    </a:cubicBezTo>
                    <a:cubicBezTo>
                      <a:pt x="98" y="45"/>
                      <a:pt x="98" y="45"/>
                      <a:pt x="98" y="45"/>
                    </a:cubicBezTo>
                    <a:cubicBezTo>
                      <a:pt x="57" y="25"/>
                      <a:pt x="57" y="25"/>
                      <a:pt x="57" y="25"/>
                    </a:cubicBezTo>
                    <a:cubicBezTo>
                      <a:pt x="44" y="34"/>
                      <a:pt x="34" y="44"/>
                      <a:pt x="25" y="57"/>
                    </a:cubicBezTo>
                    <a:cubicBezTo>
                      <a:pt x="45" y="98"/>
                      <a:pt x="45" y="98"/>
                      <a:pt x="45" y="98"/>
                    </a:cubicBezTo>
                    <a:cubicBezTo>
                      <a:pt x="1" y="114"/>
                      <a:pt x="1" y="114"/>
                      <a:pt x="1" y="114"/>
                    </a:cubicBezTo>
                    <a:cubicBezTo>
                      <a:pt x="0" y="121"/>
                      <a:pt x="0" y="128"/>
                      <a:pt x="0" y="136"/>
                    </a:cubicBezTo>
                    <a:cubicBezTo>
                      <a:pt x="0" y="143"/>
                      <a:pt x="0" y="151"/>
                      <a:pt x="1" y="158"/>
                    </a:cubicBezTo>
                    <a:cubicBezTo>
                      <a:pt x="45" y="174"/>
                      <a:pt x="45" y="174"/>
                      <a:pt x="45" y="174"/>
                    </a:cubicBezTo>
                    <a:cubicBezTo>
                      <a:pt x="25" y="215"/>
                      <a:pt x="25" y="215"/>
                      <a:pt x="25" y="215"/>
                    </a:cubicBezTo>
                    <a:cubicBezTo>
                      <a:pt x="34" y="227"/>
                      <a:pt x="44" y="238"/>
                      <a:pt x="57" y="247"/>
                    </a:cubicBezTo>
                    <a:cubicBezTo>
                      <a:pt x="98" y="227"/>
                      <a:pt x="98" y="227"/>
                      <a:pt x="98" y="227"/>
                    </a:cubicBezTo>
                    <a:cubicBezTo>
                      <a:pt x="113" y="270"/>
                      <a:pt x="113" y="270"/>
                      <a:pt x="113" y="270"/>
                    </a:cubicBezTo>
                    <a:cubicBezTo>
                      <a:pt x="121" y="271"/>
                      <a:pt x="128" y="272"/>
                      <a:pt x="136" y="272"/>
                    </a:cubicBezTo>
                    <a:cubicBezTo>
                      <a:pt x="143" y="272"/>
                      <a:pt x="151" y="271"/>
                      <a:pt x="158" y="270"/>
                    </a:cubicBezTo>
                    <a:cubicBezTo>
                      <a:pt x="174" y="227"/>
                      <a:pt x="174" y="227"/>
                      <a:pt x="174" y="227"/>
                    </a:cubicBezTo>
                    <a:cubicBezTo>
                      <a:pt x="215" y="247"/>
                      <a:pt x="215" y="247"/>
                      <a:pt x="215" y="247"/>
                    </a:cubicBezTo>
                    <a:cubicBezTo>
                      <a:pt x="227" y="238"/>
                      <a:pt x="238" y="227"/>
                      <a:pt x="247" y="215"/>
                    </a:cubicBezTo>
                    <a:cubicBezTo>
                      <a:pt x="227" y="174"/>
                      <a:pt x="227" y="174"/>
                      <a:pt x="227" y="174"/>
                    </a:cubicBezTo>
                    <a:cubicBezTo>
                      <a:pt x="270" y="158"/>
                      <a:pt x="270" y="158"/>
                      <a:pt x="270" y="158"/>
                    </a:cubicBezTo>
                    <a:cubicBezTo>
                      <a:pt x="271" y="151"/>
                      <a:pt x="272" y="143"/>
                      <a:pt x="272" y="136"/>
                    </a:cubicBezTo>
                    <a:close/>
                    <a:moveTo>
                      <a:pt x="136" y="188"/>
                    </a:moveTo>
                    <a:cubicBezTo>
                      <a:pt x="107" y="188"/>
                      <a:pt x="84" y="165"/>
                      <a:pt x="84" y="136"/>
                    </a:cubicBezTo>
                    <a:cubicBezTo>
                      <a:pt x="84" y="107"/>
                      <a:pt x="107" y="84"/>
                      <a:pt x="136" y="84"/>
                    </a:cubicBezTo>
                    <a:cubicBezTo>
                      <a:pt x="165" y="84"/>
                      <a:pt x="188" y="107"/>
                      <a:pt x="188" y="136"/>
                    </a:cubicBezTo>
                    <a:cubicBezTo>
                      <a:pt x="188" y="165"/>
                      <a:pt x="165" y="188"/>
                      <a:pt x="136" y="18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19"/>
              <p:cNvSpPr>
                <a:spLocks noEditPoints="1"/>
              </p:cNvSpPr>
              <p:nvPr/>
            </p:nvSpPr>
            <p:spPr bwMode="auto">
              <a:xfrm>
                <a:off x="1876425" y="3135313"/>
                <a:ext cx="2735263" cy="2732088"/>
              </a:xfrm>
              <a:custGeom>
                <a:avLst/>
                <a:gdLst>
                  <a:gd name="T0" fmla="*/ 729 w 729"/>
                  <a:gd name="T1" fmla="*/ 369 h 728"/>
                  <a:gd name="T2" fmla="*/ 689 w 729"/>
                  <a:gd name="T3" fmla="*/ 340 h 728"/>
                  <a:gd name="T4" fmla="*/ 711 w 729"/>
                  <a:gd name="T5" fmla="*/ 250 h 728"/>
                  <a:gd name="T6" fmla="*/ 663 w 729"/>
                  <a:gd name="T7" fmla="*/ 236 h 728"/>
                  <a:gd name="T8" fmla="*/ 655 w 729"/>
                  <a:gd name="T9" fmla="*/ 144 h 728"/>
                  <a:gd name="T10" fmla="*/ 605 w 729"/>
                  <a:gd name="T11" fmla="*/ 145 h 728"/>
                  <a:gd name="T12" fmla="*/ 568 w 729"/>
                  <a:gd name="T13" fmla="*/ 62 h 728"/>
                  <a:gd name="T14" fmla="*/ 520 w 729"/>
                  <a:gd name="T15" fmla="*/ 78 h 728"/>
                  <a:gd name="T16" fmla="*/ 458 w 729"/>
                  <a:gd name="T17" fmla="*/ 12 h 728"/>
                  <a:gd name="T18" fmla="*/ 418 w 729"/>
                  <a:gd name="T19" fmla="*/ 43 h 728"/>
                  <a:gd name="T20" fmla="*/ 364 w 729"/>
                  <a:gd name="T21" fmla="*/ 0 h 728"/>
                  <a:gd name="T22" fmla="*/ 330 w 729"/>
                  <a:gd name="T23" fmla="*/ 40 h 728"/>
                  <a:gd name="T24" fmla="*/ 292 w 729"/>
                  <a:gd name="T25" fmla="*/ 7 h 728"/>
                  <a:gd name="T26" fmla="*/ 226 w 729"/>
                  <a:gd name="T27" fmla="*/ 69 h 728"/>
                  <a:gd name="T28" fmla="*/ 179 w 729"/>
                  <a:gd name="T29" fmla="*/ 50 h 728"/>
                  <a:gd name="T30" fmla="*/ 137 w 729"/>
                  <a:gd name="T31" fmla="*/ 131 h 728"/>
                  <a:gd name="T32" fmla="*/ 86 w 729"/>
                  <a:gd name="T33" fmla="*/ 128 h 728"/>
                  <a:gd name="T34" fmla="*/ 73 w 729"/>
                  <a:gd name="T35" fmla="*/ 218 h 728"/>
                  <a:gd name="T36" fmla="*/ 24 w 729"/>
                  <a:gd name="T37" fmla="*/ 232 h 728"/>
                  <a:gd name="T38" fmla="*/ 41 w 729"/>
                  <a:gd name="T39" fmla="*/ 321 h 728"/>
                  <a:gd name="T40" fmla="*/ 0 w 729"/>
                  <a:gd name="T41" fmla="*/ 349 h 728"/>
                  <a:gd name="T42" fmla="*/ 5 w 729"/>
                  <a:gd name="T43" fmla="*/ 425 h 728"/>
                  <a:gd name="T44" fmla="*/ 49 w 729"/>
                  <a:gd name="T45" fmla="*/ 448 h 728"/>
                  <a:gd name="T46" fmla="*/ 44 w 729"/>
                  <a:gd name="T47" fmla="*/ 538 h 728"/>
                  <a:gd name="T48" fmla="*/ 93 w 729"/>
                  <a:gd name="T49" fmla="*/ 545 h 728"/>
                  <a:gd name="T50" fmla="*/ 118 w 729"/>
                  <a:gd name="T51" fmla="*/ 633 h 728"/>
                  <a:gd name="T52" fmla="*/ 166 w 729"/>
                  <a:gd name="T53" fmla="*/ 623 h 728"/>
                  <a:gd name="T54" fmla="*/ 218 w 729"/>
                  <a:gd name="T55" fmla="*/ 698 h 728"/>
                  <a:gd name="T56" fmla="*/ 260 w 729"/>
                  <a:gd name="T57" fmla="*/ 673 h 728"/>
                  <a:gd name="T58" fmla="*/ 334 w 729"/>
                  <a:gd name="T59" fmla="*/ 727 h 728"/>
                  <a:gd name="T60" fmla="*/ 364 w 729"/>
                  <a:gd name="T61" fmla="*/ 690 h 728"/>
                  <a:gd name="T62" fmla="*/ 377 w 729"/>
                  <a:gd name="T63" fmla="*/ 728 h 728"/>
                  <a:gd name="T64" fmla="*/ 454 w 729"/>
                  <a:gd name="T65" fmla="*/ 677 h 728"/>
                  <a:gd name="T66" fmla="*/ 494 w 729"/>
                  <a:gd name="T67" fmla="*/ 705 h 728"/>
                  <a:gd name="T68" fmla="*/ 550 w 729"/>
                  <a:gd name="T69" fmla="*/ 632 h 728"/>
                  <a:gd name="T70" fmla="*/ 597 w 729"/>
                  <a:gd name="T71" fmla="*/ 645 h 728"/>
                  <a:gd name="T72" fmla="*/ 626 w 729"/>
                  <a:gd name="T73" fmla="*/ 558 h 728"/>
                  <a:gd name="T74" fmla="*/ 675 w 729"/>
                  <a:gd name="T75" fmla="*/ 555 h 728"/>
                  <a:gd name="T76" fmla="*/ 674 w 729"/>
                  <a:gd name="T77" fmla="*/ 463 h 728"/>
                  <a:gd name="T78" fmla="*/ 720 w 729"/>
                  <a:gd name="T79" fmla="*/ 444 h 728"/>
                  <a:gd name="T80" fmla="*/ 449 w 729"/>
                  <a:gd name="T81" fmla="*/ 201 h 728"/>
                  <a:gd name="T82" fmla="*/ 279 w 729"/>
                  <a:gd name="T83" fmla="*/ 201 h 728"/>
                  <a:gd name="T84" fmla="*/ 403 w 729"/>
                  <a:gd name="T85" fmla="*/ 364 h 728"/>
                  <a:gd name="T86" fmla="*/ 325 w 729"/>
                  <a:gd name="T87" fmla="*/ 364 h 728"/>
                  <a:gd name="T88" fmla="*/ 403 w 729"/>
                  <a:gd name="T89" fmla="*/ 364 h 728"/>
                  <a:gd name="T90" fmla="*/ 116 w 729"/>
                  <a:gd name="T91" fmla="*/ 364 h 728"/>
                  <a:gd name="T92" fmla="*/ 286 w 729"/>
                  <a:gd name="T93" fmla="*/ 364 h 728"/>
                  <a:gd name="T94" fmla="*/ 364 w 729"/>
                  <a:gd name="T95" fmla="*/ 612 h 728"/>
                  <a:gd name="T96" fmla="*/ 364 w 729"/>
                  <a:gd name="T97" fmla="*/ 442 h 728"/>
                  <a:gd name="T98" fmla="*/ 364 w 729"/>
                  <a:gd name="T99" fmla="*/ 612 h 728"/>
                  <a:gd name="T100" fmla="*/ 442 w 729"/>
                  <a:gd name="T101" fmla="*/ 364 h 728"/>
                  <a:gd name="T102" fmla="*/ 612 w 729"/>
                  <a:gd name="T103" fmla="*/ 36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9" h="728">
                    <a:moveTo>
                      <a:pt x="720" y="444"/>
                    </a:moveTo>
                    <a:cubicBezTo>
                      <a:pt x="725" y="420"/>
                      <a:pt x="728" y="395"/>
                      <a:pt x="729" y="369"/>
                    </a:cubicBezTo>
                    <a:cubicBezTo>
                      <a:pt x="690" y="358"/>
                      <a:pt x="690" y="358"/>
                      <a:pt x="690" y="358"/>
                    </a:cubicBezTo>
                    <a:cubicBezTo>
                      <a:pt x="690" y="352"/>
                      <a:pt x="689" y="346"/>
                      <a:pt x="689" y="340"/>
                    </a:cubicBezTo>
                    <a:cubicBezTo>
                      <a:pt x="727" y="325"/>
                      <a:pt x="727" y="325"/>
                      <a:pt x="727" y="325"/>
                    </a:cubicBezTo>
                    <a:cubicBezTo>
                      <a:pt x="724" y="299"/>
                      <a:pt x="718" y="274"/>
                      <a:pt x="711" y="250"/>
                    </a:cubicBezTo>
                    <a:cubicBezTo>
                      <a:pt x="670" y="253"/>
                      <a:pt x="670" y="253"/>
                      <a:pt x="670" y="253"/>
                    </a:cubicBezTo>
                    <a:cubicBezTo>
                      <a:pt x="668" y="247"/>
                      <a:pt x="666" y="241"/>
                      <a:pt x="663" y="236"/>
                    </a:cubicBezTo>
                    <a:cubicBezTo>
                      <a:pt x="694" y="209"/>
                      <a:pt x="694" y="209"/>
                      <a:pt x="694" y="209"/>
                    </a:cubicBezTo>
                    <a:cubicBezTo>
                      <a:pt x="683" y="186"/>
                      <a:pt x="670" y="164"/>
                      <a:pt x="655" y="144"/>
                    </a:cubicBezTo>
                    <a:cubicBezTo>
                      <a:pt x="618" y="160"/>
                      <a:pt x="618" y="160"/>
                      <a:pt x="618" y="160"/>
                    </a:cubicBezTo>
                    <a:cubicBezTo>
                      <a:pt x="614" y="155"/>
                      <a:pt x="610" y="150"/>
                      <a:pt x="605" y="145"/>
                    </a:cubicBezTo>
                    <a:cubicBezTo>
                      <a:pt x="626" y="110"/>
                      <a:pt x="626" y="110"/>
                      <a:pt x="626" y="110"/>
                    </a:cubicBezTo>
                    <a:cubicBezTo>
                      <a:pt x="608" y="92"/>
                      <a:pt x="589" y="76"/>
                      <a:pt x="568" y="62"/>
                    </a:cubicBezTo>
                    <a:cubicBezTo>
                      <a:pt x="537" y="88"/>
                      <a:pt x="537" y="88"/>
                      <a:pt x="537" y="88"/>
                    </a:cubicBezTo>
                    <a:cubicBezTo>
                      <a:pt x="532" y="85"/>
                      <a:pt x="526" y="82"/>
                      <a:pt x="520" y="78"/>
                    </a:cubicBezTo>
                    <a:cubicBezTo>
                      <a:pt x="528" y="39"/>
                      <a:pt x="528" y="39"/>
                      <a:pt x="528" y="39"/>
                    </a:cubicBezTo>
                    <a:cubicBezTo>
                      <a:pt x="506" y="27"/>
                      <a:pt x="483" y="18"/>
                      <a:pt x="458" y="12"/>
                    </a:cubicBezTo>
                    <a:cubicBezTo>
                      <a:pt x="438" y="47"/>
                      <a:pt x="438" y="47"/>
                      <a:pt x="438" y="47"/>
                    </a:cubicBezTo>
                    <a:cubicBezTo>
                      <a:pt x="432" y="45"/>
                      <a:pt x="425" y="44"/>
                      <a:pt x="418" y="43"/>
                    </a:cubicBezTo>
                    <a:cubicBezTo>
                      <a:pt x="413" y="3"/>
                      <a:pt x="413" y="3"/>
                      <a:pt x="413" y="3"/>
                    </a:cubicBezTo>
                    <a:cubicBezTo>
                      <a:pt x="397" y="1"/>
                      <a:pt x="381" y="0"/>
                      <a:pt x="364" y="0"/>
                    </a:cubicBezTo>
                    <a:cubicBezTo>
                      <a:pt x="355" y="0"/>
                      <a:pt x="347" y="0"/>
                      <a:pt x="338" y="0"/>
                    </a:cubicBezTo>
                    <a:cubicBezTo>
                      <a:pt x="330" y="40"/>
                      <a:pt x="330" y="40"/>
                      <a:pt x="330" y="40"/>
                    </a:cubicBezTo>
                    <a:cubicBezTo>
                      <a:pt x="324" y="41"/>
                      <a:pt x="317" y="42"/>
                      <a:pt x="310" y="43"/>
                    </a:cubicBezTo>
                    <a:cubicBezTo>
                      <a:pt x="292" y="7"/>
                      <a:pt x="292" y="7"/>
                      <a:pt x="292" y="7"/>
                    </a:cubicBezTo>
                    <a:cubicBezTo>
                      <a:pt x="267" y="12"/>
                      <a:pt x="243" y="19"/>
                      <a:pt x="221" y="29"/>
                    </a:cubicBezTo>
                    <a:cubicBezTo>
                      <a:pt x="226" y="69"/>
                      <a:pt x="226" y="69"/>
                      <a:pt x="226" y="69"/>
                    </a:cubicBezTo>
                    <a:cubicBezTo>
                      <a:pt x="220" y="72"/>
                      <a:pt x="214" y="75"/>
                      <a:pt x="208" y="78"/>
                    </a:cubicBezTo>
                    <a:cubicBezTo>
                      <a:pt x="179" y="50"/>
                      <a:pt x="179" y="50"/>
                      <a:pt x="179" y="50"/>
                    </a:cubicBezTo>
                    <a:cubicBezTo>
                      <a:pt x="157" y="63"/>
                      <a:pt x="137" y="78"/>
                      <a:pt x="119" y="94"/>
                    </a:cubicBezTo>
                    <a:cubicBezTo>
                      <a:pt x="137" y="131"/>
                      <a:pt x="137" y="131"/>
                      <a:pt x="137" y="131"/>
                    </a:cubicBezTo>
                    <a:cubicBezTo>
                      <a:pt x="132" y="135"/>
                      <a:pt x="128" y="140"/>
                      <a:pt x="123" y="145"/>
                    </a:cubicBezTo>
                    <a:cubicBezTo>
                      <a:pt x="86" y="128"/>
                      <a:pt x="86" y="128"/>
                      <a:pt x="86" y="128"/>
                    </a:cubicBezTo>
                    <a:cubicBezTo>
                      <a:pt x="70" y="147"/>
                      <a:pt x="56" y="168"/>
                      <a:pt x="44" y="190"/>
                    </a:cubicBezTo>
                    <a:cubicBezTo>
                      <a:pt x="73" y="218"/>
                      <a:pt x="73" y="218"/>
                      <a:pt x="73" y="218"/>
                    </a:cubicBezTo>
                    <a:cubicBezTo>
                      <a:pt x="70" y="224"/>
                      <a:pt x="67" y="230"/>
                      <a:pt x="65" y="236"/>
                    </a:cubicBezTo>
                    <a:cubicBezTo>
                      <a:pt x="24" y="232"/>
                      <a:pt x="24" y="232"/>
                      <a:pt x="24" y="232"/>
                    </a:cubicBezTo>
                    <a:cubicBezTo>
                      <a:pt x="15" y="255"/>
                      <a:pt x="9" y="279"/>
                      <a:pt x="5" y="304"/>
                    </a:cubicBezTo>
                    <a:cubicBezTo>
                      <a:pt x="41" y="321"/>
                      <a:pt x="41" y="321"/>
                      <a:pt x="41" y="321"/>
                    </a:cubicBezTo>
                    <a:cubicBezTo>
                      <a:pt x="41" y="328"/>
                      <a:pt x="40" y="334"/>
                      <a:pt x="39" y="341"/>
                    </a:cubicBezTo>
                    <a:cubicBezTo>
                      <a:pt x="0" y="349"/>
                      <a:pt x="0" y="349"/>
                      <a:pt x="0" y="349"/>
                    </a:cubicBezTo>
                    <a:cubicBezTo>
                      <a:pt x="0" y="354"/>
                      <a:pt x="0" y="359"/>
                      <a:pt x="0" y="364"/>
                    </a:cubicBezTo>
                    <a:cubicBezTo>
                      <a:pt x="0" y="385"/>
                      <a:pt x="1" y="405"/>
                      <a:pt x="5" y="425"/>
                    </a:cubicBezTo>
                    <a:cubicBezTo>
                      <a:pt x="45" y="429"/>
                      <a:pt x="45" y="429"/>
                      <a:pt x="45" y="429"/>
                    </a:cubicBezTo>
                    <a:cubicBezTo>
                      <a:pt x="46" y="435"/>
                      <a:pt x="48" y="441"/>
                      <a:pt x="49" y="448"/>
                    </a:cubicBezTo>
                    <a:cubicBezTo>
                      <a:pt x="15" y="469"/>
                      <a:pt x="15" y="469"/>
                      <a:pt x="15" y="469"/>
                    </a:cubicBezTo>
                    <a:cubicBezTo>
                      <a:pt x="22" y="493"/>
                      <a:pt x="32" y="516"/>
                      <a:pt x="44" y="538"/>
                    </a:cubicBezTo>
                    <a:cubicBezTo>
                      <a:pt x="84" y="529"/>
                      <a:pt x="84" y="529"/>
                      <a:pt x="84" y="529"/>
                    </a:cubicBezTo>
                    <a:cubicBezTo>
                      <a:pt x="87" y="535"/>
                      <a:pt x="90" y="540"/>
                      <a:pt x="93" y="545"/>
                    </a:cubicBezTo>
                    <a:cubicBezTo>
                      <a:pt x="68" y="576"/>
                      <a:pt x="68" y="576"/>
                      <a:pt x="68" y="576"/>
                    </a:cubicBezTo>
                    <a:cubicBezTo>
                      <a:pt x="82" y="597"/>
                      <a:pt x="99" y="616"/>
                      <a:pt x="118" y="633"/>
                    </a:cubicBezTo>
                    <a:cubicBezTo>
                      <a:pt x="153" y="612"/>
                      <a:pt x="153" y="612"/>
                      <a:pt x="153" y="612"/>
                    </a:cubicBezTo>
                    <a:cubicBezTo>
                      <a:pt x="157" y="615"/>
                      <a:pt x="162" y="619"/>
                      <a:pt x="166" y="623"/>
                    </a:cubicBezTo>
                    <a:cubicBezTo>
                      <a:pt x="152" y="661"/>
                      <a:pt x="152" y="661"/>
                      <a:pt x="152" y="661"/>
                    </a:cubicBezTo>
                    <a:cubicBezTo>
                      <a:pt x="173" y="675"/>
                      <a:pt x="195" y="688"/>
                      <a:pt x="218" y="698"/>
                    </a:cubicBezTo>
                    <a:cubicBezTo>
                      <a:pt x="244" y="667"/>
                      <a:pt x="244" y="667"/>
                      <a:pt x="244" y="667"/>
                    </a:cubicBezTo>
                    <a:cubicBezTo>
                      <a:pt x="249" y="669"/>
                      <a:pt x="255" y="671"/>
                      <a:pt x="260" y="673"/>
                    </a:cubicBezTo>
                    <a:cubicBezTo>
                      <a:pt x="259" y="713"/>
                      <a:pt x="259" y="713"/>
                      <a:pt x="259" y="713"/>
                    </a:cubicBezTo>
                    <a:cubicBezTo>
                      <a:pt x="283" y="721"/>
                      <a:pt x="308" y="725"/>
                      <a:pt x="334" y="727"/>
                    </a:cubicBezTo>
                    <a:cubicBezTo>
                      <a:pt x="348" y="689"/>
                      <a:pt x="348" y="689"/>
                      <a:pt x="348" y="689"/>
                    </a:cubicBezTo>
                    <a:cubicBezTo>
                      <a:pt x="354" y="690"/>
                      <a:pt x="359" y="690"/>
                      <a:pt x="364" y="690"/>
                    </a:cubicBezTo>
                    <a:cubicBezTo>
                      <a:pt x="364" y="690"/>
                      <a:pt x="365" y="690"/>
                      <a:pt x="365" y="690"/>
                    </a:cubicBezTo>
                    <a:cubicBezTo>
                      <a:pt x="377" y="728"/>
                      <a:pt x="377" y="728"/>
                      <a:pt x="377" y="728"/>
                    </a:cubicBezTo>
                    <a:cubicBezTo>
                      <a:pt x="403" y="728"/>
                      <a:pt x="429" y="724"/>
                      <a:pt x="453" y="718"/>
                    </a:cubicBezTo>
                    <a:cubicBezTo>
                      <a:pt x="454" y="677"/>
                      <a:pt x="454" y="677"/>
                      <a:pt x="454" y="677"/>
                    </a:cubicBezTo>
                    <a:cubicBezTo>
                      <a:pt x="459" y="676"/>
                      <a:pt x="465" y="674"/>
                      <a:pt x="470" y="672"/>
                    </a:cubicBezTo>
                    <a:cubicBezTo>
                      <a:pt x="494" y="705"/>
                      <a:pt x="494" y="705"/>
                      <a:pt x="494" y="705"/>
                    </a:cubicBezTo>
                    <a:cubicBezTo>
                      <a:pt x="518" y="696"/>
                      <a:pt x="541" y="684"/>
                      <a:pt x="562" y="670"/>
                    </a:cubicBezTo>
                    <a:cubicBezTo>
                      <a:pt x="550" y="632"/>
                      <a:pt x="550" y="632"/>
                      <a:pt x="550" y="632"/>
                    </a:cubicBezTo>
                    <a:cubicBezTo>
                      <a:pt x="554" y="628"/>
                      <a:pt x="559" y="625"/>
                      <a:pt x="563" y="622"/>
                    </a:cubicBezTo>
                    <a:cubicBezTo>
                      <a:pt x="597" y="645"/>
                      <a:pt x="597" y="645"/>
                      <a:pt x="597" y="645"/>
                    </a:cubicBezTo>
                    <a:cubicBezTo>
                      <a:pt x="616" y="629"/>
                      <a:pt x="634" y="610"/>
                      <a:pt x="650" y="590"/>
                    </a:cubicBezTo>
                    <a:cubicBezTo>
                      <a:pt x="626" y="558"/>
                      <a:pt x="626" y="558"/>
                      <a:pt x="626" y="558"/>
                    </a:cubicBezTo>
                    <a:cubicBezTo>
                      <a:pt x="629" y="553"/>
                      <a:pt x="633" y="549"/>
                      <a:pt x="636" y="544"/>
                    </a:cubicBezTo>
                    <a:cubicBezTo>
                      <a:pt x="675" y="555"/>
                      <a:pt x="675" y="555"/>
                      <a:pt x="675" y="555"/>
                    </a:cubicBezTo>
                    <a:cubicBezTo>
                      <a:pt x="688" y="533"/>
                      <a:pt x="699" y="510"/>
                      <a:pt x="708" y="486"/>
                    </a:cubicBezTo>
                    <a:cubicBezTo>
                      <a:pt x="674" y="463"/>
                      <a:pt x="674" y="463"/>
                      <a:pt x="674" y="463"/>
                    </a:cubicBezTo>
                    <a:cubicBezTo>
                      <a:pt x="676" y="458"/>
                      <a:pt x="678" y="452"/>
                      <a:pt x="679" y="446"/>
                    </a:cubicBezTo>
                    <a:lnTo>
                      <a:pt x="720" y="444"/>
                    </a:lnTo>
                    <a:close/>
                    <a:moveTo>
                      <a:pt x="364" y="116"/>
                    </a:moveTo>
                    <a:cubicBezTo>
                      <a:pt x="411" y="116"/>
                      <a:pt x="449" y="154"/>
                      <a:pt x="449" y="201"/>
                    </a:cubicBezTo>
                    <a:cubicBezTo>
                      <a:pt x="449" y="248"/>
                      <a:pt x="411" y="286"/>
                      <a:pt x="364" y="286"/>
                    </a:cubicBezTo>
                    <a:cubicBezTo>
                      <a:pt x="317" y="286"/>
                      <a:pt x="279" y="248"/>
                      <a:pt x="279" y="201"/>
                    </a:cubicBezTo>
                    <a:cubicBezTo>
                      <a:pt x="279" y="154"/>
                      <a:pt x="317" y="116"/>
                      <a:pt x="364" y="116"/>
                    </a:cubicBezTo>
                    <a:close/>
                    <a:moveTo>
                      <a:pt x="403" y="364"/>
                    </a:moveTo>
                    <a:cubicBezTo>
                      <a:pt x="403" y="385"/>
                      <a:pt x="386" y="403"/>
                      <a:pt x="364" y="403"/>
                    </a:cubicBezTo>
                    <a:cubicBezTo>
                      <a:pt x="343" y="403"/>
                      <a:pt x="325" y="385"/>
                      <a:pt x="325" y="364"/>
                    </a:cubicBezTo>
                    <a:cubicBezTo>
                      <a:pt x="325" y="342"/>
                      <a:pt x="343" y="325"/>
                      <a:pt x="364" y="325"/>
                    </a:cubicBezTo>
                    <a:cubicBezTo>
                      <a:pt x="386" y="325"/>
                      <a:pt x="403" y="342"/>
                      <a:pt x="403" y="364"/>
                    </a:cubicBezTo>
                    <a:close/>
                    <a:moveTo>
                      <a:pt x="201" y="449"/>
                    </a:moveTo>
                    <a:cubicBezTo>
                      <a:pt x="154" y="449"/>
                      <a:pt x="116" y="411"/>
                      <a:pt x="116" y="364"/>
                    </a:cubicBezTo>
                    <a:cubicBezTo>
                      <a:pt x="116" y="317"/>
                      <a:pt x="154" y="279"/>
                      <a:pt x="201" y="279"/>
                    </a:cubicBezTo>
                    <a:cubicBezTo>
                      <a:pt x="248" y="279"/>
                      <a:pt x="286" y="317"/>
                      <a:pt x="286" y="364"/>
                    </a:cubicBezTo>
                    <a:cubicBezTo>
                      <a:pt x="286" y="411"/>
                      <a:pt x="248" y="449"/>
                      <a:pt x="201" y="449"/>
                    </a:cubicBezTo>
                    <a:close/>
                    <a:moveTo>
                      <a:pt x="364" y="612"/>
                    </a:moveTo>
                    <a:cubicBezTo>
                      <a:pt x="317" y="612"/>
                      <a:pt x="279" y="574"/>
                      <a:pt x="279" y="527"/>
                    </a:cubicBezTo>
                    <a:cubicBezTo>
                      <a:pt x="279" y="480"/>
                      <a:pt x="317" y="442"/>
                      <a:pt x="364" y="442"/>
                    </a:cubicBezTo>
                    <a:cubicBezTo>
                      <a:pt x="411" y="442"/>
                      <a:pt x="449" y="480"/>
                      <a:pt x="449" y="527"/>
                    </a:cubicBezTo>
                    <a:cubicBezTo>
                      <a:pt x="449" y="574"/>
                      <a:pt x="411" y="612"/>
                      <a:pt x="364" y="612"/>
                    </a:cubicBezTo>
                    <a:close/>
                    <a:moveTo>
                      <a:pt x="527" y="449"/>
                    </a:moveTo>
                    <a:cubicBezTo>
                      <a:pt x="480" y="449"/>
                      <a:pt x="442" y="411"/>
                      <a:pt x="442" y="364"/>
                    </a:cubicBezTo>
                    <a:cubicBezTo>
                      <a:pt x="442" y="317"/>
                      <a:pt x="480" y="279"/>
                      <a:pt x="527" y="279"/>
                    </a:cubicBezTo>
                    <a:cubicBezTo>
                      <a:pt x="574" y="279"/>
                      <a:pt x="612" y="317"/>
                      <a:pt x="612" y="364"/>
                    </a:cubicBezTo>
                    <a:cubicBezTo>
                      <a:pt x="612" y="411"/>
                      <a:pt x="574" y="449"/>
                      <a:pt x="527" y="44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20"/>
              <p:cNvSpPr>
                <a:spLocks noEditPoints="1"/>
              </p:cNvSpPr>
              <p:nvPr/>
            </p:nvSpPr>
            <p:spPr bwMode="auto">
              <a:xfrm>
                <a:off x="381794" y="7655403"/>
                <a:ext cx="1703387" cy="1699961"/>
              </a:xfrm>
              <a:custGeom>
                <a:avLst/>
                <a:gdLst>
                  <a:gd name="T0" fmla="*/ 838 w 842"/>
                  <a:gd name="T1" fmla="*/ 359 h 840"/>
                  <a:gd name="T2" fmla="*/ 816 w 842"/>
                  <a:gd name="T3" fmla="*/ 274 h 840"/>
                  <a:gd name="T4" fmla="*/ 670 w 842"/>
                  <a:gd name="T5" fmla="*/ 211 h 840"/>
                  <a:gd name="T6" fmla="*/ 634 w 842"/>
                  <a:gd name="T7" fmla="*/ 56 h 840"/>
                  <a:gd name="T8" fmla="*/ 554 w 842"/>
                  <a:gd name="T9" fmla="*/ 20 h 840"/>
                  <a:gd name="T10" fmla="*/ 413 w 842"/>
                  <a:gd name="T11" fmla="*/ 94 h 840"/>
                  <a:gd name="T12" fmla="*/ 269 w 842"/>
                  <a:gd name="T13" fmla="*/ 27 h 840"/>
                  <a:gd name="T14" fmla="*/ 191 w 842"/>
                  <a:gd name="T15" fmla="*/ 67 h 840"/>
                  <a:gd name="T16" fmla="*/ 162 w 842"/>
                  <a:gd name="T17" fmla="*/ 223 h 840"/>
                  <a:gd name="T18" fmla="*/ 19 w 842"/>
                  <a:gd name="T19" fmla="*/ 293 h 840"/>
                  <a:gd name="T20" fmla="*/ 2 w 842"/>
                  <a:gd name="T21" fmla="*/ 379 h 840"/>
                  <a:gd name="T22" fmla="*/ 4 w 842"/>
                  <a:gd name="T23" fmla="*/ 480 h 840"/>
                  <a:gd name="T24" fmla="*/ 25 w 842"/>
                  <a:gd name="T25" fmla="*/ 565 h 840"/>
                  <a:gd name="T26" fmla="*/ 171 w 842"/>
                  <a:gd name="T27" fmla="*/ 629 h 840"/>
                  <a:gd name="T28" fmla="*/ 208 w 842"/>
                  <a:gd name="T29" fmla="*/ 783 h 840"/>
                  <a:gd name="T30" fmla="*/ 288 w 842"/>
                  <a:gd name="T31" fmla="*/ 820 h 840"/>
                  <a:gd name="T32" fmla="*/ 429 w 842"/>
                  <a:gd name="T33" fmla="*/ 745 h 840"/>
                  <a:gd name="T34" fmla="*/ 572 w 842"/>
                  <a:gd name="T35" fmla="*/ 813 h 840"/>
                  <a:gd name="T36" fmla="*/ 651 w 842"/>
                  <a:gd name="T37" fmla="*/ 773 h 840"/>
                  <a:gd name="T38" fmla="*/ 680 w 842"/>
                  <a:gd name="T39" fmla="*/ 617 h 840"/>
                  <a:gd name="T40" fmla="*/ 823 w 842"/>
                  <a:gd name="T41" fmla="*/ 546 h 840"/>
                  <a:gd name="T42" fmla="*/ 840 w 842"/>
                  <a:gd name="T43" fmla="*/ 460 h 840"/>
                  <a:gd name="T44" fmla="*/ 488 w 842"/>
                  <a:gd name="T45" fmla="*/ 472 h 840"/>
                  <a:gd name="T46" fmla="*/ 645 w 842"/>
                  <a:gd name="T47" fmla="*/ 428 h 840"/>
                  <a:gd name="T48" fmla="*/ 488 w 842"/>
                  <a:gd name="T49" fmla="*/ 472 h 840"/>
                  <a:gd name="T50" fmla="*/ 506 w 842"/>
                  <a:gd name="T51" fmla="*/ 409 h 840"/>
                  <a:gd name="T52" fmla="*/ 586 w 842"/>
                  <a:gd name="T53" fmla="*/ 267 h 840"/>
                  <a:gd name="T54" fmla="*/ 573 w 842"/>
                  <a:gd name="T55" fmla="*/ 254 h 840"/>
                  <a:gd name="T56" fmla="*/ 430 w 842"/>
                  <a:gd name="T57" fmla="*/ 335 h 840"/>
                  <a:gd name="T58" fmla="*/ 573 w 842"/>
                  <a:gd name="T59" fmla="*/ 254 h 840"/>
                  <a:gd name="T60" fmla="*/ 421 w 842"/>
                  <a:gd name="T61" fmla="*/ 376 h 840"/>
                  <a:gd name="T62" fmla="*/ 421 w 842"/>
                  <a:gd name="T63" fmla="*/ 463 h 840"/>
                  <a:gd name="T64" fmla="*/ 411 w 842"/>
                  <a:gd name="T65" fmla="*/ 195 h 840"/>
                  <a:gd name="T66" fmla="*/ 368 w 842"/>
                  <a:gd name="T67" fmla="*/ 353 h 840"/>
                  <a:gd name="T68" fmla="*/ 411 w 842"/>
                  <a:gd name="T69" fmla="*/ 195 h 840"/>
                  <a:gd name="T70" fmla="*/ 336 w 842"/>
                  <a:gd name="T71" fmla="*/ 409 h 840"/>
                  <a:gd name="T72" fmla="*/ 256 w 842"/>
                  <a:gd name="T73" fmla="*/ 267 h 840"/>
                  <a:gd name="T74" fmla="*/ 196 w 842"/>
                  <a:gd name="T75" fmla="*/ 428 h 840"/>
                  <a:gd name="T76" fmla="*/ 354 w 842"/>
                  <a:gd name="T77" fmla="*/ 472 h 840"/>
                  <a:gd name="T78" fmla="*/ 196 w 842"/>
                  <a:gd name="T79" fmla="*/ 428 h 840"/>
                  <a:gd name="T80" fmla="*/ 367 w 842"/>
                  <a:gd name="T81" fmla="*/ 486 h 840"/>
                  <a:gd name="T82" fmla="*/ 411 w 842"/>
                  <a:gd name="T83" fmla="*/ 644 h 840"/>
                  <a:gd name="T84" fmla="*/ 430 w 842"/>
                  <a:gd name="T85" fmla="*/ 644 h 840"/>
                  <a:gd name="T86" fmla="*/ 475 w 842"/>
                  <a:gd name="T87" fmla="*/ 486 h 840"/>
                  <a:gd name="T88" fmla="*/ 430 w 842"/>
                  <a:gd name="T89" fmla="*/ 64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2" h="840">
                    <a:moveTo>
                      <a:pt x="842" y="420"/>
                    </a:moveTo>
                    <a:cubicBezTo>
                      <a:pt x="842" y="399"/>
                      <a:pt x="841" y="379"/>
                      <a:pt x="838" y="359"/>
                    </a:cubicBezTo>
                    <a:cubicBezTo>
                      <a:pt x="736" y="340"/>
                      <a:pt x="736" y="340"/>
                      <a:pt x="736" y="340"/>
                    </a:cubicBezTo>
                    <a:cubicBezTo>
                      <a:pt x="816" y="274"/>
                      <a:pt x="816" y="274"/>
                      <a:pt x="816" y="274"/>
                    </a:cubicBezTo>
                    <a:cubicBezTo>
                      <a:pt x="805" y="242"/>
                      <a:pt x="789" y="212"/>
                      <a:pt x="770" y="184"/>
                    </a:cubicBezTo>
                    <a:cubicBezTo>
                      <a:pt x="670" y="211"/>
                      <a:pt x="670" y="211"/>
                      <a:pt x="670" y="211"/>
                    </a:cubicBezTo>
                    <a:cubicBezTo>
                      <a:pt x="714" y="117"/>
                      <a:pt x="714" y="117"/>
                      <a:pt x="714" y="117"/>
                    </a:cubicBezTo>
                    <a:cubicBezTo>
                      <a:pt x="690" y="94"/>
                      <a:pt x="663" y="73"/>
                      <a:pt x="634" y="56"/>
                    </a:cubicBezTo>
                    <a:cubicBezTo>
                      <a:pt x="555" y="123"/>
                      <a:pt x="555" y="123"/>
                      <a:pt x="555" y="123"/>
                    </a:cubicBezTo>
                    <a:cubicBezTo>
                      <a:pt x="554" y="20"/>
                      <a:pt x="554" y="20"/>
                      <a:pt x="554" y="20"/>
                    </a:cubicBezTo>
                    <a:cubicBezTo>
                      <a:pt x="522" y="9"/>
                      <a:pt x="489" y="3"/>
                      <a:pt x="455" y="0"/>
                    </a:cubicBezTo>
                    <a:cubicBezTo>
                      <a:pt x="413" y="94"/>
                      <a:pt x="413" y="94"/>
                      <a:pt x="413" y="94"/>
                    </a:cubicBezTo>
                    <a:cubicBezTo>
                      <a:pt x="367" y="2"/>
                      <a:pt x="367" y="2"/>
                      <a:pt x="367" y="2"/>
                    </a:cubicBezTo>
                    <a:cubicBezTo>
                      <a:pt x="333" y="6"/>
                      <a:pt x="300" y="15"/>
                      <a:pt x="269" y="27"/>
                    </a:cubicBezTo>
                    <a:cubicBezTo>
                      <a:pt x="273" y="130"/>
                      <a:pt x="273" y="130"/>
                      <a:pt x="273" y="130"/>
                    </a:cubicBezTo>
                    <a:cubicBezTo>
                      <a:pt x="191" y="67"/>
                      <a:pt x="191" y="67"/>
                      <a:pt x="191" y="67"/>
                    </a:cubicBezTo>
                    <a:cubicBezTo>
                      <a:pt x="163" y="85"/>
                      <a:pt x="137" y="107"/>
                      <a:pt x="114" y="131"/>
                    </a:cubicBezTo>
                    <a:cubicBezTo>
                      <a:pt x="162" y="223"/>
                      <a:pt x="162" y="223"/>
                      <a:pt x="162" y="223"/>
                    </a:cubicBezTo>
                    <a:cubicBezTo>
                      <a:pt x="61" y="201"/>
                      <a:pt x="61" y="201"/>
                      <a:pt x="61" y="201"/>
                    </a:cubicBezTo>
                    <a:cubicBezTo>
                      <a:pt x="43" y="230"/>
                      <a:pt x="29" y="261"/>
                      <a:pt x="19" y="293"/>
                    </a:cubicBezTo>
                    <a:cubicBezTo>
                      <a:pt x="102" y="355"/>
                      <a:pt x="102" y="355"/>
                      <a:pt x="102" y="355"/>
                    </a:cubicBezTo>
                    <a:cubicBezTo>
                      <a:pt x="2" y="379"/>
                      <a:pt x="2" y="379"/>
                      <a:pt x="2" y="379"/>
                    </a:cubicBezTo>
                    <a:cubicBezTo>
                      <a:pt x="0" y="393"/>
                      <a:pt x="0" y="406"/>
                      <a:pt x="0" y="420"/>
                    </a:cubicBezTo>
                    <a:cubicBezTo>
                      <a:pt x="0" y="440"/>
                      <a:pt x="1" y="460"/>
                      <a:pt x="4" y="480"/>
                    </a:cubicBezTo>
                    <a:cubicBezTo>
                      <a:pt x="105" y="500"/>
                      <a:pt x="105" y="500"/>
                      <a:pt x="105" y="500"/>
                    </a:cubicBezTo>
                    <a:cubicBezTo>
                      <a:pt x="25" y="565"/>
                      <a:pt x="25" y="565"/>
                      <a:pt x="25" y="565"/>
                    </a:cubicBezTo>
                    <a:cubicBezTo>
                      <a:pt x="37" y="597"/>
                      <a:pt x="53" y="627"/>
                      <a:pt x="71" y="655"/>
                    </a:cubicBezTo>
                    <a:cubicBezTo>
                      <a:pt x="171" y="629"/>
                      <a:pt x="171" y="629"/>
                      <a:pt x="171" y="629"/>
                    </a:cubicBezTo>
                    <a:cubicBezTo>
                      <a:pt x="128" y="722"/>
                      <a:pt x="128" y="722"/>
                      <a:pt x="128" y="722"/>
                    </a:cubicBezTo>
                    <a:cubicBezTo>
                      <a:pt x="152" y="746"/>
                      <a:pt x="179" y="766"/>
                      <a:pt x="208" y="783"/>
                    </a:cubicBezTo>
                    <a:cubicBezTo>
                      <a:pt x="287" y="716"/>
                      <a:pt x="287" y="716"/>
                      <a:pt x="287" y="716"/>
                    </a:cubicBezTo>
                    <a:cubicBezTo>
                      <a:pt x="288" y="820"/>
                      <a:pt x="288" y="820"/>
                      <a:pt x="288" y="820"/>
                    </a:cubicBezTo>
                    <a:cubicBezTo>
                      <a:pt x="319" y="830"/>
                      <a:pt x="353" y="837"/>
                      <a:pt x="387" y="840"/>
                    </a:cubicBezTo>
                    <a:cubicBezTo>
                      <a:pt x="429" y="745"/>
                      <a:pt x="429" y="745"/>
                      <a:pt x="429" y="745"/>
                    </a:cubicBezTo>
                    <a:cubicBezTo>
                      <a:pt x="475" y="838"/>
                      <a:pt x="475" y="838"/>
                      <a:pt x="475" y="838"/>
                    </a:cubicBezTo>
                    <a:cubicBezTo>
                      <a:pt x="509" y="833"/>
                      <a:pt x="541" y="825"/>
                      <a:pt x="572" y="813"/>
                    </a:cubicBezTo>
                    <a:cubicBezTo>
                      <a:pt x="569" y="710"/>
                      <a:pt x="569" y="710"/>
                      <a:pt x="569" y="710"/>
                    </a:cubicBezTo>
                    <a:cubicBezTo>
                      <a:pt x="651" y="773"/>
                      <a:pt x="651" y="773"/>
                      <a:pt x="651" y="773"/>
                    </a:cubicBezTo>
                    <a:cubicBezTo>
                      <a:pt x="679" y="754"/>
                      <a:pt x="705" y="733"/>
                      <a:pt x="728" y="708"/>
                    </a:cubicBezTo>
                    <a:cubicBezTo>
                      <a:pt x="680" y="617"/>
                      <a:pt x="680" y="617"/>
                      <a:pt x="680" y="617"/>
                    </a:cubicBezTo>
                    <a:cubicBezTo>
                      <a:pt x="781" y="638"/>
                      <a:pt x="781" y="638"/>
                      <a:pt x="781" y="638"/>
                    </a:cubicBezTo>
                    <a:cubicBezTo>
                      <a:pt x="798" y="610"/>
                      <a:pt x="813" y="579"/>
                      <a:pt x="823" y="546"/>
                    </a:cubicBezTo>
                    <a:cubicBezTo>
                      <a:pt x="740" y="485"/>
                      <a:pt x="740" y="485"/>
                      <a:pt x="740" y="485"/>
                    </a:cubicBezTo>
                    <a:cubicBezTo>
                      <a:pt x="840" y="460"/>
                      <a:pt x="840" y="460"/>
                      <a:pt x="840" y="460"/>
                    </a:cubicBezTo>
                    <a:cubicBezTo>
                      <a:pt x="841" y="447"/>
                      <a:pt x="842" y="433"/>
                      <a:pt x="842" y="420"/>
                    </a:cubicBezTo>
                    <a:close/>
                    <a:moveTo>
                      <a:pt x="488" y="472"/>
                    </a:moveTo>
                    <a:cubicBezTo>
                      <a:pt x="498" y="460"/>
                      <a:pt x="504" y="445"/>
                      <a:pt x="506" y="428"/>
                    </a:cubicBezTo>
                    <a:cubicBezTo>
                      <a:pt x="645" y="428"/>
                      <a:pt x="645" y="428"/>
                      <a:pt x="645" y="428"/>
                    </a:cubicBezTo>
                    <a:cubicBezTo>
                      <a:pt x="643" y="483"/>
                      <a:pt x="622" y="533"/>
                      <a:pt x="587" y="571"/>
                    </a:cubicBezTo>
                    <a:lnTo>
                      <a:pt x="488" y="472"/>
                    </a:lnTo>
                    <a:close/>
                    <a:moveTo>
                      <a:pt x="645" y="409"/>
                    </a:moveTo>
                    <a:cubicBezTo>
                      <a:pt x="506" y="409"/>
                      <a:pt x="506" y="409"/>
                      <a:pt x="506" y="409"/>
                    </a:cubicBezTo>
                    <a:cubicBezTo>
                      <a:pt x="504" y="393"/>
                      <a:pt x="497" y="378"/>
                      <a:pt x="487" y="366"/>
                    </a:cubicBezTo>
                    <a:cubicBezTo>
                      <a:pt x="586" y="267"/>
                      <a:pt x="586" y="267"/>
                      <a:pt x="586" y="267"/>
                    </a:cubicBezTo>
                    <a:cubicBezTo>
                      <a:pt x="621" y="305"/>
                      <a:pt x="643" y="355"/>
                      <a:pt x="645" y="409"/>
                    </a:cubicBezTo>
                    <a:close/>
                    <a:moveTo>
                      <a:pt x="573" y="254"/>
                    </a:moveTo>
                    <a:cubicBezTo>
                      <a:pt x="474" y="353"/>
                      <a:pt x="474" y="353"/>
                      <a:pt x="474" y="353"/>
                    </a:cubicBezTo>
                    <a:cubicBezTo>
                      <a:pt x="461" y="343"/>
                      <a:pt x="447" y="337"/>
                      <a:pt x="430" y="335"/>
                    </a:cubicBezTo>
                    <a:cubicBezTo>
                      <a:pt x="430" y="195"/>
                      <a:pt x="430" y="195"/>
                      <a:pt x="430" y="195"/>
                    </a:cubicBezTo>
                    <a:cubicBezTo>
                      <a:pt x="485" y="197"/>
                      <a:pt x="535" y="219"/>
                      <a:pt x="573" y="254"/>
                    </a:cubicBezTo>
                    <a:close/>
                    <a:moveTo>
                      <a:pt x="377" y="420"/>
                    </a:moveTo>
                    <a:cubicBezTo>
                      <a:pt x="377" y="396"/>
                      <a:pt x="397" y="376"/>
                      <a:pt x="421" y="376"/>
                    </a:cubicBezTo>
                    <a:cubicBezTo>
                      <a:pt x="445" y="376"/>
                      <a:pt x="465" y="396"/>
                      <a:pt x="465" y="420"/>
                    </a:cubicBezTo>
                    <a:cubicBezTo>
                      <a:pt x="465" y="444"/>
                      <a:pt x="445" y="463"/>
                      <a:pt x="421" y="463"/>
                    </a:cubicBezTo>
                    <a:cubicBezTo>
                      <a:pt x="397" y="463"/>
                      <a:pt x="377" y="444"/>
                      <a:pt x="377" y="420"/>
                    </a:cubicBezTo>
                    <a:close/>
                    <a:moveTo>
                      <a:pt x="411" y="195"/>
                    </a:moveTo>
                    <a:cubicBezTo>
                      <a:pt x="411" y="335"/>
                      <a:pt x="411" y="335"/>
                      <a:pt x="411" y="335"/>
                    </a:cubicBezTo>
                    <a:cubicBezTo>
                      <a:pt x="395" y="337"/>
                      <a:pt x="380" y="343"/>
                      <a:pt x="368" y="353"/>
                    </a:cubicBezTo>
                    <a:cubicBezTo>
                      <a:pt x="269" y="254"/>
                      <a:pt x="269" y="254"/>
                      <a:pt x="269" y="254"/>
                    </a:cubicBezTo>
                    <a:cubicBezTo>
                      <a:pt x="307" y="219"/>
                      <a:pt x="357" y="197"/>
                      <a:pt x="411" y="195"/>
                    </a:cubicBezTo>
                    <a:close/>
                    <a:moveTo>
                      <a:pt x="355" y="366"/>
                    </a:moveTo>
                    <a:cubicBezTo>
                      <a:pt x="345" y="378"/>
                      <a:pt x="338" y="393"/>
                      <a:pt x="336" y="409"/>
                    </a:cubicBezTo>
                    <a:cubicBezTo>
                      <a:pt x="196" y="409"/>
                      <a:pt x="196" y="409"/>
                      <a:pt x="196" y="409"/>
                    </a:cubicBezTo>
                    <a:cubicBezTo>
                      <a:pt x="199" y="355"/>
                      <a:pt x="221" y="305"/>
                      <a:pt x="256" y="267"/>
                    </a:cubicBezTo>
                    <a:lnTo>
                      <a:pt x="355" y="366"/>
                    </a:lnTo>
                    <a:close/>
                    <a:moveTo>
                      <a:pt x="196" y="428"/>
                    </a:moveTo>
                    <a:cubicBezTo>
                      <a:pt x="336" y="428"/>
                      <a:pt x="336" y="428"/>
                      <a:pt x="336" y="428"/>
                    </a:cubicBezTo>
                    <a:cubicBezTo>
                      <a:pt x="338" y="445"/>
                      <a:pt x="344" y="460"/>
                      <a:pt x="354" y="472"/>
                    </a:cubicBezTo>
                    <a:cubicBezTo>
                      <a:pt x="255" y="571"/>
                      <a:pt x="255" y="571"/>
                      <a:pt x="255" y="571"/>
                    </a:cubicBezTo>
                    <a:cubicBezTo>
                      <a:pt x="220" y="533"/>
                      <a:pt x="198" y="483"/>
                      <a:pt x="196" y="428"/>
                    </a:cubicBezTo>
                    <a:close/>
                    <a:moveTo>
                      <a:pt x="268" y="585"/>
                    </a:moveTo>
                    <a:cubicBezTo>
                      <a:pt x="367" y="486"/>
                      <a:pt x="367" y="486"/>
                      <a:pt x="367" y="486"/>
                    </a:cubicBezTo>
                    <a:cubicBezTo>
                      <a:pt x="379" y="496"/>
                      <a:pt x="395" y="503"/>
                      <a:pt x="411" y="505"/>
                    </a:cubicBezTo>
                    <a:cubicBezTo>
                      <a:pt x="411" y="644"/>
                      <a:pt x="411" y="644"/>
                      <a:pt x="411" y="644"/>
                    </a:cubicBezTo>
                    <a:cubicBezTo>
                      <a:pt x="356" y="642"/>
                      <a:pt x="306" y="620"/>
                      <a:pt x="268" y="585"/>
                    </a:cubicBezTo>
                    <a:close/>
                    <a:moveTo>
                      <a:pt x="430" y="644"/>
                    </a:moveTo>
                    <a:cubicBezTo>
                      <a:pt x="430" y="505"/>
                      <a:pt x="430" y="505"/>
                      <a:pt x="430" y="505"/>
                    </a:cubicBezTo>
                    <a:cubicBezTo>
                      <a:pt x="447" y="503"/>
                      <a:pt x="462" y="496"/>
                      <a:pt x="475" y="486"/>
                    </a:cubicBezTo>
                    <a:cubicBezTo>
                      <a:pt x="574" y="585"/>
                      <a:pt x="574" y="585"/>
                      <a:pt x="574" y="585"/>
                    </a:cubicBezTo>
                    <a:cubicBezTo>
                      <a:pt x="536" y="620"/>
                      <a:pt x="486" y="642"/>
                      <a:pt x="430" y="6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21"/>
              <p:cNvSpPr>
                <a:spLocks noEditPoints="1"/>
              </p:cNvSpPr>
              <p:nvPr/>
            </p:nvSpPr>
            <p:spPr bwMode="auto">
              <a:xfrm>
                <a:off x="5689600" y="1574800"/>
                <a:ext cx="2003425"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3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2 w 534"/>
                  <a:gd name="T31" fmla="*/ 520 h 533"/>
                  <a:gd name="T32" fmla="*/ 272 w 534"/>
                  <a:gd name="T33" fmla="*/ 473 h 533"/>
                  <a:gd name="T34" fmla="*/ 363 w 534"/>
                  <a:gd name="T35" fmla="*/ 516 h 533"/>
                  <a:gd name="T36" fmla="*/ 412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2 h 533"/>
                  <a:gd name="T48" fmla="*/ 309 w 534"/>
                  <a:gd name="T49" fmla="*/ 300 h 533"/>
                  <a:gd name="T50" fmla="*/ 320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2 h 533"/>
                  <a:gd name="T76" fmla="*/ 224 w 534"/>
                  <a:gd name="T77" fmla="*/ 300 h 533"/>
                  <a:gd name="T78" fmla="*/ 124 w 534"/>
                  <a:gd name="T79" fmla="*/ 272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6"/>
                      <a:pt x="467" y="216"/>
                      <a:pt x="467" y="216"/>
                    </a:cubicBezTo>
                    <a:cubicBezTo>
                      <a:pt x="518" y="174"/>
                      <a:pt x="518" y="174"/>
                      <a:pt x="518" y="174"/>
                    </a:cubicBezTo>
                    <a:cubicBezTo>
                      <a:pt x="510" y="154"/>
                      <a:pt x="500" y="135"/>
                      <a:pt x="488"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3"/>
                      <a:pt x="351" y="13"/>
                      <a:pt x="351" y="13"/>
                    </a:cubicBezTo>
                    <a:cubicBezTo>
                      <a:pt x="331" y="6"/>
                      <a:pt x="310" y="2"/>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8"/>
                      <a:pt x="38" y="128"/>
                      <a:pt x="38" y="128"/>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0"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2" y="520"/>
                      <a:pt x="182" y="520"/>
                      <a:pt x="182" y="520"/>
                    </a:cubicBezTo>
                    <a:cubicBezTo>
                      <a:pt x="202" y="527"/>
                      <a:pt x="223" y="531"/>
                      <a:pt x="245" y="533"/>
                    </a:cubicBezTo>
                    <a:cubicBezTo>
                      <a:pt x="272" y="473"/>
                      <a:pt x="272" y="473"/>
                      <a:pt x="272" y="473"/>
                    </a:cubicBezTo>
                    <a:cubicBezTo>
                      <a:pt x="301" y="531"/>
                      <a:pt x="301" y="531"/>
                      <a:pt x="301" y="531"/>
                    </a:cubicBezTo>
                    <a:cubicBezTo>
                      <a:pt x="322" y="529"/>
                      <a:pt x="343" y="523"/>
                      <a:pt x="363" y="516"/>
                    </a:cubicBezTo>
                    <a:cubicBezTo>
                      <a:pt x="361" y="450"/>
                      <a:pt x="361" y="450"/>
                      <a:pt x="361" y="450"/>
                    </a:cubicBezTo>
                    <a:cubicBezTo>
                      <a:pt x="412" y="490"/>
                      <a:pt x="412" y="490"/>
                      <a:pt x="412" y="490"/>
                    </a:cubicBezTo>
                    <a:cubicBezTo>
                      <a:pt x="430" y="479"/>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2"/>
                    </a:cubicBezTo>
                    <a:cubicBezTo>
                      <a:pt x="409" y="272"/>
                      <a:pt x="409" y="272"/>
                      <a:pt x="409" y="272"/>
                    </a:cubicBezTo>
                    <a:cubicBezTo>
                      <a:pt x="408" y="307"/>
                      <a:pt x="394" y="338"/>
                      <a:pt x="372" y="362"/>
                    </a:cubicBezTo>
                    <a:lnTo>
                      <a:pt x="309" y="300"/>
                    </a:lnTo>
                    <a:close/>
                    <a:moveTo>
                      <a:pt x="409" y="260"/>
                    </a:moveTo>
                    <a:cubicBezTo>
                      <a:pt x="320" y="260"/>
                      <a:pt x="320" y="260"/>
                      <a:pt x="320"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2" y="218"/>
                      <a:pt x="283" y="214"/>
                      <a:pt x="273" y="212"/>
                    </a:cubicBezTo>
                    <a:cubicBezTo>
                      <a:pt x="273" y="124"/>
                      <a:pt x="273" y="124"/>
                      <a:pt x="273" y="124"/>
                    </a:cubicBezTo>
                    <a:cubicBezTo>
                      <a:pt x="307" y="125"/>
                      <a:pt x="339" y="139"/>
                      <a:pt x="363" y="161"/>
                    </a:cubicBezTo>
                    <a:close/>
                    <a:moveTo>
                      <a:pt x="239" y="266"/>
                    </a:moveTo>
                    <a:cubicBezTo>
                      <a:pt x="239" y="251"/>
                      <a:pt x="251" y="238"/>
                      <a:pt x="267" y="238"/>
                    </a:cubicBezTo>
                    <a:cubicBezTo>
                      <a:pt x="282" y="238"/>
                      <a:pt x="294" y="251"/>
                      <a:pt x="294" y="266"/>
                    </a:cubicBezTo>
                    <a:cubicBezTo>
                      <a:pt x="294" y="281"/>
                      <a:pt x="282" y="294"/>
                      <a:pt x="267" y="294"/>
                    </a:cubicBezTo>
                    <a:cubicBezTo>
                      <a:pt x="251" y="294"/>
                      <a:pt x="239" y="281"/>
                      <a:pt x="239" y="266"/>
                    </a:cubicBezTo>
                    <a:close/>
                    <a:moveTo>
                      <a:pt x="261" y="124"/>
                    </a:moveTo>
                    <a:cubicBezTo>
                      <a:pt x="261" y="212"/>
                      <a:pt x="261" y="212"/>
                      <a:pt x="261" y="212"/>
                    </a:cubicBezTo>
                    <a:cubicBezTo>
                      <a:pt x="250" y="214"/>
                      <a:pt x="241" y="218"/>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2"/>
                    </a:moveTo>
                    <a:cubicBezTo>
                      <a:pt x="213" y="272"/>
                      <a:pt x="213" y="272"/>
                      <a:pt x="213" y="272"/>
                    </a:cubicBezTo>
                    <a:cubicBezTo>
                      <a:pt x="214" y="282"/>
                      <a:pt x="218" y="292"/>
                      <a:pt x="224" y="300"/>
                    </a:cubicBezTo>
                    <a:cubicBezTo>
                      <a:pt x="161" y="362"/>
                      <a:pt x="161" y="362"/>
                      <a:pt x="161" y="362"/>
                    </a:cubicBezTo>
                    <a:cubicBezTo>
                      <a:pt x="139" y="338"/>
                      <a:pt x="126" y="307"/>
                      <a:pt x="124" y="272"/>
                    </a:cubicBezTo>
                    <a:close/>
                    <a:moveTo>
                      <a:pt x="170" y="371"/>
                    </a:moveTo>
                    <a:cubicBezTo>
                      <a:pt x="233" y="308"/>
                      <a:pt x="233" y="308"/>
                      <a:pt x="233" y="308"/>
                    </a:cubicBezTo>
                    <a:cubicBezTo>
                      <a:pt x="240" y="315"/>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5"/>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22"/>
              <p:cNvSpPr>
                <a:spLocks noEditPoints="1"/>
              </p:cNvSpPr>
              <p:nvPr/>
            </p:nvSpPr>
            <p:spPr bwMode="auto">
              <a:xfrm>
                <a:off x="7707313" y="5387975"/>
                <a:ext cx="2005013" cy="2000250"/>
              </a:xfrm>
              <a:custGeom>
                <a:avLst/>
                <a:gdLst>
                  <a:gd name="T0" fmla="*/ 531 w 534"/>
                  <a:gd name="T1" fmla="*/ 228 h 533"/>
                  <a:gd name="T2" fmla="*/ 518 w 534"/>
                  <a:gd name="T3" fmla="*/ 174 h 533"/>
                  <a:gd name="T4" fmla="*/ 425 w 534"/>
                  <a:gd name="T5" fmla="*/ 134 h 533"/>
                  <a:gd name="T6" fmla="*/ 402 w 534"/>
                  <a:gd name="T7" fmla="*/ 35 h 533"/>
                  <a:gd name="T8" fmla="*/ 351 w 534"/>
                  <a:gd name="T9" fmla="*/ 12 h 533"/>
                  <a:gd name="T10" fmla="*/ 262 w 534"/>
                  <a:gd name="T11" fmla="*/ 60 h 533"/>
                  <a:gd name="T12" fmla="*/ 171 w 534"/>
                  <a:gd name="T13" fmla="*/ 17 h 533"/>
                  <a:gd name="T14" fmla="*/ 121 w 534"/>
                  <a:gd name="T15" fmla="*/ 42 h 533"/>
                  <a:gd name="T16" fmla="*/ 102 w 534"/>
                  <a:gd name="T17" fmla="*/ 141 h 533"/>
                  <a:gd name="T18" fmla="*/ 12 w 534"/>
                  <a:gd name="T19" fmla="*/ 186 h 533"/>
                  <a:gd name="T20" fmla="*/ 1 w 534"/>
                  <a:gd name="T21" fmla="*/ 240 h 533"/>
                  <a:gd name="T22" fmla="*/ 2 w 534"/>
                  <a:gd name="T23" fmla="*/ 304 h 533"/>
                  <a:gd name="T24" fmla="*/ 16 w 534"/>
                  <a:gd name="T25" fmla="*/ 358 h 533"/>
                  <a:gd name="T26" fmla="*/ 108 w 534"/>
                  <a:gd name="T27" fmla="*/ 399 h 533"/>
                  <a:gd name="T28" fmla="*/ 132 w 534"/>
                  <a:gd name="T29" fmla="*/ 497 h 533"/>
                  <a:gd name="T30" fmla="*/ 183 w 534"/>
                  <a:gd name="T31" fmla="*/ 520 h 533"/>
                  <a:gd name="T32" fmla="*/ 272 w 534"/>
                  <a:gd name="T33" fmla="*/ 473 h 533"/>
                  <a:gd name="T34" fmla="*/ 363 w 534"/>
                  <a:gd name="T35" fmla="*/ 516 h 533"/>
                  <a:gd name="T36" fmla="*/ 413 w 534"/>
                  <a:gd name="T37" fmla="*/ 490 h 533"/>
                  <a:gd name="T38" fmla="*/ 431 w 534"/>
                  <a:gd name="T39" fmla="*/ 391 h 533"/>
                  <a:gd name="T40" fmla="*/ 522 w 534"/>
                  <a:gd name="T41" fmla="*/ 346 h 533"/>
                  <a:gd name="T42" fmla="*/ 533 w 534"/>
                  <a:gd name="T43" fmla="*/ 292 h 533"/>
                  <a:gd name="T44" fmla="*/ 309 w 534"/>
                  <a:gd name="T45" fmla="*/ 300 h 533"/>
                  <a:gd name="T46" fmla="*/ 409 w 534"/>
                  <a:gd name="T47" fmla="*/ 271 h 533"/>
                  <a:gd name="T48" fmla="*/ 309 w 534"/>
                  <a:gd name="T49" fmla="*/ 300 h 533"/>
                  <a:gd name="T50" fmla="*/ 321 w 534"/>
                  <a:gd name="T51" fmla="*/ 260 h 533"/>
                  <a:gd name="T52" fmla="*/ 371 w 534"/>
                  <a:gd name="T53" fmla="*/ 169 h 533"/>
                  <a:gd name="T54" fmla="*/ 363 w 534"/>
                  <a:gd name="T55" fmla="*/ 161 h 533"/>
                  <a:gd name="T56" fmla="*/ 273 w 534"/>
                  <a:gd name="T57" fmla="*/ 212 h 533"/>
                  <a:gd name="T58" fmla="*/ 363 w 534"/>
                  <a:gd name="T59" fmla="*/ 161 h 533"/>
                  <a:gd name="T60" fmla="*/ 267 w 534"/>
                  <a:gd name="T61" fmla="*/ 238 h 533"/>
                  <a:gd name="T62" fmla="*/ 267 w 534"/>
                  <a:gd name="T63" fmla="*/ 294 h 533"/>
                  <a:gd name="T64" fmla="*/ 261 w 534"/>
                  <a:gd name="T65" fmla="*/ 124 h 533"/>
                  <a:gd name="T66" fmla="*/ 233 w 534"/>
                  <a:gd name="T67" fmla="*/ 224 h 533"/>
                  <a:gd name="T68" fmla="*/ 261 w 534"/>
                  <a:gd name="T69" fmla="*/ 124 h 533"/>
                  <a:gd name="T70" fmla="*/ 213 w 534"/>
                  <a:gd name="T71" fmla="*/ 260 h 533"/>
                  <a:gd name="T72" fmla="*/ 162 w 534"/>
                  <a:gd name="T73" fmla="*/ 169 h 533"/>
                  <a:gd name="T74" fmla="*/ 124 w 534"/>
                  <a:gd name="T75" fmla="*/ 271 h 533"/>
                  <a:gd name="T76" fmla="*/ 224 w 534"/>
                  <a:gd name="T77" fmla="*/ 300 h 533"/>
                  <a:gd name="T78" fmla="*/ 124 w 534"/>
                  <a:gd name="T79" fmla="*/ 271 h 533"/>
                  <a:gd name="T80" fmla="*/ 233 w 534"/>
                  <a:gd name="T81" fmla="*/ 308 h 533"/>
                  <a:gd name="T82" fmla="*/ 261 w 534"/>
                  <a:gd name="T83" fmla="*/ 409 h 533"/>
                  <a:gd name="T84" fmla="*/ 273 w 534"/>
                  <a:gd name="T85" fmla="*/ 409 h 533"/>
                  <a:gd name="T86" fmla="*/ 301 w 534"/>
                  <a:gd name="T87" fmla="*/ 308 h 533"/>
                  <a:gd name="T88" fmla="*/ 273 w 534"/>
                  <a:gd name="T89" fmla="*/ 4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33">
                    <a:moveTo>
                      <a:pt x="534" y="266"/>
                    </a:moveTo>
                    <a:cubicBezTo>
                      <a:pt x="534" y="253"/>
                      <a:pt x="533" y="240"/>
                      <a:pt x="531" y="228"/>
                    </a:cubicBezTo>
                    <a:cubicBezTo>
                      <a:pt x="467" y="215"/>
                      <a:pt x="467" y="215"/>
                      <a:pt x="467" y="215"/>
                    </a:cubicBezTo>
                    <a:cubicBezTo>
                      <a:pt x="518" y="174"/>
                      <a:pt x="518" y="174"/>
                      <a:pt x="518" y="174"/>
                    </a:cubicBezTo>
                    <a:cubicBezTo>
                      <a:pt x="510" y="154"/>
                      <a:pt x="500" y="134"/>
                      <a:pt x="489" y="117"/>
                    </a:cubicBezTo>
                    <a:cubicBezTo>
                      <a:pt x="425" y="134"/>
                      <a:pt x="425" y="134"/>
                      <a:pt x="425" y="134"/>
                    </a:cubicBezTo>
                    <a:cubicBezTo>
                      <a:pt x="453" y="74"/>
                      <a:pt x="453" y="74"/>
                      <a:pt x="453" y="74"/>
                    </a:cubicBezTo>
                    <a:cubicBezTo>
                      <a:pt x="437" y="59"/>
                      <a:pt x="420" y="46"/>
                      <a:pt x="402" y="35"/>
                    </a:cubicBezTo>
                    <a:cubicBezTo>
                      <a:pt x="352" y="78"/>
                      <a:pt x="352" y="78"/>
                      <a:pt x="352" y="78"/>
                    </a:cubicBezTo>
                    <a:cubicBezTo>
                      <a:pt x="351" y="12"/>
                      <a:pt x="351" y="12"/>
                      <a:pt x="351" y="12"/>
                    </a:cubicBezTo>
                    <a:cubicBezTo>
                      <a:pt x="331" y="6"/>
                      <a:pt x="310" y="1"/>
                      <a:pt x="288" y="0"/>
                    </a:cubicBezTo>
                    <a:cubicBezTo>
                      <a:pt x="262" y="60"/>
                      <a:pt x="262" y="60"/>
                      <a:pt x="262" y="60"/>
                    </a:cubicBezTo>
                    <a:cubicBezTo>
                      <a:pt x="233" y="1"/>
                      <a:pt x="233" y="1"/>
                      <a:pt x="233" y="1"/>
                    </a:cubicBezTo>
                    <a:cubicBezTo>
                      <a:pt x="211" y="4"/>
                      <a:pt x="190" y="9"/>
                      <a:pt x="171" y="17"/>
                    </a:cubicBezTo>
                    <a:cubicBezTo>
                      <a:pt x="173" y="82"/>
                      <a:pt x="173" y="82"/>
                      <a:pt x="173" y="82"/>
                    </a:cubicBezTo>
                    <a:cubicBezTo>
                      <a:pt x="121" y="42"/>
                      <a:pt x="121" y="42"/>
                      <a:pt x="121" y="42"/>
                    </a:cubicBezTo>
                    <a:cubicBezTo>
                      <a:pt x="103" y="54"/>
                      <a:pt x="87" y="68"/>
                      <a:pt x="72" y="83"/>
                    </a:cubicBezTo>
                    <a:cubicBezTo>
                      <a:pt x="102" y="141"/>
                      <a:pt x="102" y="141"/>
                      <a:pt x="102" y="141"/>
                    </a:cubicBezTo>
                    <a:cubicBezTo>
                      <a:pt x="38" y="127"/>
                      <a:pt x="38" y="127"/>
                      <a:pt x="38" y="127"/>
                    </a:cubicBezTo>
                    <a:cubicBezTo>
                      <a:pt x="27" y="146"/>
                      <a:pt x="18" y="165"/>
                      <a:pt x="12" y="186"/>
                    </a:cubicBezTo>
                    <a:cubicBezTo>
                      <a:pt x="64" y="225"/>
                      <a:pt x="64" y="225"/>
                      <a:pt x="64" y="225"/>
                    </a:cubicBezTo>
                    <a:cubicBezTo>
                      <a:pt x="1" y="240"/>
                      <a:pt x="1" y="240"/>
                      <a:pt x="1" y="240"/>
                    </a:cubicBezTo>
                    <a:cubicBezTo>
                      <a:pt x="0" y="249"/>
                      <a:pt x="0" y="257"/>
                      <a:pt x="0" y="266"/>
                    </a:cubicBezTo>
                    <a:cubicBezTo>
                      <a:pt x="0" y="279"/>
                      <a:pt x="1" y="292"/>
                      <a:pt x="2" y="304"/>
                    </a:cubicBezTo>
                    <a:cubicBezTo>
                      <a:pt x="67" y="317"/>
                      <a:pt x="67" y="317"/>
                      <a:pt x="67" y="317"/>
                    </a:cubicBezTo>
                    <a:cubicBezTo>
                      <a:pt x="16" y="358"/>
                      <a:pt x="16" y="358"/>
                      <a:pt x="16" y="358"/>
                    </a:cubicBezTo>
                    <a:cubicBezTo>
                      <a:pt x="23" y="379"/>
                      <a:pt x="33" y="398"/>
                      <a:pt x="45" y="415"/>
                    </a:cubicBezTo>
                    <a:cubicBezTo>
                      <a:pt x="108" y="399"/>
                      <a:pt x="108" y="399"/>
                      <a:pt x="108" y="399"/>
                    </a:cubicBezTo>
                    <a:cubicBezTo>
                      <a:pt x="81" y="458"/>
                      <a:pt x="81" y="458"/>
                      <a:pt x="81" y="458"/>
                    </a:cubicBezTo>
                    <a:cubicBezTo>
                      <a:pt x="96" y="473"/>
                      <a:pt x="113" y="486"/>
                      <a:pt x="132" y="497"/>
                    </a:cubicBezTo>
                    <a:cubicBezTo>
                      <a:pt x="182" y="454"/>
                      <a:pt x="182" y="454"/>
                      <a:pt x="182" y="454"/>
                    </a:cubicBezTo>
                    <a:cubicBezTo>
                      <a:pt x="183" y="520"/>
                      <a:pt x="183" y="520"/>
                      <a:pt x="183" y="520"/>
                    </a:cubicBezTo>
                    <a:cubicBezTo>
                      <a:pt x="202" y="526"/>
                      <a:pt x="224" y="531"/>
                      <a:pt x="245" y="533"/>
                    </a:cubicBezTo>
                    <a:cubicBezTo>
                      <a:pt x="272" y="473"/>
                      <a:pt x="272" y="473"/>
                      <a:pt x="272" y="473"/>
                    </a:cubicBezTo>
                    <a:cubicBezTo>
                      <a:pt x="301" y="531"/>
                      <a:pt x="301" y="531"/>
                      <a:pt x="301" y="531"/>
                    </a:cubicBezTo>
                    <a:cubicBezTo>
                      <a:pt x="323" y="528"/>
                      <a:pt x="343" y="523"/>
                      <a:pt x="363" y="516"/>
                    </a:cubicBezTo>
                    <a:cubicBezTo>
                      <a:pt x="361" y="450"/>
                      <a:pt x="361" y="450"/>
                      <a:pt x="361" y="450"/>
                    </a:cubicBezTo>
                    <a:cubicBezTo>
                      <a:pt x="413" y="490"/>
                      <a:pt x="413" y="490"/>
                      <a:pt x="413" y="490"/>
                    </a:cubicBezTo>
                    <a:cubicBezTo>
                      <a:pt x="431" y="478"/>
                      <a:pt x="447" y="465"/>
                      <a:pt x="462" y="449"/>
                    </a:cubicBezTo>
                    <a:cubicBezTo>
                      <a:pt x="431" y="391"/>
                      <a:pt x="431" y="391"/>
                      <a:pt x="431" y="391"/>
                    </a:cubicBezTo>
                    <a:cubicBezTo>
                      <a:pt x="495" y="405"/>
                      <a:pt x="495" y="405"/>
                      <a:pt x="495" y="405"/>
                    </a:cubicBezTo>
                    <a:cubicBezTo>
                      <a:pt x="506" y="387"/>
                      <a:pt x="515" y="367"/>
                      <a:pt x="522" y="346"/>
                    </a:cubicBezTo>
                    <a:cubicBezTo>
                      <a:pt x="469" y="307"/>
                      <a:pt x="469" y="307"/>
                      <a:pt x="469" y="307"/>
                    </a:cubicBezTo>
                    <a:cubicBezTo>
                      <a:pt x="533" y="292"/>
                      <a:pt x="533" y="292"/>
                      <a:pt x="533" y="292"/>
                    </a:cubicBezTo>
                    <a:cubicBezTo>
                      <a:pt x="534" y="283"/>
                      <a:pt x="534" y="275"/>
                      <a:pt x="534" y="266"/>
                    </a:cubicBezTo>
                    <a:close/>
                    <a:moveTo>
                      <a:pt x="309" y="300"/>
                    </a:moveTo>
                    <a:cubicBezTo>
                      <a:pt x="316" y="292"/>
                      <a:pt x="320" y="282"/>
                      <a:pt x="321" y="271"/>
                    </a:cubicBezTo>
                    <a:cubicBezTo>
                      <a:pt x="409" y="271"/>
                      <a:pt x="409" y="271"/>
                      <a:pt x="409" y="271"/>
                    </a:cubicBezTo>
                    <a:cubicBezTo>
                      <a:pt x="408" y="306"/>
                      <a:pt x="394" y="338"/>
                      <a:pt x="372" y="362"/>
                    </a:cubicBezTo>
                    <a:lnTo>
                      <a:pt x="309" y="300"/>
                    </a:lnTo>
                    <a:close/>
                    <a:moveTo>
                      <a:pt x="409" y="260"/>
                    </a:moveTo>
                    <a:cubicBezTo>
                      <a:pt x="321" y="260"/>
                      <a:pt x="321" y="260"/>
                      <a:pt x="321" y="260"/>
                    </a:cubicBezTo>
                    <a:cubicBezTo>
                      <a:pt x="319" y="249"/>
                      <a:pt x="315" y="240"/>
                      <a:pt x="309" y="232"/>
                    </a:cubicBezTo>
                    <a:cubicBezTo>
                      <a:pt x="371" y="169"/>
                      <a:pt x="371" y="169"/>
                      <a:pt x="371" y="169"/>
                    </a:cubicBezTo>
                    <a:cubicBezTo>
                      <a:pt x="394" y="193"/>
                      <a:pt x="408" y="225"/>
                      <a:pt x="409" y="260"/>
                    </a:cubicBezTo>
                    <a:close/>
                    <a:moveTo>
                      <a:pt x="363" y="161"/>
                    </a:moveTo>
                    <a:cubicBezTo>
                      <a:pt x="300" y="224"/>
                      <a:pt x="300" y="224"/>
                      <a:pt x="300" y="224"/>
                    </a:cubicBezTo>
                    <a:cubicBezTo>
                      <a:pt x="293" y="217"/>
                      <a:pt x="283" y="213"/>
                      <a:pt x="273" y="212"/>
                    </a:cubicBezTo>
                    <a:cubicBezTo>
                      <a:pt x="273" y="124"/>
                      <a:pt x="273" y="124"/>
                      <a:pt x="273" y="124"/>
                    </a:cubicBezTo>
                    <a:cubicBezTo>
                      <a:pt x="308" y="125"/>
                      <a:pt x="339" y="139"/>
                      <a:pt x="363" y="161"/>
                    </a:cubicBezTo>
                    <a:close/>
                    <a:moveTo>
                      <a:pt x="239" y="266"/>
                    </a:moveTo>
                    <a:cubicBezTo>
                      <a:pt x="239" y="251"/>
                      <a:pt x="252" y="238"/>
                      <a:pt x="267" y="238"/>
                    </a:cubicBezTo>
                    <a:cubicBezTo>
                      <a:pt x="282" y="238"/>
                      <a:pt x="295" y="251"/>
                      <a:pt x="295" y="266"/>
                    </a:cubicBezTo>
                    <a:cubicBezTo>
                      <a:pt x="295" y="281"/>
                      <a:pt x="282" y="294"/>
                      <a:pt x="267" y="294"/>
                    </a:cubicBezTo>
                    <a:cubicBezTo>
                      <a:pt x="252" y="294"/>
                      <a:pt x="239" y="281"/>
                      <a:pt x="239" y="266"/>
                    </a:cubicBezTo>
                    <a:close/>
                    <a:moveTo>
                      <a:pt x="261" y="124"/>
                    </a:moveTo>
                    <a:cubicBezTo>
                      <a:pt x="261" y="212"/>
                      <a:pt x="261" y="212"/>
                      <a:pt x="261" y="212"/>
                    </a:cubicBezTo>
                    <a:cubicBezTo>
                      <a:pt x="251" y="213"/>
                      <a:pt x="241" y="217"/>
                      <a:pt x="233" y="224"/>
                    </a:cubicBezTo>
                    <a:cubicBezTo>
                      <a:pt x="171" y="161"/>
                      <a:pt x="171" y="161"/>
                      <a:pt x="171" y="161"/>
                    </a:cubicBezTo>
                    <a:cubicBezTo>
                      <a:pt x="195" y="139"/>
                      <a:pt x="226" y="125"/>
                      <a:pt x="261" y="124"/>
                    </a:cubicBezTo>
                    <a:close/>
                    <a:moveTo>
                      <a:pt x="225" y="232"/>
                    </a:moveTo>
                    <a:cubicBezTo>
                      <a:pt x="219" y="240"/>
                      <a:pt x="214" y="249"/>
                      <a:pt x="213" y="260"/>
                    </a:cubicBezTo>
                    <a:cubicBezTo>
                      <a:pt x="124" y="260"/>
                      <a:pt x="124" y="260"/>
                      <a:pt x="124" y="260"/>
                    </a:cubicBezTo>
                    <a:cubicBezTo>
                      <a:pt x="126" y="225"/>
                      <a:pt x="140" y="193"/>
                      <a:pt x="162" y="169"/>
                    </a:cubicBezTo>
                    <a:lnTo>
                      <a:pt x="225" y="232"/>
                    </a:lnTo>
                    <a:close/>
                    <a:moveTo>
                      <a:pt x="124" y="271"/>
                    </a:moveTo>
                    <a:cubicBezTo>
                      <a:pt x="213" y="271"/>
                      <a:pt x="213" y="271"/>
                      <a:pt x="213" y="271"/>
                    </a:cubicBezTo>
                    <a:cubicBezTo>
                      <a:pt x="214" y="282"/>
                      <a:pt x="218" y="292"/>
                      <a:pt x="224" y="300"/>
                    </a:cubicBezTo>
                    <a:cubicBezTo>
                      <a:pt x="162" y="362"/>
                      <a:pt x="162" y="362"/>
                      <a:pt x="162" y="362"/>
                    </a:cubicBezTo>
                    <a:cubicBezTo>
                      <a:pt x="139" y="338"/>
                      <a:pt x="126" y="306"/>
                      <a:pt x="124" y="271"/>
                    </a:cubicBezTo>
                    <a:close/>
                    <a:moveTo>
                      <a:pt x="170" y="371"/>
                    </a:moveTo>
                    <a:cubicBezTo>
                      <a:pt x="233" y="308"/>
                      <a:pt x="233" y="308"/>
                      <a:pt x="233" y="308"/>
                    </a:cubicBezTo>
                    <a:cubicBezTo>
                      <a:pt x="241" y="314"/>
                      <a:pt x="250" y="319"/>
                      <a:pt x="261" y="320"/>
                    </a:cubicBezTo>
                    <a:cubicBezTo>
                      <a:pt x="261" y="409"/>
                      <a:pt x="261" y="409"/>
                      <a:pt x="261" y="409"/>
                    </a:cubicBezTo>
                    <a:cubicBezTo>
                      <a:pt x="226" y="407"/>
                      <a:pt x="194" y="393"/>
                      <a:pt x="170" y="371"/>
                    </a:cubicBezTo>
                    <a:close/>
                    <a:moveTo>
                      <a:pt x="273" y="409"/>
                    </a:moveTo>
                    <a:cubicBezTo>
                      <a:pt x="273" y="320"/>
                      <a:pt x="273" y="320"/>
                      <a:pt x="273" y="320"/>
                    </a:cubicBezTo>
                    <a:cubicBezTo>
                      <a:pt x="283" y="319"/>
                      <a:pt x="293" y="314"/>
                      <a:pt x="301" y="308"/>
                    </a:cubicBezTo>
                    <a:cubicBezTo>
                      <a:pt x="364" y="371"/>
                      <a:pt x="364" y="371"/>
                      <a:pt x="364" y="371"/>
                    </a:cubicBezTo>
                    <a:cubicBezTo>
                      <a:pt x="340" y="393"/>
                      <a:pt x="308" y="407"/>
                      <a:pt x="273" y="40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25"/>
              <p:cNvSpPr>
                <a:spLocks noEditPoints="1"/>
              </p:cNvSpPr>
              <p:nvPr/>
            </p:nvSpPr>
            <p:spPr bwMode="auto">
              <a:xfrm>
                <a:off x="7550150" y="2136775"/>
                <a:ext cx="3133725" cy="3133725"/>
              </a:xfrm>
              <a:custGeom>
                <a:avLst/>
                <a:gdLst>
                  <a:gd name="T0" fmla="*/ 835 w 835"/>
                  <a:gd name="T1" fmla="*/ 423 h 835"/>
                  <a:gd name="T2" fmla="*/ 790 w 835"/>
                  <a:gd name="T3" fmla="*/ 390 h 835"/>
                  <a:gd name="T4" fmla="*/ 815 w 835"/>
                  <a:gd name="T5" fmla="*/ 287 h 835"/>
                  <a:gd name="T6" fmla="*/ 761 w 835"/>
                  <a:gd name="T7" fmla="*/ 270 h 835"/>
                  <a:gd name="T8" fmla="*/ 751 w 835"/>
                  <a:gd name="T9" fmla="*/ 166 h 835"/>
                  <a:gd name="T10" fmla="*/ 694 w 835"/>
                  <a:gd name="T11" fmla="*/ 167 h 835"/>
                  <a:gd name="T12" fmla="*/ 651 w 835"/>
                  <a:gd name="T13" fmla="*/ 71 h 835"/>
                  <a:gd name="T14" fmla="*/ 597 w 835"/>
                  <a:gd name="T15" fmla="*/ 90 h 835"/>
                  <a:gd name="T16" fmla="*/ 526 w 835"/>
                  <a:gd name="T17" fmla="*/ 14 h 835"/>
                  <a:gd name="T18" fmla="*/ 480 w 835"/>
                  <a:gd name="T19" fmla="*/ 50 h 835"/>
                  <a:gd name="T20" fmla="*/ 418 w 835"/>
                  <a:gd name="T21" fmla="*/ 0 h 835"/>
                  <a:gd name="T22" fmla="*/ 379 w 835"/>
                  <a:gd name="T23" fmla="*/ 46 h 835"/>
                  <a:gd name="T24" fmla="*/ 335 w 835"/>
                  <a:gd name="T25" fmla="*/ 8 h 835"/>
                  <a:gd name="T26" fmla="*/ 260 w 835"/>
                  <a:gd name="T27" fmla="*/ 80 h 835"/>
                  <a:gd name="T28" fmla="*/ 205 w 835"/>
                  <a:gd name="T29" fmla="*/ 58 h 835"/>
                  <a:gd name="T30" fmla="*/ 158 w 835"/>
                  <a:gd name="T31" fmla="*/ 150 h 835"/>
                  <a:gd name="T32" fmla="*/ 100 w 835"/>
                  <a:gd name="T33" fmla="*/ 147 h 835"/>
                  <a:gd name="T34" fmla="*/ 84 w 835"/>
                  <a:gd name="T35" fmla="*/ 250 h 835"/>
                  <a:gd name="T36" fmla="*/ 28 w 835"/>
                  <a:gd name="T37" fmla="*/ 266 h 835"/>
                  <a:gd name="T38" fmla="*/ 48 w 835"/>
                  <a:gd name="T39" fmla="*/ 368 h 835"/>
                  <a:gd name="T40" fmla="*/ 0 w 835"/>
                  <a:gd name="T41" fmla="*/ 401 h 835"/>
                  <a:gd name="T42" fmla="*/ 6 w 835"/>
                  <a:gd name="T43" fmla="*/ 487 h 835"/>
                  <a:gd name="T44" fmla="*/ 57 w 835"/>
                  <a:gd name="T45" fmla="*/ 513 h 835"/>
                  <a:gd name="T46" fmla="*/ 51 w 835"/>
                  <a:gd name="T47" fmla="*/ 617 h 835"/>
                  <a:gd name="T48" fmla="*/ 107 w 835"/>
                  <a:gd name="T49" fmla="*/ 625 h 835"/>
                  <a:gd name="T50" fmla="*/ 136 w 835"/>
                  <a:gd name="T51" fmla="*/ 726 h 835"/>
                  <a:gd name="T52" fmla="*/ 191 w 835"/>
                  <a:gd name="T53" fmla="*/ 714 h 835"/>
                  <a:gd name="T54" fmla="*/ 251 w 835"/>
                  <a:gd name="T55" fmla="*/ 801 h 835"/>
                  <a:gd name="T56" fmla="*/ 299 w 835"/>
                  <a:gd name="T57" fmla="*/ 771 h 835"/>
                  <a:gd name="T58" fmla="*/ 383 w 835"/>
                  <a:gd name="T59" fmla="*/ 834 h 835"/>
                  <a:gd name="T60" fmla="*/ 418 w 835"/>
                  <a:gd name="T61" fmla="*/ 791 h 835"/>
                  <a:gd name="T62" fmla="*/ 432 w 835"/>
                  <a:gd name="T63" fmla="*/ 835 h 835"/>
                  <a:gd name="T64" fmla="*/ 521 w 835"/>
                  <a:gd name="T65" fmla="*/ 776 h 835"/>
                  <a:gd name="T66" fmla="*/ 566 w 835"/>
                  <a:gd name="T67" fmla="*/ 808 h 835"/>
                  <a:gd name="T68" fmla="*/ 630 w 835"/>
                  <a:gd name="T69" fmla="*/ 724 h 835"/>
                  <a:gd name="T70" fmla="*/ 684 w 835"/>
                  <a:gd name="T71" fmla="*/ 739 h 835"/>
                  <a:gd name="T72" fmla="*/ 718 w 835"/>
                  <a:gd name="T73" fmla="*/ 639 h 835"/>
                  <a:gd name="T74" fmla="*/ 774 w 835"/>
                  <a:gd name="T75" fmla="*/ 636 h 835"/>
                  <a:gd name="T76" fmla="*/ 773 w 835"/>
                  <a:gd name="T77" fmla="*/ 531 h 835"/>
                  <a:gd name="T78" fmla="*/ 825 w 835"/>
                  <a:gd name="T79" fmla="*/ 510 h 835"/>
                  <a:gd name="T80" fmla="*/ 533 w 835"/>
                  <a:gd name="T81" fmla="*/ 403 h 835"/>
                  <a:gd name="T82" fmla="*/ 661 w 835"/>
                  <a:gd name="T83" fmla="*/ 190 h 835"/>
                  <a:gd name="T84" fmla="*/ 418 w 835"/>
                  <a:gd name="T85" fmla="*/ 477 h 835"/>
                  <a:gd name="T86" fmla="*/ 418 w 835"/>
                  <a:gd name="T87" fmla="*/ 358 h 835"/>
                  <a:gd name="T88" fmla="*/ 418 w 835"/>
                  <a:gd name="T89" fmla="*/ 477 h 835"/>
                  <a:gd name="T90" fmla="*/ 489 w 835"/>
                  <a:gd name="T91" fmla="*/ 327 h 835"/>
                  <a:gd name="T92" fmla="*/ 430 w 835"/>
                  <a:gd name="T93" fmla="*/ 85 h 835"/>
                  <a:gd name="T94" fmla="*/ 405 w 835"/>
                  <a:gd name="T95" fmla="*/ 85 h 835"/>
                  <a:gd name="T96" fmla="*/ 346 w 835"/>
                  <a:gd name="T97" fmla="*/ 327 h 835"/>
                  <a:gd name="T98" fmla="*/ 405 w 835"/>
                  <a:gd name="T99" fmla="*/ 85 h 835"/>
                  <a:gd name="T100" fmla="*/ 328 w 835"/>
                  <a:gd name="T101" fmla="*/ 344 h 835"/>
                  <a:gd name="T102" fmla="*/ 85 w 835"/>
                  <a:gd name="T103" fmla="*/ 403 h 835"/>
                  <a:gd name="T104" fmla="*/ 85 w 835"/>
                  <a:gd name="T105" fmla="*/ 429 h 835"/>
                  <a:gd name="T106" fmla="*/ 327 w 835"/>
                  <a:gd name="T107" fmla="*/ 489 h 835"/>
                  <a:gd name="T108" fmla="*/ 85 w 835"/>
                  <a:gd name="T109" fmla="*/ 429 h 835"/>
                  <a:gd name="T110" fmla="*/ 345 w 835"/>
                  <a:gd name="T111" fmla="*/ 507 h 835"/>
                  <a:gd name="T112" fmla="*/ 405 w 835"/>
                  <a:gd name="T113" fmla="*/ 750 h 835"/>
                  <a:gd name="T114" fmla="*/ 430 w 835"/>
                  <a:gd name="T115" fmla="*/ 750 h 835"/>
                  <a:gd name="T116" fmla="*/ 491 w 835"/>
                  <a:gd name="T117" fmla="*/ 507 h 835"/>
                  <a:gd name="T118" fmla="*/ 430 w 835"/>
                  <a:gd name="T119" fmla="*/ 750 h 835"/>
                  <a:gd name="T120" fmla="*/ 509 w 835"/>
                  <a:gd name="T121" fmla="*/ 489 h 835"/>
                  <a:gd name="T122" fmla="*/ 750 w 835"/>
                  <a:gd name="T123" fmla="*/ 42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835">
                    <a:moveTo>
                      <a:pt x="825" y="510"/>
                    </a:moveTo>
                    <a:cubicBezTo>
                      <a:pt x="832" y="482"/>
                      <a:pt x="835" y="453"/>
                      <a:pt x="835" y="423"/>
                    </a:cubicBezTo>
                    <a:cubicBezTo>
                      <a:pt x="791" y="410"/>
                      <a:pt x="791" y="410"/>
                      <a:pt x="791" y="410"/>
                    </a:cubicBezTo>
                    <a:cubicBezTo>
                      <a:pt x="790" y="403"/>
                      <a:pt x="790" y="397"/>
                      <a:pt x="790" y="390"/>
                    </a:cubicBezTo>
                    <a:cubicBezTo>
                      <a:pt x="833" y="373"/>
                      <a:pt x="833" y="373"/>
                      <a:pt x="833" y="373"/>
                    </a:cubicBezTo>
                    <a:cubicBezTo>
                      <a:pt x="830" y="343"/>
                      <a:pt x="824" y="315"/>
                      <a:pt x="815" y="287"/>
                    </a:cubicBezTo>
                    <a:cubicBezTo>
                      <a:pt x="768" y="290"/>
                      <a:pt x="768" y="290"/>
                      <a:pt x="768" y="290"/>
                    </a:cubicBezTo>
                    <a:cubicBezTo>
                      <a:pt x="766" y="284"/>
                      <a:pt x="763" y="277"/>
                      <a:pt x="761" y="270"/>
                    </a:cubicBezTo>
                    <a:cubicBezTo>
                      <a:pt x="796" y="240"/>
                      <a:pt x="796" y="240"/>
                      <a:pt x="796" y="240"/>
                    </a:cubicBezTo>
                    <a:cubicBezTo>
                      <a:pt x="783" y="214"/>
                      <a:pt x="768" y="189"/>
                      <a:pt x="751" y="166"/>
                    </a:cubicBezTo>
                    <a:cubicBezTo>
                      <a:pt x="708" y="183"/>
                      <a:pt x="708" y="183"/>
                      <a:pt x="708" y="183"/>
                    </a:cubicBezTo>
                    <a:cubicBezTo>
                      <a:pt x="704" y="178"/>
                      <a:pt x="699" y="172"/>
                      <a:pt x="694" y="167"/>
                    </a:cubicBezTo>
                    <a:cubicBezTo>
                      <a:pt x="717" y="127"/>
                      <a:pt x="717" y="127"/>
                      <a:pt x="717" y="127"/>
                    </a:cubicBezTo>
                    <a:cubicBezTo>
                      <a:pt x="697" y="106"/>
                      <a:pt x="675" y="87"/>
                      <a:pt x="651" y="71"/>
                    </a:cubicBezTo>
                    <a:cubicBezTo>
                      <a:pt x="616" y="102"/>
                      <a:pt x="616" y="102"/>
                      <a:pt x="616" y="102"/>
                    </a:cubicBezTo>
                    <a:cubicBezTo>
                      <a:pt x="610" y="98"/>
                      <a:pt x="603" y="94"/>
                      <a:pt x="597" y="90"/>
                    </a:cubicBezTo>
                    <a:cubicBezTo>
                      <a:pt x="606" y="45"/>
                      <a:pt x="606" y="45"/>
                      <a:pt x="606" y="45"/>
                    </a:cubicBezTo>
                    <a:cubicBezTo>
                      <a:pt x="580" y="32"/>
                      <a:pt x="554" y="21"/>
                      <a:pt x="526" y="14"/>
                    </a:cubicBezTo>
                    <a:cubicBezTo>
                      <a:pt x="502" y="54"/>
                      <a:pt x="502" y="54"/>
                      <a:pt x="502" y="54"/>
                    </a:cubicBezTo>
                    <a:cubicBezTo>
                      <a:pt x="495" y="53"/>
                      <a:pt x="487" y="51"/>
                      <a:pt x="480" y="50"/>
                    </a:cubicBezTo>
                    <a:cubicBezTo>
                      <a:pt x="474" y="4"/>
                      <a:pt x="474" y="4"/>
                      <a:pt x="474" y="4"/>
                    </a:cubicBezTo>
                    <a:cubicBezTo>
                      <a:pt x="455" y="1"/>
                      <a:pt x="437" y="0"/>
                      <a:pt x="418" y="0"/>
                    </a:cubicBezTo>
                    <a:cubicBezTo>
                      <a:pt x="408" y="0"/>
                      <a:pt x="398" y="0"/>
                      <a:pt x="388" y="1"/>
                    </a:cubicBezTo>
                    <a:cubicBezTo>
                      <a:pt x="379" y="46"/>
                      <a:pt x="379" y="46"/>
                      <a:pt x="379" y="46"/>
                    </a:cubicBezTo>
                    <a:cubicBezTo>
                      <a:pt x="371" y="47"/>
                      <a:pt x="364" y="48"/>
                      <a:pt x="356" y="50"/>
                    </a:cubicBezTo>
                    <a:cubicBezTo>
                      <a:pt x="335" y="8"/>
                      <a:pt x="335" y="8"/>
                      <a:pt x="335" y="8"/>
                    </a:cubicBezTo>
                    <a:cubicBezTo>
                      <a:pt x="307" y="14"/>
                      <a:pt x="279" y="22"/>
                      <a:pt x="253" y="34"/>
                    </a:cubicBezTo>
                    <a:cubicBezTo>
                      <a:pt x="260" y="80"/>
                      <a:pt x="260" y="80"/>
                      <a:pt x="260" y="80"/>
                    </a:cubicBezTo>
                    <a:cubicBezTo>
                      <a:pt x="253" y="83"/>
                      <a:pt x="246" y="86"/>
                      <a:pt x="239" y="90"/>
                    </a:cubicBezTo>
                    <a:cubicBezTo>
                      <a:pt x="205" y="58"/>
                      <a:pt x="205" y="58"/>
                      <a:pt x="205" y="58"/>
                    </a:cubicBezTo>
                    <a:cubicBezTo>
                      <a:pt x="181" y="72"/>
                      <a:pt x="158" y="89"/>
                      <a:pt x="137" y="109"/>
                    </a:cubicBezTo>
                    <a:cubicBezTo>
                      <a:pt x="158" y="150"/>
                      <a:pt x="158" y="150"/>
                      <a:pt x="158" y="150"/>
                    </a:cubicBezTo>
                    <a:cubicBezTo>
                      <a:pt x="152" y="156"/>
                      <a:pt x="147" y="161"/>
                      <a:pt x="141" y="167"/>
                    </a:cubicBezTo>
                    <a:cubicBezTo>
                      <a:pt x="100" y="147"/>
                      <a:pt x="100" y="147"/>
                      <a:pt x="100" y="147"/>
                    </a:cubicBezTo>
                    <a:cubicBezTo>
                      <a:pt x="81" y="169"/>
                      <a:pt x="65" y="192"/>
                      <a:pt x="51" y="218"/>
                    </a:cubicBezTo>
                    <a:cubicBezTo>
                      <a:pt x="84" y="250"/>
                      <a:pt x="84" y="250"/>
                      <a:pt x="84" y="250"/>
                    </a:cubicBezTo>
                    <a:cubicBezTo>
                      <a:pt x="81" y="257"/>
                      <a:pt x="78" y="264"/>
                      <a:pt x="75" y="271"/>
                    </a:cubicBezTo>
                    <a:cubicBezTo>
                      <a:pt x="28" y="266"/>
                      <a:pt x="28" y="266"/>
                      <a:pt x="28" y="266"/>
                    </a:cubicBezTo>
                    <a:cubicBezTo>
                      <a:pt x="18" y="292"/>
                      <a:pt x="10" y="320"/>
                      <a:pt x="6" y="349"/>
                    </a:cubicBezTo>
                    <a:cubicBezTo>
                      <a:pt x="48" y="368"/>
                      <a:pt x="48" y="368"/>
                      <a:pt x="48" y="368"/>
                    </a:cubicBezTo>
                    <a:cubicBezTo>
                      <a:pt x="47" y="376"/>
                      <a:pt x="46" y="383"/>
                      <a:pt x="46" y="391"/>
                    </a:cubicBezTo>
                    <a:cubicBezTo>
                      <a:pt x="0" y="401"/>
                      <a:pt x="0" y="401"/>
                      <a:pt x="0" y="401"/>
                    </a:cubicBezTo>
                    <a:cubicBezTo>
                      <a:pt x="0" y="406"/>
                      <a:pt x="0" y="412"/>
                      <a:pt x="0" y="418"/>
                    </a:cubicBezTo>
                    <a:cubicBezTo>
                      <a:pt x="0" y="441"/>
                      <a:pt x="2" y="464"/>
                      <a:pt x="6" y="487"/>
                    </a:cubicBezTo>
                    <a:cubicBezTo>
                      <a:pt x="52" y="492"/>
                      <a:pt x="52" y="492"/>
                      <a:pt x="52" y="492"/>
                    </a:cubicBezTo>
                    <a:cubicBezTo>
                      <a:pt x="53" y="499"/>
                      <a:pt x="55" y="506"/>
                      <a:pt x="57" y="513"/>
                    </a:cubicBezTo>
                    <a:cubicBezTo>
                      <a:pt x="17" y="537"/>
                      <a:pt x="17" y="537"/>
                      <a:pt x="17" y="537"/>
                    </a:cubicBezTo>
                    <a:cubicBezTo>
                      <a:pt x="26" y="565"/>
                      <a:pt x="37" y="592"/>
                      <a:pt x="51" y="617"/>
                    </a:cubicBezTo>
                    <a:cubicBezTo>
                      <a:pt x="96" y="607"/>
                      <a:pt x="96" y="607"/>
                      <a:pt x="96" y="607"/>
                    </a:cubicBezTo>
                    <a:cubicBezTo>
                      <a:pt x="100" y="613"/>
                      <a:pt x="104" y="619"/>
                      <a:pt x="107" y="625"/>
                    </a:cubicBezTo>
                    <a:cubicBezTo>
                      <a:pt x="78" y="661"/>
                      <a:pt x="78" y="661"/>
                      <a:pt x="78" y="661"/>
                    </a:cubicBezTo>
                    <a:cubicBezTo>
                      <a:pt x="95" y="684"/>
                      <a:pt x="114" y="706"/>
                      <a:pt x="136" y="726"/>
                    </a:cubicBezTo>
                    <a:cubicBezTo>
                      <a:pt x="175" y="701"/>
                      <a:pt x="175" y="701"/>
                      <a:pt x="175" y="701"/>
                    </a:cubicBezTo>
                    <a:cubicBezTo>
                      <a:pt x="180" y="705"/>
                      <a:pt x="186" y="710"/>
                      <a:pt x="191" y="714"/>
                    </a:cubicBezTo>
                    <a:cubicBezTo>
                      <a:pt x="175" y="757"/>
                      <a:pt x="175" y="757"/>
                      <a:pt x="175" y="757"/>
                    </a:cubicBezTo>
                    <a:cubicBezTo>
                      <a:pt x="198" y="774"/>
                      <a:pt x="224" y="789"/>
                      <a:pt x="251" y="801"/>
                    </a:cubicBezTo>
                    <a:cubicBezTo>
                      <a:pt x="280" y="764"/>
                      <a:pt x="280" y="764"/>
                      <a:pt x="280" y="764"/>
                    </a:cubicBezTo>
                    <a:cubicBezTo>
                      <a:pt x="286" y="767"/>
                      <a:pt x="292" y="769"/>
                      <a:pt x="299" y="771"/>
                    </a:cubicBezTo>
                    <a:cubicBezTo>
                      <a:pt x="297" y="818"/>
                      <a:pt x="297" y="818"/>
                      <a:pt x="297" y="818"/>
                    </a:cubicBezTo>
                    <a:cubicBezTo>
                      <a:pt x="325" y="826"/>
                      <a:pt x="354" y="831"/>
                      <a:pt x="383" y="834"/>
                    </a:cubicBezTo>
                    <a:cubicBezTo>
                      <a:pt x="400" y="790"/>
                      <a:pt x="400" y="790"/>
                      <a:pt x="400" y="790"/>
                    </a:cubicBezTo>
                    <a:cubicBezTo>
                      <a:pt x="406" y="791"/>
                      <a:pt x="412" y="791"/>
                      <a:pt x="418" y="791"/>
                    </a:cubicBezTo>
                    <a:cubicBezTo>
                      <a:pt x="418" y="791"/>
                      <a:pt x="418" y="791"/>
                      <a:pt x="419" y="791"/>
                    </a:cubicBezTo>
                    <a:cubicBezTo>
                      <a:pt x="432" y="835"/>
                      <a:pt x="432" y="835"/>
                      <a:pt x="432" y="835"/>
                    </a:cubicBezTo>
                    <a:cubicBezTo>
                      <a:pt x="462" y="834"/>
                      <a:pt x="491" y="830"/>
                      <a:pt x="520" y="823"/>
                    </a:cubicBezTo>
                    <a:cubicBezTo>
                      <a:pt x="521" y="776"/>
                      <a:pt x="521" y="776"/>
                      <a:pt x="521" y="776"/>
                    </a:cubicBezTo>
                    <a:cubicBezTo>
                      <a:pt x="527" y="774"/>
                      <a:pt x="533" y="773"/>
                      <a:pt x="539" y="771"/>
                    </a:cubicBezTo>
                    <a:cubicBezTo>
                      <a:pt x="566" y="808"/>
                      <a:pt x="566" y="808"/>
                      <a:pt x="566" y="808"/>
                    </a:cubicBezTo>
                    <a:cubicBezTo>
                      <a:pt x="594" y="798"/>
                      <a:pt x="620" y="784"/>
                      <a:pt x="645" y="768"/>
                    </a:cubicBezTo>
                    <a:cubicBezTo>
                      <a:pt x="630" y="724"/>
                      <a:pt x="630" y="724"/>
                      <a:pt x="630" y="724"/>
                    </a:cubicBezTo>
                    <a:cubicBezTo>
                      <a:pt x="636" y="720"/>
                      <a:pt x="641" y="717"/>
                      <a:pt x="646" y="713"/>
                    </a:cubicBezTo>
                    <a:cubicBezTo>
                      <a:pt x="684" y="739"/>
                      <a:pt x="684" y="739"/>
                      <a:pt x="684" y="739"/>
                    </a:cubicBezTo>
                    <a:cubicBezTo>
                      <a:pt x="707" y="721"/>
                      <a:pt x="727" y="700"/>
                      <a:pt x="745" y="677"/>
                    </a:cubicBezTo>
                    <a:cubicBezTo>
                      <a:pt x="718" y="639"/>
                      <a:pt x="718" y="639"/>
                      <a:pt x="718" y="639"/>
                    </a:cubicBezTo>
                    <a:cubicBezTo>
                      <a:pt x="722" y="634"/>
                      <a:pt x="725" y="629"/>
                      <a:pt x="729" y="623"/>
                    </a:cubicBezTo>
                    <a:cubicBezTo>
                      <a:pt x="774" y="636"/>
                      <a:pt x="774" y="636"/>
                      <a:pt x="774" y="636"/>
                    </a:cubicBezTo>
                    <a:cubicBezTo>
                      <a:pt x="789" y="612"/>
                      <a:pt x="802" y="585"/>
                      <a:pt x="811" y="557"/>
                    </a:cubicBezTo>
                    <a:cubicBezTo>
                      <a:pt x="773" y="531"/>
                      <a:pt x="773" y="531"/>
                      <a:pt x="773" y="531"/>
                    </a:cubicBezTo>
                    <a:cubicBezTo>
                      <a:pt x="775" y="525"/>
                      <a:pt x="777" y="518"/>
                      <a:pt x="779" y="512"/>
                    </a:cubicBezTo>
                    <a:lnTo>
                      <a:pt x="825" y="510"/>
                    </a:lnTo>
                    <a:close/>
                    <a:moveTo>
                      <a:pt x="750" y="403"/>
                    </a:moveTo>
                    <a:cubicBezTo>
                      <a:pt x="533" y="403"/>
                      <a:pt x="533" y="403"/>
                      <a:pt x="533" y="403"/>
                    </a:cubicBezTo>
                    <a:cubicBezTo>
                      <a:pt x="530" y="381"/>
                      <a:pt x="521" y="361"/>
                      <a:pt x="507" y="344"/>
                    </a:cubicBezTo>
                    <a:cubicBezTo>
                      <a:pt x="661" y="190"/>
                      <a:pt x="661" y="190"/>
                      <a:pt x="661" y="190"/>
                    </a:cubicBezTo>
                    <a:cubicBezTo>
                      <a:pt x="714" y="247"/>
                      <a:pt x="747" y="321"/>
                      <a:pt x="750" y="403"/>
                    </a:cubicBezTo>
                    <a:close/>
                    <a:moveTo>
                      <a:pt x="418" y="477"/>
                    </a:moveTo>
                    <a:cubicBezTo>
                      <a:pt x="385" y="477"/>
                      <a:pt x="358" y="450"/>
                      <a:pt x="358" y="417"/>
                    </a:cubicBezTo>
                    <a:cubicBezTo>
                      <a:pt x="358" y="385"/>
                      <a:pt x="385" y="358"/>
                      <a:pt x="418" y="358"/>
                    </a:cubicBezTo>
                    <a:cubicBezTo>
                      <a:pt x="450" y="358"/>
                      <a:pt x="477" y="385"/>
                      <a:pt x="477" y="417"/>
                    </a:cubicBezTo>
                    <a:cubicBezTo>
                      <a:pt x="477" y="450"/>
                      <a:pt x="450" y="477"/>
                      <a:pt x="418" y="477"/>
                    </a:cubicBezTo>
                    <a:close/>
                    <a:moveTo>
                      <a:pt x="643" y="172"/>
                    </a:moveTo>
                    <a:cubicBezTo>
                      <a:pt x="489" y="327"/>
                      <a:pt x="489" y="327"/>
                      <a:pt x="489" y="327"/>
                    </a:cubicBezTo>
                    <a:cubicBezTo>
                      <a:pt x="473" y="314"/>
                      <a:pt x="452" y="305"/>
                      <a:pt x="430" y="302"/>
                    </a:cubicBezTo>
                    <a:cubicBezTo>
                      <a:pt x="430" y="85"/>
                      <a:pt x="430" y="85"/>
                      <a:pt x="430" y="85"/>
                    </a:cubicBezTo>
                    <a:cubicBezTo>
                      <a:pt x="512" y="88"/>
                      <a:pt x="587" y="121"/>
                      <a:pt x="643" y="172"/>
                    </a:cubicBezTo>
                    <a:close/>
                    <a:moveTo>
                      <a:pt x="405" y="85"/>
                    </a:moveTo>
                    <a:cubicBezTo>
                      <a:pt x="405" y="302"/>
                      <a:pt x="405" y="302"/>
                      <a:pt x="405" y="302"/>
                    </a:cubicBezTo>
                    <a:cubicBezTo>
                      <a:pt x="383" y="305"/>
                      <a:pt x="363" y="314"/>
                      <a:pt x="346" y="327"/>
                    </a:cubicBezTo>
                    <a:cubicBezTo>
                      <a:pt x="192" y="172"/>
                      <a:pt x="192" y="172"/>
                      <a:pt x="192" y="172"/>
                    </a:cubicBezTo>
                    <a:cubicBezTo>
                      <a:pt x="249" y="121"/>
                      <a:pt x="323" y="88"/>
                      <a:pt x="405" y="85"/>
                    </a:cubicBezTo>
                    <a:close/>
                    <a:moveTo>
                      <a:pt x="174" y="190"/>
                    </a:moveTo>
                    <a:cubicBezTo>
                      <a:pt x="328" y="344"/>
                      <a:pt x="328" y="344"/>
                      <a:pt x="328" y="344"/>
                    </a:cubicBezTo>
                    <a:cubicBezTo>
                      <a:pt x="315" y="361"/>
                      <a:pt x="306" y="381"/>
                      <a:pt x="303" y="403"/>
                    </a:cubicBezTo>
                    <a:cubicBezTo>
                      <a:pt x="85" y="403"/>
                      <a:pt x="85" y="403"/>
                      <a:pt x="85" y="403"/>
                    </a:cubicBezTo>
                    <a:cubicBezTo>
                      <a:pt x="88" y="321"/>
                      <a:pt x="122" y="247"/>
                      <a:pt x="174" y="190"/>
                    </a:cubicBezTo>
                    <a:close/>
                    <a:moveTo>
                      <a:pt x="85" y="429"/>
                    </a:moveTo>
                    <a:cubicBezTo>
                      <a:pt x="303" y="429"/>
                      <a:pt x="303" y="429"/>
                      <a:pt x="303" y="429"/>
                    </a:cubicBezTo>
                    <a:cubicBezTo>
                      <a:pt x="305" y="451"/>
                      <a:pt x="313" y="472"/>
                      <a:pt x="327" y="489"/>
                    </a:cubicBezTo>
                    <a:cubicBezTo>
                      <a:pt x="173" y="643"/>
                      <a:pt x="173" y="643"/>
                      <a:pt x="173" y="643"/>
                    </a:cubicBezTo>
                    <a:cubicBezTo>
                      <a:pt x="120" y="586"/>
                      <a:pt x="88" y="511"/>
                      <a:pt x="85" y="429"/>
                    </a:cubicBezTo>
                    <a:close/>
                    <a:moveTo>
                      <a:pt x="191" y="661"/>
                    </a:moveTo>
                    <a:cubicBezTo>
                      <a:pt x="345" y="507"/>
                      <a:pt x="345" y="507"/>
                      <a:pt x="345" y="507"/>
                    </a:cubicBezTo>
                    <a:cubicBezTo>
                      <a:pt x="361" y="521"/>
                      <a:pt x="382" y="530"/>
                      <a:pt x="405" y="532"/>
                    </a:cubicBezTo>
                    <a:cubicBezTo>
                      <a:pt x="405" y="750"/>
                      <a:pt x="405" y="750"/>
                      <a:pt x="405" y="750"/>
                    </a:cubicBezTo>
                    <a:cubicBezTo>
                      <a:pt x="322" y="747"/>
                      <a:pt x="247" y="714"/>
                      <a:pt x="191" y="661"/>
                    </a:cubicBezTo>
                    <a:close/>
                    <a:moveTo>
                      <a:pt x="430" y="750"/>
                    </a:moveTo>
                    <a:cubicBezTo>
                      <a:pt x="430" y="532"/>
                      <a:pt x="430" y="532"/>
                      <a:pt x="430" y="532"/>
                    </a:cubicBezTo>
                    <a:cubicBezTo>
                      <a:pt x="453" y="530"/>
                      <a:pt x="474" y="521"/>
                      <a:pt x="491" y="507"/>
                    </a:cubicBezTo>
                    <a:cubicBezTo>
                      <a:pt x="645" y="661"/>
                      <a:pt x="645" y="661"/>
                      <a:pt x="645" y="661"/>
                    </a:cubicBezTo>
                    <a:cubicBezTo>
                      <a:pt x="588" y="714"/>
                      <a:pt x="513" y="747"/>
                      <a:pt x="430" y="750"/>
                    </a:cubicBezTo>
                    <a:close/>
                    <a:moveTo>
                      <a:pt x="663" y="643"/>
                    </a:moveTo>
                    <a:cubicBezTo>
                      <a:pt x="509" y="489"/>
                      <a:pt x="509" y="489"/>
                      <a:pt x="509" y="489"/>
                    </a:cubicBezTo>
                    <a:cubicBezTo>
                      <a:pt x="522" y="472"/>
                      <a:pt x="531" y="451"/>
                      <a:pt x="533" y="429"/>
                    </a:cubicBezTo>
                    <a:cubicBezTo>
                      <a:pt x="750" y="429"/>
                      <a:pt x="750" y="429"/>
                      <a:pt x="750" y="429"/>
                    </a:cubicBezTo>
                    <a:cubicBezTo>
                      <a:pt x="748" y="511"/>
                      <a:pt x="715" y="586"/>
                      <a:pt x="663" y="64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26"/>
              <p:cNvSpPr>
                <a:spLocks noEditPoints="1"/>
              </p:cNvSpPr>
              <p:nvPr/>
            </p:nvSpPr>
            <p:spPr bwMode="auto">
              <a:xfrm>
                <a:off x="10456452" y="1389530"/>
                <a:ext cx="1541464" cy="1543049"/>
              </a:xfrm>
              <a:custGeom>
                <a:avLst/>
                <a:gdLst>
                  <a:gd name="T0" fmla="*/ 410 w 411"/>
                  <a:gd name="T1" fmla="*/ 183 h 411"/>
                  <a:gd name="T2" fmla="*/ 371 w 411"/>
                  <a:gd name="T3" fmla="*/ 83 h 411"/>
                  <a:gd name="T4" fmla="*/ 344 w 411"/>
                  <a:gd name="T5" fmla="*/ 53 h 411"/>
                  <a:gd name="T6" fmla="*/ 294 w 411"/>
                  <a:gd name="T7" fmla="*/ 45 h 411"/>
                  <a:gd name="T8" fmla="*/ 234 w 411"/>
                  <a:gd name="T9" fmla="*/ 2 h 411"/>
                  <a:gd name="T10" fmla="*/ 125 w 411"/>
                  <a:gd name="T11" fmla="*/ 17 h 411"/>
                  <a:gd name="T12" fmla="*/ 93 w 411"/>
                  <a:gd name="T13" fmla="*/ 34 h 411"/>
                  <a:gd name="T14" fmla="*/ 42 w 411"/>
                  <a:gd name="T15" fmla="*/ 123 h 411"/>
                  <a:gd name="T16" fmla="*/ 4 w 411"/>
                  <a:gd name="T17" fmla="*/ 171 h 411"/>
                  <a:gd name="T18" fmla="*/ 27 w 411"/>
                  <a:gd name="T19" fmla="*/ 247 h 411"/>
                  <a:gd name="T20" fmla="*/ 39 w 411"/>
                  <a:gd name="T21" fmla="*/ 324 h 411"/>
                  <a:gd name="T22" fmla="*/ 105 w 411"/>
                  <a:gd name="T23" fmla="*/ 384 h 411"/>
                  <a:gd name="T24" fmla="*/ 147 w 411"/>
                  <a:gd name="T25" fmla="*/ 402 h 411"/>
                  <a:gd name="T26" fmla="*/ 201 w 411"/>
                  <a:gd name="T27" fmla="*/ 389 h 411"/>
                  <a:gd name="T28" fmla="*/ 278 w 411"/>
                  <a:gd name="T29" fmla="*/ 398 h 411"/>
                  <a:gd name="T30" fmla="*/ 337 w 411"/>
                  <a:gd name="T31" fmla="*/ 363 h 411"/>
                  <a:gd name="T32" fmla="*/ 381 w 411"/>
                  <a:gd name="T33" fmla="*/ 261 h 411"/>
                  <a:gd name="T34" fmla="*/ 367 w 411"/>
                  <a:gd name="T35" fmla="*/ 236 h 411"/>
                  <a:gd name="T36" fmla="*/ 370 w 411"/>
                  <a:gd name="T37" fmla="*/ 211 h 411"/>
                  <a:gd name="T38" fmla="*/ 343 w 411"/>
                  <a:gd name="T39" fmla="*/ 295 h 411"/>
                  <a:gd name="T40" fmla="*/ 255 w 411"/>
                  <a:gd name="T41" fmla="*/ 235 h 411"/>
                  <a:gd name="T42" fmla="*/ 297 w 411"/>
                  <a:gd name="T43" fmla="*/ 342 h 411"/>
                  <a:gd name="T44" fmla="*/ 306 w 411"/>
                  <a:gd name="T45" fmla="*/ 335 h 411"/>
                  <a:gd name="T46" fmla="*/ 227 w 411"/>
                  <a:gd name="T47" fmla="*/ 368 h 411"/>
                  <a:gd name="T48" fmla="*/ 223 w 411"/>
                  <a:gd name="T49" fmla="*/ 260 h 411"/>
                  <a:gd name="T50" fmla="*/ 175 w 411"/>
                  <a:gd name="T51" fmla="*/ 366 h 411"/>
                  <a:gd name="T52" fmla="*/ 200 w 411"/>
                  <a:gd name="T53" fmla="*/ 369 h 411"/>
                  <a:gd name="T54" fmla="*/ 116 w 411"/>
                  <a:gd name="T55" fmla="*/ 342 h 411"/>
                  <a:gd name="T56" fmla="*/ 176 w 411"/>
                  <a:gd name="T57" fmla="*/ 253 h 411"/>
                  <a:gd name="T58" fmla="*/ 69 w 411"/>
                  <a:gd name="T59" fmla="*/ 295 h 411"/>
                  <a:gd name="T60" fmla="*/ 75 w 411"/>
                  <a:gd name="T61" fmla="*/ 304 h 411"/>
                  <a:gd name="T62" fmla="*/ 44 w 411"/>
                  <a:gd name="T63" fmla="*/ 225 h 411"/>
                  <a:gd name="T64" fmla="*/ 151 w 411"/>
                  <a:gd name="T65" fmla="*/ 221 h 411"/>
                  <a:gd name="T66" fmla="*/ 46 w 411"/>
                  <a:gd name="T67" fmla="*/ 173 h 411"/>
                  <a:gd name="T68" fmla="*/ 43 w 411"/>
                  <a:gd name="T69" fmla="*/ 198 h 411"/>
                  <a:gd name="T70" fmla="*/ 69 w 411"/>
                  <a:gd name="T71" fmla="*/ 115 h 411"/>
                  <a:gd name="T72" fmla="*/ 158 w 411"/>
                  <a:gd name="T73" fmla="*/ 174 h 411"/>
                  <a:gd name="T74" fmla="*/ 129 w 411"/>
                  <a:gd name="T75" fmla="*/ 61 h 411"/>
                  <a:gd name="T76" fmla="*/ 160 w 411"/>
                  <a:gd name="T77" fmla="*/ 48 h 411"/>
                  <a:gd name="T78" fmla="*/ 193 w 411"/>
                  <a:gd name="T79" fmla="*/ 42 h 411"/>
                  <a:gd name="T80" fmla="*/ 188 w 411"/>
                  <a:gd name="T81" fmla="*/ 152 h 411"/>
                  <a:gd name="T82" fmla="*/ 246 w 411"/>
                  <a:gd name="T83" fmla="*/ 47 h 411"/>
                  <a:gd name="T84" fmla="*/ 220 w 411"/>
                  <a:gd name="T85" fmla="*/ 42 h 411"/>
                  <a:gd name="T86" fmla="*/ 301 w 411"/>
                  <a:gd name="T87" fmla="*/ 72 h 411"/>
                  <a:gd name="T88" fmla="*/ 233 w 411"/>
                  <a:gd name="T89" fmla="*/ 155 h 411"/>
                  <a:gd name="T90" fmla="*/ 253 w 411"/>
                  <a:gd name="T91" fmla="*/ 174 h 411"/>
                  <a:gd name="T92" fmla="*/ 365 w 411"/>
                  <a:gd name="T93" fmla="*/ 165 h 411"/>
                  <a:gd name="T94" fmla="*/ 263 w 411"/>
                  <a:gd name="T95" fmla="*/ 198 h 411"/>
                  <a:gd name="T96" fmla="*/ 361 w 411"/>
                  <a:gd name="T97" fmla="*/ 152 h 411"/>
                  <a:gd name="T98" fmla="*/ 214 w 411"/>
                  <a:gd name="T99" fmla="*/ 233 h 411"/>
                  <a:gd name="T100" fmla="*/ 200 w 411"/>
                  <a:gd name="T101" fmla="*/ 234 h 411"/>
                  <a:gd name="T102" fmla="*/ 187 w 411"/>
                  <a:gd name="T103" fmla="*/ 228 h 411"/>
                  <a:gd name="T104" fmla="*/ 179 w 411"/>
                  <a:gd name="T105" fmla="*/ 216 h 411"/>
                  <a:gd name="T106" fmla="*/ 177 w 411"/>
                  <a:gd name="T107" fmla="*/ 202 h 411"/>
                  <a:gd name="T108" fmla="*/ 182 w 411"/>
                  <a:gd name="T109" fmla="*/ 189 h 411"/>
                  <a:gd name="T110" fmla="*/ 193 w 411"/>
                  <a:gd name="T111" fmla="*/ 179 h 411"/>
                  <a:gd name="T112" fmla="*/ 206 w 411"/>
                  <a:gd name="T113" fmla="*/ 176 h 411"/>
                  <a:gd name="T114" fmla="*/ 220 w 411"/>
                  <a:gd name="T115" fmla="*/ 180 h 411"/>
                  <a:gd name="T116" fmla="*/ 231 w 411"/>
                  <a:gd name="T117" fmla="*/ 190 h 411"/>
                  <a:gd name="T118" fmla="*/ 235 w 411"/>
                  <a:gd name="T119" fmla="*/ 203 h 411"/>
                  <a:gd name="T120" fmla="*/ 233 w 411"/>
                  <a:gd name="T121" fmla="*/ 217 h 411"/>
                  <a:gd name="T122" fmla="*/ 224 w 411"/>
                  <a:gd name="T123" fmla="*/ 22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1" h="411">
                    <a:moveTo>
                      <a:pt x="410" y="231"/>
                    </a:moveTo>
                    <a:cubicBezTo>
                      <a:pt x="410" y="231"/>
                      <a:pt x="410" y="230"/>
                      <a:pt x="410" y="230"/>
                    </a:cubicBezTo>
                    <a:cubicBezTo>
                      <a:pt x="410" y="229"/>
                      <a:pt x="410" y="229"/>
                      <a:pt x="410" y="229"/>
                    </a:cubicBezTo>
                    <a:cubicBezTo>
                      <a:pt x="411" y="222"/>
                      <a:pt x="411" y="215"/>
                      <a:pt x="411" y="209"/>
                    </a:cubicBezTo>
                    <a:cubicBezTo>
                      <a:pt x="411" y="209"/>
                      <a:pt x="411" y="209"/>
                      <a:pt x="411" y="209"/>
                    </a:cubicBezTo>
                    <a:cubicBezTo>
                      <a:pt x="411" y="209"/>
                      <a:pt x="411" y="208"/>
                      <a:pt x="411" y="208"/>
                    </a:cubicBezTo>
                    <a:cubicBezTo>
                      <a:pt x="389" y="202"/>
                      <a:pt x="389" y="202"/>
                      <a:pt x="389" y="202"/>
                    </a:cubicBezTo>
                    <a:cubicBezTo>
                      <a:pt x="389" y="199"/>
                      <a:pt x="389" y="195"/>
                      <a:pt x="389" y="192"/>
                    </a:cubicBezTo>
                    <a:cubicBezTo>
                      <a:pt x="410" y="184"/>
                      <a:pt x="410" y="184"/>
                      <a:pt x="410" y="184"/>
                    </a:cubicBezTo>
                    <a:cubicBezTo>
                      <a:pt x="410" y="184"/>
                      <a:pt x="410" y="184"/>
                      <a:pt x="410" y="183"/>
                    </a:cubicBezTo>
                    <a:cubicBezTo>
                      <a:pt x="410" y="183"/>
                      <a:pt x="410" y="183"/>
                      <a:pt x="410" y="183"/>
                    </a:cubicBezTo>
                    <a:cubicBezTo>
                      <a:pt x="410" y="182"/>
                      <a:pt x="410" y="180"/>
                      <a:pt x="410" y="179"/>
                    </a:cubicBezTo>
                    <a:cubicBezTo>
                      <a:pt x="410" y="179"/>
                      <a:pt x="410" y="179"/>
                      <a:pt x="410" y="178"/>
                    </a:cubicBezTo>
                    <a:cubicBezTo>
                      <a:pt x="408" y="166"/>
                      <a:pt x="405" y="153"/>
                      <a:pt x="401" y="141"/>
                    </a:cubicBezTo>
                    <a:cubicBezTo>
                      <a:pt x="379" y="143"/>
                      <a:pt x="379" y="143"/>
                      <a:pt x="379" y="143"/>
                    </a:cubicBezTo>
                    <a:cubicBezTo>
                      <a:pt x="377" y="140"/>
                      <a:pt x="376" y="136"/>
                      <a:pt x="375" y="133"/>
                    </a:cubicBezTo>
                    <a:cubicBezTo>
                      <a:pt x="392" y="119"/>
                      <a:pt x="392" y="119"/>
                      <a:pt x="392" y="119"/>
                    </a:cubicBezTo>
                    <a:cubicBezTo>
                      <a:pt x="392" y="118"/>
                      <a:pt x="392" y="118"/>
                      <a:pt x="392" y="118"/>
                    </a:cubicBezTo>
                    <a:cubicBezTo>
                      <a:pt x="392" y="118"/>
                      <a:pt x="392" y="118"/>
                      <a:pt x="392" y="118"/>
                    </a:cubicBezTo>
                    <a:cubicBezTo>
                      <a:pt x="386" y="106"/>
                      <a:pt x="379" y="94"/>
                      <a:pt x="371" y="83"/>
                    </a:cubicBezTo>
                    <a:cubicBezTo>
                      <a:pt x="371" y="83"/>
                      <a:pt x="370" y="82"/>
                      <a:pt x="370" y="82"/>
                    </a:cubicBezTo>
                    <a:cubicBezTo>
                      <a:pt x="370" y="82"/>
                      <a:pt x="370" y="82"/>
                      <a:pt x="370" y="82"/>
                    </a:cubicBezTo>
                    <a:cubicBezTo>
                      <a:pt x="370" y="82"/>
                      <a:pt x="370" y="82"/>
                      <a:pt x="370" y="82"/>
                    </a:cubicBezTo>
                    <a:cubicBezTo>
                      <a:pt x="349" y="90"/>
                      <a:pt x="349" y="90"/>
                      <a:pt x="349" y="90"/>
                    </a:cubicBezTo>
                    <a:cubicBezTo>
                      <a:pt x="347" y="88"/>
                      <a:pt x="345" y="86"/>
                      <a:pt x="343" y="83"/>
                    </a:cubicBezTo>
                    <a:cubicBezTo>
                      <a:pt x="343" y="83"/>
                      <a:pt x="342" y="83"/>
                      <a:pt x="342" y="82"/>
                    </a:cubicBezTo>
                    <a:cubicBezTo>
                      <a:pt x="354" y="63"/>
                      <a:pt x="354" y="63"/>
                      <a:pt x="354" y="63"/>
                    </a:cubicBezTo>
                    <a:cubicBezTo>
                      <a:pt x="353" y="62"/>
                      <a:pt x="352" y="61"/>
                      <a:pt x="352" y="61"/>
                    </a:cubicBezTo>
                    <a:cubicBezTo>
                      <a:pt x="350" y="59"/>
                      <a:pt x="349" y="58"/>
                      <a:pt x="348" y="57"/>
                    </a:cubicBezTo>
                    <a:cubicBezTo>
                      <a:pt x="347" y="56"/>
                      <a:pt x="345" y="55"/>
                      <a:pt x="344" y="53"/>
                    </a:cubicBezTo>
                    <a:cubicBezTo>
                      <a:pt x="343" y="52"/>
                      <a:pt x="341" y="51"/>
                      <a:pt x="340" y="50"/>
                    </a:cubicBezTo>
                    <a:cubicBezTo>
                      <a:pt x="339" y="49"/>
                      <a:pt x="338" y="48"/>
                      <a:pt x="337" y="47"/>
                    </a:cubicBezTo>
                    <a:cubicBezTo>
                      <a:pt x="335" y="45"/>
                      <a:pt x="333" y="44"/>
                      <a:pt x="331" y="43"/>
                    </a:cubicBezTo>
                    <a:cubicBezTo>
                      <a:pt x="330" y="42"/>
                      <a:pt x="330" y="41"/>
                      <a:pt x="329" y="41"/>
                    </a:cubicBezTo>
                    <a:cubicBezTo>
                      <a:pt x="327" y="39"/>
                      <a:pt x="324" y="37"/>
                      <a:pt x="322" y="36"/>
                    </a:cubicBezTo>
                    <a:cubicBezTo>
                      <a:pt x="321" y="36"/>
                      <a:pt x="321" y="35"/>
                      <a:pt x="321" y="35"/>
                    </a:cubicBezTo>
                    <a:cubicBezTo>
                      <a:pt x="321" y="35"/>
                      <a:pt x="321" y="35"/>
                      <a:pt x="321" y="35"/>
                    </a:cubicBezTo>
                    <a:cubicBezTo>
                      <a:pt x="321" y="35"/>
                      <a:pt x="321" y="35"/>
                      <a:pt x="321" y="35"/>
                    </a:cubicBezTo>
                    <a:cubicBezTo>
                      <a:pt x="304" y="50"/>
                      <a:pt x="304" y="50"/>
                      <a:pt x="304" y="50"/>
                    </a:cubicBezTo>
                    <a:cubicBezTo>
                      <a:pt x="301" y="48"/>
                      <a:pt x="297" y="46"/>
                      <a:pt x="294" y="45"/>
                    </a:cubicBezTo>
                    <a:cubicBezTo>
                      <a:pt x="297" y="30"/>
                      <a:pt x="297" y="30"/>
                      <a:pt x="297" y="30"/>
                    </a:cubicBezTo>
                    <a:cubicBezTo>
                      <a:pt x="299" y="22"/>
                      <a:pt x="299" y="22"/>
                      <a:pt x="299" y="22"/>
                    </a:cubicBezTo>
                    <a:cubicBezTo>
                      <a:pt x="299" y="22"/>
                      <a:pt x="299" y="22"/>
                      <a:pt x="299" y="22"/>
                    </a:cubicBezTo>
                    <a:cubicBezTo>
                      <a:pt x="299" y="22"/>
                      <a:pt x="299" y="22"/>
                      <a:pt x="299" y="22"/>
                    </a:cubicBezTo>
                    <a:cubicBezTo>
                      <a:pt x="286" y="16"/>
                      <a:pt x="273" y="11"/>
                      <a:pt x="259" y="7"/>
                    </a:cubicBezTo>
                    <a:cubicBezTo>
                      <a:pt x="248" y="27"/>
                      <a:pt x="248" y="27"/>
                      <a:pt x="248" y="27"/>
                    </a:cubicBezTo>
                    <a:cubicBezTo>
                      <a:pt x="245" y="26"/>
                      <a:pt x="242" y="26"/>
                      <a:pt x="239" y="25"/>
                    </a:cubicBezTo>
                    <a:cubicBezTo>
                      <a:pt x="238" y="25"/>
                      <a:pt x="237" y="25"/>
                      <a:pt x="237" y="25"/>
                    </a:cubicBezTo>
                    <a:cubicBezTo>
                      <a:pt x="234" y="2"/>
                      <a:pt x="234" y="2"/>
                      <a:pt x="234" y="2"/>
                    </a:cubicBezTo>
                    <a:cubicBezTo>
                      <a:pt x="234" y="2"/>
                      <a:pt x="234" y="2"/>
                      <a:pt x="234" y="2"/>
                    </a:cubicBezTo>
                    <a:cubicBezTo>
                      <a:pt x="234" y="2"/>
                      <a:pt x="234" y="2"/>
                      <a:pt x="234" y="2"/>
                    </a:cubicBezTo>
                    <a:cubicBezTo>
                      <a:pt x="219" y="0"/>
                      <a:pt x="205" y="0"/>
                      <a:pt x="191" y="1"/>
                    </a:cubicBezTo>
                    <a:cubicBezTo>
                      <a:pt x="191" y="1"/>
                      <a:pt x="191" y="1"/>
                      <a:pt x="191" y="1"/>
                    </a:cubicBezTo>
                    <a:cubicBezTo>
                      <a:pt x="191" y="1"/>
                      <a:pt x="191" y="1"/>
                      <a:pt x="191" y="1"/>
                    </a:cubicBezTo>
                    <a:cubicBezTo>
                      <a:pt x="190" y="7"/>
                      <a:pt x="190" y="7"/>
                      <a:pt x="190" y="7"/>
                    </a:cubicBezTo>
                    <a:cubicBezTo>
                      <a:pt x="187" y="23"/>
                      <a:pt x="187" y="23"/>
                      <a:pt x="187" y="23"/>
                    </a:cubicBezTo>
                    <a:cubicBezTo>
                      <a:pt x="187" y="23"/>
                      <a:pt x="187" y="23"/>
                      <a:pt x="186" y="23"/>
                    </a:cubicBezTo>
                    <a:cubicBezTo>
                      <a:pt x="183" y="24"/>
                      <a:pt x="179" y="24"/>
                      <a:pt x="176" y="25"/>
                    </a:cubicBezTo>
                    <a:cubicBezTo>
                      <a:pt x="165" y="4"/>
                      <a:pt x="165" y="4"/>
                      <a:pt x="165" y="4"/>
                    </a:cubicBezTo>
                    <a:cubicBezTo>
                      <a:pt x="151" y="7"/>
                      <a:pt x="138" y="11"/>
                      <a:pt x="125" y="17"/>
                    </a:cubicBezTo>
                    <a:cubicBezTo>
                      <a:pt x="125" y="17"/>
                      <a:pt x="125" y="17"/>
                      <a:pt x="125" y="17"/>
                    </a:cubicBezTo>
                    <a:cubicBezTo>
                      <a:pt x="125" y="17"/>
                      <a:pt x="125" y="17"/>
                      <a:pt x="125" y="17"/>
                    </a:cubicBezTo>
                    <a:cubicBezTo>
                      <a:pt x="128" y="39"/>
                      <a:pt x="128" y="39"/>
                      <a:pt x="128" y="39"/>
                    </a:cubicBezTo>
                    <a:cubicBezTo>
                      <a:pt x="125" y="41"/>
                      <a:pt x="121" y="43"/>
                      <a:pt x="118" y="45"/>
                    </a:cubicBezTo>
                    <a:cubicBezTo>
                      <a:pt x="110" y="37"/>
                      <a:pt x="110" y="37"/>
                      <a:pt x="110" y="37"/>
                    </a:cubicBezTo>
                    <a:cubicBezTo>
                      <a:pt x="102" y="29"/>
                      <a:pt x="102" y="29"/>
                      <a:pt x="102" y="29"/>
                    </a:cubicBezTo>
                    <a:cubicBezTo>
                      <a:pt x="102" y="29"/>
                      <a:pt x="102" y="29"/>
                      <a:pt x="102" y="29"/>
                    </a:cubicBezTo>
                    <a:cubicBezTo>
                      <a:pt x="102" y="29"/>
                      <a:pt x="102" y="29"/>
                      <a:pt x="102" y="29"/>
                    </a:cubicBezTo>
                    <a:cubicBezTo>
                      <a:pt x="99" y="30"/>
                      <a:pt x="96" y="32"/>
                      <a:pt x="93" y="34"/>
                    </a:cubicBezTo>
                    <a:cubicBezTo>
                      <a:pt x="93" y="34"/>
                      <a:pt x="93" y="34"/>
                      <a:pt x="93" y="34"/>
                    </a:cubicBezTo>
                    <a:cubicBezTo>
                      <a:pt x="93" y="34"/>
                      <a:pt x="93" y="34"/>
                      <a:pt x="93" y="34"/>
                    </a:cubicBezTo>
                    <a:cubicBezTo>
                      <a:pt x="84" y="40"/>
                      <a:pt x="76" y="47"/>
                      <a:pt x="68" y="54"/>
                    </a:cubicBezTo>
                    <a:cubicBezTo>
                      <a:pt x="78" y="74"/>
                      <a:pt x="78" y="74"/>
                      <a:pt x="78" y="74"/>
                    </a:cubicBezTo>
                    <a:cubicBezTo>
                      <a:pt x="76" y="77"/>
                      <a:pt x="73" y="79"/>
                      <a:pt x="70" y="82"/>
                    </a:cubicBezTo>
                    <a:cubicBezTo>
                      <a:pt x="50" y="72"/>
                      <a:pt x="50" y="72"/>
                      <a:pt x="50" y="72"/>
                    </a:cubicBezTo>
                    <a:cubicBezTo>
                      <a:pt x="41" y="83"/>
                      <a:pt x="33" y="95"/>
                      <a:pt x="26" y="107"/>
                    </a:cubicBezTo>
                    <a:cubicBezTo>
                      <a:pt x="26" y="107"/>
                      <a:pt x="26" y="107"/>
                      <a:pt x="26" y="107"/>
                    </a:cubicBezTo>
                    <a:cubicBezTo>
                      <a:pt x="26" y="107"/>
                      <a:pt x="26" y="107"/>
                      <a:pt x="26" y="107"/>
                    </a:cubicBezTo>
                    <a:cubicBezTo>
                      <a:pt x="34" y="115"/>
                      <a:pt x="34" y="115"/>
                      <a:pt x="34" y="115"/>
                    </a:cubicBezTo>
                    <a:cubicBezTo>
                      <a:pt x="42" y="123"/>
                      <a:pt x="42" y="123"/>
                      <a:pt x="42" y="123"/>
                    </a:cubicBezTo>
                    <a:cubicBezTo>
                      <a:pt x="41" y="126"/>
                      <a:pt x="39" y="130"/>
                      <a:pt x="38" y="133"/>
                    </a:cubicBezTo>
                    <a:cubicBezTo>
                      <a:pt x="15" y="131"/>
                      <a:pt x="15" y="131"/>
                      <a:pt x="15" y="131"/>
                    </a:cubicBezTo>
                    <a:cubicBezTo>
                      <a:pt x="15" y="131"/>
                      <a:pt x="15" y="131"/>
                      <a:pt x="15" y="131"/>
                    </a:cubicBezTo>
                    <a:cubicBezTo>
                      <a:pt x="15" y="131"/>
                      <a:pt x="15" y="131"/>
                      <a:pt x="15" y="131"/>
                    </a:cubicBezTo>
                    <a:cubicBezTo>
                      <a:pt x="12" y="139"/>
                      <a:pt x="9" y="147"/>
                      <a:pt x="7" y="155"/>
                    </a:cubicBezTo>
                    <a:cubicBezTo>
                      <a:pt x="7" y="155"/>
                      <a:pt x="7" y="155"/>
                      <a:pt x="7" y="155"/>
                    </a:cubicBezTo>
                    <a:cubicBezTo>
                      <a:pt x="6" y="157"/>
                      <a:pt x="6" y="160"/>
                      <a:pt x="5" y="162"/>
                    </a:cubicBezTo>
                    <a:cubicBezTo>
                      <a:pt x="5" y="163"/>
                      <a:pt x="5" y="164"/>
                      <a:pt x="5" y="164"/>
                    </a:cubicBezTo>
                    <a:cubicBezTo>
                      <a:pt x="5" y="166"/>
                      <a:pt x="4" y="168"/>
                      <a:pt x="4" y="169"/>
                    </a:cubicBezTo>
                    <a:cubicBezTo>
                      <a:pt x="4" y="170"/>
                      <a:pt x="4" y="171"/>
                      <a:pt x="4" y="171"/>
                    </a:cubicBezTo>
                    <a:cubicBezTo>
                      <a:pt x="4" y="171"/>
                      <a:pt x="4" y="171"/>
                      <a:pt x="4" y="171"/>
                    </a:cubicBezTo>
                    <a:cubicBezTo>
                      <a:pt x="4" y="171"/>
                      <a:pt x="4" y="172"/>
                      <a:pt x="4" y="172"/>
                    </a:cubicBezTo>
                    <a:cubicBezTo>
                      <a:pt x="24" y="181"/>
                      <a:pt x="24" y="181"/>
                      <a:pt x="24" y="181"/>
                    </a:cubicBezTo>
                    <a:cubicBezTo>
                      <a:pt x="24" y="185"/>
                      <a:pt x="23" y="188"/>
                      <a:pt x="23" y="192"/>
                    </a:cubicBezTo>
                    <a:cubicBezTo>
                      <a:pt x="1" y="197"/>
                      <a:pt x="1" y="197"/>
                      <a:pt x="1" y="197"/>
                    </a:cubicBezTo>
                    <a:cubicBezTo>
                      <a:pt x="0" y="211"/>
                      <a:pt x="1" y="225"/>
                      <a:pt x="4" y="239"/>
                    </a:cubicBezTo>
                    <a:cubicBezTo>
                      <a:pt x="4" y="239"/>
                      <a:pt x="4" y="239"/>
                      <a:pt x="4" y="239"/>
                    </a:cubicBezTo>
                    <a:cubicBezTo>
                      <a:pt x="4" y="239"/>
                      <a:pt x="4" y="239"/>
                      <a:pt x="4" y="240"/>
                    </a:cubicBezTo>
                    <a:cubicBezTo>
                      <a:pt x="26" y="242"/>
                      <a:pt x="26" y="242"/>
                      <a:pt x="26" y="242"/>
                    </a:cubicBezTo>
                    <a:cubicBezTo>
                      <a:pt x="27" y="244"/>
                      <a:pt x="27" y="245"/>
                      <a:pt x="27" y="247"/>
                    </a:cubicBezTo>
                    <a:cubicBezTo>
                      <a:pt x="27" y="247"/>
                      <a:pt x="27" y="247"/>
                      <a:pt x="27" y="247"/>
                    </a:cubicBezTo>
                    <a:cubicBezTo>
                      <a:pt x="28" y="248"/>
                      <a:pt x="28" y="248"/>
                      <a:pt x="28" y="249"/>
                    </a:cubicBezTo>
                    <a:cubicBezTo>
                      <a:pt x="28" y="250"/>
                      <a:pt x="28" y="251"/>
                      <a:pt x="29" y="252"/>
                    </a:cubicBezTo>
                    <a:cubicBezTo>
                      <a:pt x="9" y="264"/>
                      <a:pt x="9" y="264"/>
                      <a:pt x="9" y="264"/>
                    </a:cubicBezTo>
                    <a:cubicBezTo>
                      <a:pt x="9" y="264"/>
                      <a:pt x="9" y="264"/>
                      <a:pt x="9" y="264"/>
                    </a:cubicBezTo>
                    <a:cubicBezTo>
                      <a:pt x="9" y="264"/>
                      <a:pt x="9" y="264"/>
                      <a:pt x="9" y="264"/>
                    </a:cubicBezTo>
                    <a:cubicBezTo>
                      <a:pt x="13" y="278"/>
                      <a:pt x="19" y="291"/>
                      <a:pt x="26" y="304"/>
                    </a:cubicBezTo>
                    <a:cubicBezTo>
                      <a:pt x="48" y="299"/>
                      <a:pt x="48" y="299"/>
                      <a:pt x="48" y="299"/>
                    </a:cubicBezTo>
                    <a:cubicBezTo>
                      <a:pt x="50" y="301"/>
                      <a:pt x="51" y="304"/>
                      <a:pt x="53" y="307"/>
                    </a:cubicBezTo>
                    <a:cubicBezTo>
                      <a:pt x="39" y="324"/>
                      <a:pt x="39" y="324"/>
                      <a:pt x="39" y="324"/>
                    </a:cubicBezTo>
                    <a:cubicBezTo>
                      <a:pt x="47" y="336"/>
                      <a:pt x="56" y="347"/>
                      <a:pt x="67" y="356"/>
                    </a:cubicBezTo>
                    <a:cubicBezTo>
                      <a:pt x="67" y="356"/>
                      <a:pt x="67" y="356"/>
                      <a:pt x="67" y="356"/>
                    </a:cubicBezTo>
                    <a:cubicBezTo>
                      <a:pt x="67" y="357"/>
                      <a:pt x="67" y="357"/>
                      <a:pt x="67" y="357"/>
                    </a:cubicBezTo>
                    <a:cubicBezTo>
                      <a:pt x="87" y="345"/>
                      <a:pt x="87" y="345"/>
                      <a:pt x="87" y="345"/>
                    </a:cubicBezTo>
                    <a:cubicBezTo>
                      <a:pt x="88" y="346"/>
                      <a:pt x="89" y="346"/>
                      <a:pt x="90" y="347"/>
                    </a:cubicBezTo>
                    <a:cubicBezTo>
                      <a:pt x="90" y="348"/>
                      <a:pt x="91" y="348"/>
                      <a:pt x="92" y="349"/>
                    </a:cubicBezTo>
                    <a:cubicBezTo>
                      <a:pt x="92" y="349"/>
                      <a:pt x="93" y="350"/>
                      <a:pt x="94" y="351"/>
                    </a:cubicBezTo>
                    <a:cubicBezTo>
                      <a:pt x="86" y="372"/>
                      <a:pt x="86" y="372"/>
                      <a:pt x="86" y="372"/>
                    </a:cubicBezTo>
                    <a:cubicBezTo>
                      <a:pt x="92" y="376"/>
                      <a:pt x="98" y="380"/>
                      <a:pt x="105" y="384"/>
                    </a:cubicBezTo>
                    <a:cubicBezTo>
                      <a:pt x="105" y="384"/>
                      <a:pt x="105" y="384"/>
                      <a:pt x="105" y="384"/>
                    </a:cubicBezTo>
                    <a:cubicBezTo>
                      <a:pt x="106" y="385"/>
                      <a:pt x="108" y="386"/>
                      <a:pt x="109" y="386"/>
                    </a:cubicBezTo>
                    <a:cubicBezTo>
                      <a:pt x="110" y="387"/>
                      <a:pt x="111" y="388"/>
                      <a:pt x="112" y="388"/>
                    </a:cubicBezTo>
                    <a:cubicBezTo>
                      <a:pt x="113" y="388"/>
                      <a:pt x="113" y="389"/>
                      <a:pt x="113" y="389"/>
                    </a:cubicBezTo>
                    <a:cubicBezTo>
                      <a:pt x="117" y="390"/>
                      <a:pt x="120" y="392"/>
                      <a:pt x="124" y="394"/>
                    </a:cubicBezTo>
                    <a:cubicBezTo>
                      <a:pt x="138" y="376"/>
                      <a:pt x="138" y="376"/>
                      <a:pt x="138" y="376"/>
                    </a:cubicBezTo>
                    <a:cubicBezTo>
                      <a:pt x="141" y="377"/>
                      <a:pt x="143" y="378"/>
                      <a:pt x="145" y="378"/>
                    </a:cubicBezTo>
                    <a:cubicBezTo>
                      <a:pt x="145" y="378"/>
                      <a:pt x="146" y="379"/>
                      <a:pt x="146" y="379"/>
                    </a:cubicBezTo>
                    <a:cubicBezTo>
                      <a:pt x="146" y="379"/>
                      <a:pt x="146" y="379"/>
                      <a:pt x="147" y="379"/>
                    </a:cubicBezTo>
                    <a:cubicBezTo>
                      <a:pt x="146" y="402"/>
                      <a:pt x="146" y="402"/>
                      <a:pt x="146" y="402"/>
                    </a:cubicBezTo>
                    <a:cubicBezTo>
                      <a:pt x="146" y="402"/>
                      <a:pt x="147" y="402"/>
                      <a:pt x="147" y="402"/>
                    </a:cubicBezTo>
                    <a:cubicBezTo>
                      <a:pt x="147" y="402"/>
                      <a:pt x="147" y="402"/>
                      <a:pt x="147" y="402"/>
                    </a:cubicBezTo>
                    <a:cubicBezTo>
                      <a:pt x="153" y="404"/>
                      <a:pt x="160" y="406"/>
                      <a:pt x="166" y="407"/>
                    </a:cubicBezTo>
                    <a:cubicBezTo>
                      <a:pt x="167" y="407"/>
                      <a:pt x="167" y="407"/>
                      <a:pt x="167" y="407"/>
                    </a:cubicBezTo>
                    <a:cubicBezTo>
                      <a:pt x="168" y="407"/>
                      <a:pt x="169" y="407"/>
                      <a:pt x="170" y="408"/>
                    </a:cubicBezTo>
                    <a:cubicBezTo>
                      <a:pt x="176" y="409"/>
                      <a:pt x="182" y="409"/>
                      <a:pt x="188" y="410"/>
                    </a:cubicBezTo>
                    <a:cubicBezTo>
                      <a:pt x="188" y="410"/>
                      <a:pt x="188" y="410"/>
                      <a:pt x="188" y="410"/>
                    </a:cubicBezTo>
                    <a:cubicBezTo>
                      <a:pt x="189" y="410"/>
                      <a:pt x="189" y="410"/>
                      <a:pt x="189" y="410"/>
                    </a:cubicBezTo>
                    <a:cubicBezTo>
                      <a:pt x="197" y="389"/>
                      <a:pt x="197" y="389"/>
                      <a:pt x="197" y="389"/>
                    </a:cubicBezTo>
                    <a:cubicBezTo>
                      <a:pt x="198" y="389"/>
                      <a:pt x="198" y="389"/>
                      <a:pt x="199" y="389"/>
                    </a:cubicBezTo>
                    <a:cubicBezTo>
                      <a:pt x="200" y="389"/>
                      <a:pt x="201" y="389"/>
                      <a:pt x="201" y="389"/>
                    </a:cubicBezTo>
                    <a:cubicBezTo>
                      <a:pt x="202" y="389"/>
                      <a:pt x="203" y="389"/>
                      <a:pt x="204" y="389"/>
                    </a:cubicBezTo>
                    <a:cubicBezTo>
                      <a:pt x="204" y="389"/>
                      <a:pt x="205" y="389"/>
                      <a:pt x="206" y="389"/>
                    </a:cubicBezTo>
                    <a:cubicBezTo>
                      <a:pt x="212" y="411"/>
                      <a:pt x="212" y="411"/>
                      <a:pt x="212" y="411"/>
                    </a:cubicBezTo>
                    <a:cubicBezTo>
                      <a:pt x="222" y="410"/>
                      <a:pt x="231" y="410"/>
                      <a:pt x="240" y="408"/>
                    </a:cubicBezTo>
                    <a:cubicBezTo>
                      <a:pt x="241" y="408"/>
                      <a:pt x="242" y="408"/>
                      <a:pt x="243" y="407"/>
                    </a:cubicBezTo>
                    <a:cubicBezTo>
                      <a:pt x="243" y="407"/>
                      <a:pt x="244" y="407"/>
                      <a:pt x="245" y="407"/>
                    </a:cubicBezTo>
                    <a:cubicBezTo>
                      <a:pt x="249" y="406"/>
                      <a:pt x="252" y="406"/>
                      <a:pt x="256" y="405"/>
                    </a:cubicBezTo>
                    <a:cubicBezTo>
                      <a:pt x="257" y="382"/>
                      <a:pt x="257" y="382"/>
                      <a:pt x="257" y="382"/>
                    </a:cubicBezTo>
                    <a:cubicBezTo>
                      <a:pt x="259" y="381"/>
                      <a:pt x="262" y="380"/>
                      <a:pt x="265" y="379"/>
                    </a:cubicBezTo>
                    <a:cubicBezTo>
                      <a:pt x="278" y="398"/>
                      <a:pt x="278" y="398"/>
                      <a:pt x="278" y="398"/>
                    </a:cubicBezTo>
                    <a:cubicBezTo>
                      <a:pt x="278" y="398"/>
                      <a:pt x="279" y="398"/>
                      <a:pt x="279" y="397"/>
                    </a:cubicBezTo>
                    <a:cubicBezTo>
                      <a:pt x="279" y="397"/>
                      <a:pt x="279" y="397"/>
                      <a:pt x="279" y="397"/>
                    </a:cubicBezTo>
                    <a:cubicBezTo>
                      <a:pt x="293" y="392"/>
                      <a:pt x="306" y="386"/>
                      <a:pt x="318" y="378"/>
                    </a:cubicBezTo>
                    <a:cubicBezTo>
                      <a:pt x="311" y="356"/>
                      <a:pt x="311" y="356"/>
                      <a:pt x="311" y="356"/>
                    </a:cubicBezTo>
                    <a:cubicBezTo>
                      <a:pt x="311" y="356"/>
                      <a:pt x="311" y="356"/>
                      <a:pt x="311" y="356"/>
                    </a:cubicBezTo>
                    <a:cubicBezTo>
                      <a:pt x="313" y="354"/>
                      <a:pt x="315" y="353"/>
                      <a:pt x="317" y="351"/>
                    </a:cubicBezTo>
                    <a:cubicBezTo>
                      <a:pt x="336" y="364"/>
                      <a:pt x="336" y="364"/>
                      <a:pt x="336" y="364"/>
                    </a:cubicBezTo>
                    <a:cubicBezTo>
                      <a:pt x="336" y="364"/>
                      <a:pt x="337" y="364"/>
                      <a:pt x="337" y="364"/>
                    </a:cubicBezTo>
                    <a:cubicBezTo>
                      <a:pt x="337" y="364"/>
                      <a:pt x="337" y="364"/>
                      <a:pt x="337" y="364"/>
                    </a:cubicBezTo>
                    <a:cubicBezTo>
                      <a:pt x="337" y="364"/>
                      <a:pt x="337" y="364"/>
                      <a:pt x="337" y="363"/>
                    </a:cubicBezTo>
                    <a:cubicBezTo>
                      <a:pt x="348" y="355"/>
                      <a:pt x="358" y="345"/>
                      <a:pt x="367" y="334"/>
                    </a:cubicBezTo>
                    <a:cubicBezTo>
                      <a:pt x="366" y="334"/>
                      <a:pt x="366" y="334"/>
                      <a:pt x="366" y="334"/>
                    </a:cubicBezTo>
                    <a:cubicBezTo>
                      <a:pt x="367" y="333"/>
                      <a:pt x="367" y="333"/>
                      <a:pt x="367" y="333"/>
                    </a:cubicBezTo>
                    <a:cubicBezTo>
                      <a:pt x="354" y="314"/>
                      <a:pt x="354" y="314"/>
                      <a:pt x="354" y="314"/>
                    </a:cubicBezTo>
                    <a:cubicBezTo>
                      <a:pt x="355" y="312"/>
                      <a:pt x="357" y="310"/>
                      <a:pt x="359" y="307"/>
                    </a:cubicBezTo>
                    <a:cubicBezTo>
                      <a:pt x="381" y="314"/>
                      <a:pt x="381" y="314"/>
                      <a:pt x="381" y="314"/>
                    </a:cubicBezTo>
                    <a:cubicBezTo>
                      <a:pt x="381" y="313"/>
                      <a:pt x="381" y="313"/>
                      <a:pt x="381" y="313"/>
                    </a:cubicBezTo>
                    <a:cubicBezTo>
                      <a:pt x="381" y="313"/>
                      <a:pt x="381" y="313"/>
                      <a:pt x="381" y="313"/>
                    </a:cubicBezTo>
                    <a:cubicBezTo>
                      <a:pt x="389" y="301"/>
                      <a:pt x="395" y="288"/>
                      <a:pt x="400" y="274"/>
                    </a:cubicBezTo>
                    <a:cubicBezTo>
                      <a:pt x="381" y="261"/>
                      <a:pt x="381" y="261"/>
                      <a:pt x="381" y="261"/>
                    </a:cubicBezTo>
                    <a:cubicBezTo>
                      <a:pt x="382" y="258"/>
                      <a:pt x="383" y="255"/>
                      <a:pt x="383" y="252"/>
                    </a:cubicBezTo>
                    <a:cubicBezTo>
                      <a:pt x="406" y="251"/>
                      <a:pt x="406" y="251"/>
                      <a:pt x="406" y="251"/>
                    </a:cubicBezTo>
                    <a:cubicBezTo>
                      <a:pt x="406" y="251"/>
                      <a:pt x="406" y="251"/>
                      <a:pt x="406" y="251"/>
                    </a:cubicBezTo>
                    <a:cubicBezTo>
                      <a:pt x="406" y="251"/>
                      <a:pt x="406" y="251"/>
                      <a:pt x="406" y="251"/>
                    </a:cubicBezTo>
                    <a:cubicBezTo>
                      <a:pt x="408" y="244"/>
                      <a:pt x="409" y="238"/>
                      <a:pt x="410" y="231"/>
                    </a:cubicBezTo>
                    <a:close/>
                    <a:moveTo>
                      <a:pt x="369" y="219"/>
                    </a:moveTo>
                    <a:cubicBezTo>
                      <a:pt x="369" y="221"/>
                      <a:pt x="369" y="223"/>
                      <a:pt x="369" y="225"/>
                    </a:cubicBezTo>
                    <a:cubicBezTo>
                      <a:pt x="368" y="226"/>
                      <a:pt x="368" y="227"/>
                      <a:pt x="368" y="228"/>
                    </a:cubicBezTo>
                    <a:cubicBezTo>
                      <a:pt x="368" y="229"/>
                      <a:pt x="368" y="231"/>
                      <a:pt x="368" y="232"/>
                    </a:cubicBezTo>
                    <a:cubicBezTo>
                      <a:pt x="367" y="233"/>
                      <a:pt x="367" y="235"/>
                      <a:pt x="367" y="236"/>
                    </a:cubicBezTo>
                    <a:cubicBezTo>
                      <a:pt x="367" y="237"/>
                      <a:pt x="367" y="238"/>
                      <a:pt x="366" y="239"/>
                    </a:cubicBezTo>
                    <a:cubicBezTo>
                      <a:pt x="366" y="241"/>
                      <a:pt x="366" y="243"/>
                      <a:pt x="365" y="244"/>
                    </a:cubicBezTo>
                    <a:cubicBezTo>
                      <a:pt x="365" y="245"/>
                      <a:pt x="365" y="245"/>
                      <a:pt x="365" y="245"/>
                    </a:cubicBezTo>
                    <a:cubicBezTo>
                      <a:pt x="364" y="248"/>
                      <a:pt x="364" y="250"/>
                      <a:pt x="363" y="252"/>
                    </a:cubicBezTo>
                    <a:cubicBezTo>
                      <a:pt x="262" y="217"/>
                      <a:pt x="262" y="217"/>
                      <a:pt x="262" y="217"/>
                    </a:cubicBezTo>
                    <a:cubicBezTo>
                      <a:pt x="262" y="217"/>
                      <a:pt x="262" y="217"/>
                      <a:pt x="262" y="217"/>
                    </a:cubicBezTo>
                    <a:cubicBezTo>
                      <a:pt x="262" y="216"/>
                      <a:pt x="262" y="215"/>
                      <a:pt x="262" y="214"/>
                    </a:cubicBezTo>
                    <a:cubicBezTo>
                      <a:pt x="262" y="213"/>
                      <a:pt x="262" y="213"/>
                      <a:pt x="263" y="212"/>
                    </a:cubicBezTo>
                    <a:cubicBezTo>
                      <a:pt x="263" y="212"/>
                      <a:pt x="263" y="211"/>
                      <a:pt x="263" y="211"/>
                    </a:cubicBezTo>
                    <a:cubicBezTo>
                      <a:pt x="370" y="211"/>
                      <a:pt x="370" y="211"/>
                      <a:pt x="370" y="211"/>
                    </a:cubicBezTo>
                    <a:cubicBezTo>
                      <a:pt x="370" y="213"/>
                      <a:pt x="369" y="216"/>
                      <a:pt x="369" y="218"/>
                    </a:cubicBezTo>
                    <a:cubicBezTo>
                      <a:pt x="369" y="219"/>
                      <a:pt x="369" y="219"/>
                      <a:pt x="369" y="219"/>
                    </a:cubicBezTo>
                    <a:close/>
                    <a:moveTo>
                      <a:pt x="356" y="272"/>
                    </a:moveTo>
                    <a:cubicBezTo>
                      <a:pt x="355" y="273"/>
                      <a:pt x="354" y="275"/>
                      <a:pt x="353" y="277"/>
                    </a:cubicBezTo>
                    <a:cubicBezTo>
                      <a:pt x="353" y="278"/>
                      <a:pt x="353" y="278"/>
                      <a:pt x="352" y="279"/>
                    </a:cubicBezTo>
                    <a:cubicBezTo>
                      <a:pt x="352" y="280"/>
                      <a:pt x="351" y="282"/>
                      <a:pt x="350" y="283"/>
                    </a:cubicBezTo>
                    <a:cubicBezTo>
                      <a:pt x="350" y="284"/>
                      <a:pt x="349" y="285"/>
                      <a:pt x="349" y="286"/>
                    </a:cubicBezTo>
                    <a:cubicBezTo>
                      <a:pt x="348" y="287"/>
                      <a:pt x="347" y="288"/>
                      <a:pt x="347" y="289"/>
                    </a:cubicBezTo>
                    <a:cubicBezTo>
                      <a:pt x="346" y="290"/>
                      <a:pt x="345" y="292"/>
                      <a:pt x="344" y="293"/>
                    </a:cubicBezTo>
                    <a:cubicBezTo>
                      <a:pt x="344" y="293"/>
                      <a:pt x="344" y="294"/>
                      <a:pt x="343" y="295"/>
                    </a:cubicBezTo>
                    <a:cubicBezTo>
                      <a:pt x="342" y="296"/>
                      <a:pt x="341" y="298"/>
                      <a:pt x="340" y="299"/>
                    </a:cubicBezTo>
                    <a:cubicBezTo>
                      <a:pt x="340" y="300"/>
                      <a:pt x="340" y="300"/>
                      <a:pt x="340" y="300"/>
                    </a:cubicBezTo>
                    <a:cubicBezTo>
                      <a:pt x="338" y="302"/>
                      <a:pt x="337" y="304"/>
                      <a:pt x="336" y="305"/>
                    </a:cubicBezTo>
                    <a:cubicBezTo>
                      <a:pt x="336" y="305"/>
                      <a:pt x="336" y="305"/>
                      <a:pt x="336" y="306"/>
                    </a:cubicBezTo>
                    <a:cubicBezTo>
                      <a:pt x="333" y="309"/>
                      <a:pt x="330" y="313"/>
                      <a:pt x="327" y="316"/>
                    </a:cubicBezTo>
                    <a:cubicBezTo>
                      <a:pt x="251" y="241"/>
                      <a:pt x="251" y="241"/>
                      <a:pt x="251" y="241"/>
                    </a:cubicBezTo>
                    <a:cubicBezTo>
                      <a:pt x="251" y="241"/>
                      <a:pt x="251" y="240"/>
                      <a:pt x="251" y="240"/>
                    </a:cubicBezTo>
                    <a:cubicBezTo>
                      <a:pt x="252" y="240"/>
                      <a:pt x="252" y="239"/>
                      <a:pt x="253" y="238"/>
                    </a:cubicBezTo>
                    <a:cubicBezTo>
                      <a:pt x="253" y="238"/>
                      <a:pt x="253" y="237"/>
                      <a:pt x="253" y="237"/>
                    </a:cubicBezTo>
                    <a:cubicBezTo>
                      <a:pt x="254" y="236"/>
                      <a:pt x="254" y="236"/>
                      <a:pt x="255" y="235"/>
                    </a:cubicBezTo>
                    <a:cubicBezTo>
                      <a:pt x="255" y="234"/>
                      <a:pt x="255" y="234"/>
                      <a:pt x="255" y="234"/>
                    </a:cubicBezTo>
                    <a:cubicBezTo>
                      <a:pt x="256" y="233"/>
                      <a:pt x="256" y="232"/>
                      <a:pt x="257" y="232"/>
                    </a:cubicBezTo>
                    <a:cubicBezTo>
                      <a:pt x="257" y="231"/>
                      <a:pt x="257" y="230"/>
                      <a:pt x="257" y="230"/>
                    </a:cubicBezTo>
                    <a:cubicBezTo>
                      <a:pt x="258" y="230"/>
                      <a:pt x="258" y="229"/>
                      <a:pt x="258" y="229"/>
                    </a:cubicBezTo>
                    <a:cubicBezTo>
                      <a:pt x="359" y="264"/>
                      <a:pt x="359" y="264"/>
                      <a:pt x="359" y="264"/>
                    </a:cubicBezTo>
                    <a:cubicBezTo>
                      <a:pt x="358" y="267"/>
                      <a:pt x="357" y="269"/>
                      <a:pt x="356" y="271"/>
                    </a:cubicBezTo>
                    <a:cubicBezTo>
                      <a:pt x="356" y="271"/>
                      <a:pt x="356" y="271"/>
                      <a:pt x="356" y="272"/>
                    </a:cubicBezTo>
                    <a:close/>
                    <a:moveTo>
                      <a:pt x="306" y="335"/>
                    </a:moveTo>
                    <a:cubicBezTo>
                      <a:pt x="304" y="336"/>
                      <a:pt x="303" y="337"/>
                      <a:pt x="301" y="338"/>
                    </a:cubicBezTo>
                    <a:cubicBezTo>
                      <a:pt x="300" y="340"/>
                      <a:pt x="298" y="341"/>
                      <a:pt x="297" y="342"/>
                    </a:cubicBezTo>
                    <a:cubicBezTo>
                      <a:pt x="296" y="342"/>
                      <a:pt x="296" y="342"/>
                      <a:pt x="296" y="342"/>
                    </a:cubicBezTo>
                    <a:cubicBezTo>
                      <a:pt x="292" y="345"/>
                      <a:pt x="288" y="347"/>
                      <a:pt x="284" y="350"/>
                    </a:cubicBezTo>
                    <a:cubicBezTo>
                      <a:pt x="237" y="253"/>
                      <a:pt x="237" y="253"/>
                      <a:pt x="237" y="253"/>
                    </a:cubicBezTo>
                    <a:cubicBezTo>
                      <a:pt x="237" y="253"/>
                      <a:pt x="237" y="253"/>
                      <a:pt x="238" y="253"/>
                    </a:cubicBezTo>
                    <a:cubicBezTo>
                      <a:pt x="238" y="252"/>
                      <a:pt x="239" y="252"/>
                      <a:pt x="240" y="251"/>
                    </a:cubicBezTo>
                    <a:cubicBezTo>
                      <a:pt x="240" y="251"/>
                      <a:pt x="240" y="251"/>
                      <a:pt x="241" y="250"/>
                    </a:cubicBezTo>
                    <a:cubicBezTo>
                      <a:pt x="241" y="250"/>
                      <a:pt x="242" y="250"/>
                      <a:pt x="242" y="250"/>
                    </a:cubicBezTo>
                    <a:cubicBezTo>
                      <a:pt x="318" y="325"/>
                      <a:pt x="318" y="325"/>
                      <a:pt x="318" y="325"/>
                    </a:cubicBezTo>
                    <a:cubicBezTo>
                      <a:pt x="314" y="328"/>
                      <a:pt x="311" y="331"/>
                      <a:pt x="307" y="334"/>
                    </a:cubicBezTo>
                    <a:cubicBezTo>
                      <a:pt x="307" y="335"/>
                      <a:pt x="306" y="335"/>
                      <a:pt x="306" y="335"/>
                    </a:cubicBezTo>
                    <a:close/>
                    <a:moveTo>
                      <a:pt x="259" y="360"/>
                    </a:moveTo>
                    <a:cubicBezTo>
                      <a:pt x="257" y="361"/>
                      <a:pt x="255" y="362"/>
                      <a:pt x="253" y="362"/>
                    </a:cubicBezTo>
                    <a:cubicBezTo>
                      <a:pt x="252" y="362"/>
                      <a:pt x="252" y="362"/>
                      <a:pt x="252" y="363"/>
                    </a:cubicBezTo>
                    <a:cubicBezTo>
                      <a:pt x="250" y="363"/>
                      <a:pt x="248" y="364"/>
                      <a:pt x="246" y="364"/>
                    </a:cubicBezTo>
                    <a:cubicBezTo>
                      <a:pt x="246" y="364"/>
                      <a:pt x="245" y="364"/>
                      <a:pt x="244" y="365"/>
                    </a:cubicBezTo>
                    <a:cubicBezTo>
                      <a:pt x="243" y="365"/>
                      <a:pt x="241" y="365"/>
                      <a:pt x="240" y="366"/>
                    </a:cubicBezTo>
                    <a:cubicBezTo>
                      <a:pt x="239" y="366"/>
                      <a:pt x="238" y="366"/>
                      <a:pt x="237" y="366"/>
                    </a:cubicBezTo>
                    <a:cubicBezTo>
                      <a:pt x="235" y="366"/>
                      <a:pt x="234" y="367"/>
                      <a:pt x="233" y="367"/>
                    </a:cubicBezTo>
                    <a:cubicBezTo>
                      <a:pt x="232" y="367"/>
                      <a:pt x="230" y="367"/>
                      <a:pt x="228" y="368"/>
                    </a:cubicBezTo>
                    <a:cubicBezTo>
                      <a:pt x="228" y="368"/>
                      <a:pt x="227" y="368"/>
                      <a:pt x="227" y="368"/>
                    </a:cubicBezTo>
                    <a:cubicBezTo>
                      <a:pt x="225" y="368"/>
                      <a:pt x="222" y="368"/>
                      <a:pt x="220" y="368"/>
                    </a:cubicBezTo>
                    <a:cubicBezTo>
                      <a:pt x="220" y="368"/>
                      <a:pt x="220" y="368"/>
                      <a:pt x="220" y="369"/>
                    </a:cubicBezTo>
                    <a:cubicBezTo>
                      <a:pt x="217" y="369"/>
                      <a:pt x="215" y="369"/>
                      <a:pt x="212" y="369"/>
                    </a:cubicBezTo>
                    <a:cubicBezTo>
                      <a:pt x="212" y="262"/>
                      <a:pt x="212" y="262"/>
                      <a:pt x="212" y="262"/>
                    </a:cubicBezTo>
                    <a:cubicBezTo>
                      <a:pt x="213" y="262"/>
                      <a:pt x="213" y="262"/>
                      <a:pt x="213" y="262"/>
                    </a:cubicBezTo>
                    <a:cubicBezTo>
                      <a:pt x="214" y="262"/>
                      <a:pt x="215" y="262"/>
                      <a:pt x="215" y="261"/>
                    </a:cubicBezTo>
                    <a:cubicBezTo>
                      <a:pt x="216" y="261"/>
                      <a:pt x="217" y="261"/>
                      <a:pt x="217" y="261"/>
                    </a:cubicBezTo>
                    <a:cubicBezTo>
                      <a:pt x="218" y="261"/>
                      <a:pt x="218" y="261"/>
                      <a:pt x="219" y="261"/>
                    </a:cubicBezTo>
                    <a:cubicBezTo>
                      <a:pt x="220" y="261"/>
                      <a:pt x="221" y="260"/>
                      <a:pt x="221" y="260"/>
                    </a:cubicBezTo>
                    <a:cubicBezTo>
                      <a:pt x="222" y="260"/>
                      <a:pt x="222" y="260"/>
                      <a:pt x="223" y="260"/>
                    </a:cubicBezTo>
                    <a:cubicBezTo>
                      <a:pt x="224" y="259"/>
                      <a:pt x="224" y="259"/>
                      <a:pt x="225" y="259"/>
                    </a:cubicBezTo>
                    <a:cubicBezTo>
                      <a:pt x="225" y="259"/>
                      <a:pt x="225" y="259"/>
                      <a:pt x="226" y="259"/>
                    </a:cubicBezTo>
                    <a:cubicBezTo>
                      <a:pt x="272" y="355"/>
                      <a:pt x="272" y="355"/>
                      <a:pt x="272" y="355"/>
                    </a:cubicBezTo>
                    <a:cubicBezTo>
                      <a:pt x="268" y="357"/>
                      <a:pt x="264" y="359"/>
                      <a:pt x="259" y="360"/>
                    </a:cubicBezTo>
                    <a:cubicBezTo>
                      <a:pt x="259" y="360"/>
                      <a:pt x="259" y="360"/>
                      <a:pt x="259" y="360"/>
                    </a:cubicBezTo>
                    <a:close/>
                    <a:moveTo>
                      <a:pt x="192" y="368"/>
                    </a:moveTo>
                    <a:cubicBezTo>
                      <a:pt x="190" y="368"/>
                      <a:pt x="188" y="368"/>
                      <a:pt x="186" y="368"/>
                    </a:cubicBezTo>
                    <a:cubicBezTo>
                      <a:pt x="185" y="368"/>
                      <a:pt x="184" y="368"/>
                      <a:pt x="183" y="367"/>
                    </a:cubicBezTo>
                    <a:cubicBezTo>
                      <a:pt x="182" y="367"/>
                      <a:pt x="180" y="367"/>
                      <a:pt x="179" y="367"/>
                    </a:cubicBezTo>
                    <a:cubicBezTo>
                      <a:pt x="178" y="367"/>
                      <a:pt x="176" y="366"/>
                      <a:pt x="175" y="366"/>
                    </a:cubicBezTo>
                    <a:cubicBezTo>
                      <a:pt x="174" y="366"/>
                      <a:pt x="173" y="366"/>
                      <a:pt x="172" y="366"/>
                    </a:cubicBezTo>
                    <a:cubicBezTo>
                      <a:pt x="170" y="365"/>
                      <a:pt x="168" y="365"/>
                      <a:pt x="166" y="364"/>
                    </a:cubicBezTo>
                    <a:cubicBezTo>
                      <a:pt x="166" y="364"/>
                      <a:pt x="166" y="364"/>
                      <a:pt x="166" y="364"/>
                    </a:cubicBezTo>
                    <a:cubicBezTo>
                      <a:pt x="163" y="363"/>
                      <a:pt x="161" y="363"/>
                      <a:pt x="158" y="362"/>
                    </a:cubicBezTo>
                    <a:cubicBezTo>
                      <a:pt x="194" y="261"/>
                      <a:pt x="194" y="261"/>
                      <a:pt x="194" y="261"/>
                    </a:cubicBezTo>
                    <a:cubicBezTo>
                      <a:pt x="194" y="261"/>
                      <a:pt x="194" y="261"/>
                      <a:pt x="194" y="261"/>
                    </a:cubicBezTo>
                    <a:cubicBezTo>
                      <a:pt x="195" y="261"/>
                      <a:pt x="196" y="261"/>
                      <a:pt x="197" y="261"/>
                    </a:cubicBezTo>
                    <a:cubicBezTo>
                      <a:pt x="197" y="262"/>
                      <a:pt x="198" y="262"/>
                      <a:pt x="199" y="262"/>
                    </a:cubicBezTo>
                    <a:cubicBezTo>
                      <a:pt x="199" y="262"/>
                      <a:pt x="200" y="262"/>
                      <a:pt x="200" y="262"/>
                    </a:cubicBezTo>
                    <a:cubicBezTo>
                      <a:pt x="200" y="369"/>
                      <a:pt x="200" y="369"/>
                      <a:pt x="200" y="369"/>
                    </a:cubicBezTo>
                    <a:cubicBezTo>
                      <a:pt x="197" y="369"/>
                      <a:pt x="195" y="369"/>
                      <a:pt x="193" y="369"/>
                    </a:cubicBezTo>
                    <a:cubicBezTo>
                      <a:pt x="192" y="368"/>
                      <a:pt x="192" y="368"/>
                      <a:pt x="192" y="368"/>
                    </a:cubicBezTo>
                    <a:close/>
                    <a:moveTo>
                      <a:pt x="139" y="355"/>
                    </a:moveTo>
                    <a:cubicBezTo>
                      <a:pt x="137" y="354"/>
                      <a:pt x="135" y="353"/>
                      <a:pt x="134" y="352"/>
                    </a:cubicBezTo>
                    <a:cubicBezTo>
                      <a:pt x="133" y="352"/>
                      <a:pt x="132" y="352"/>
                      <a:pt x="132" y="351"/>
                    </a:cubicBezTo>
                    <a:cubicBezTo>
                      <a:pt x="130" y="351"/>
                      <a:pt x="129" y="350"/>
                      <a:pt x="127" y="349"/>
                    </a:cubicBezTo>
                    <a:cubicBezTo>
                      <a:pt x="127" y="348"/>
                      <a:pt x="126" y="348"/>
                      <a:pt x="125" y="347"/>
                    </a:cubicBezTo>
                    <a:cubicBezTo>
                      <a:pt x="124" y="347"/>
                      <a:pt x="123" y="346"/>
                      <a:pt x="122" y="346"/>
                    </a:cubicBezTo>
                    <a:cubicBezTo>
                      <a:pt x="120" y="345"/>
                      <a:pt x="119" y="344"/>
                      <a:pt x="118" y="343"/>
                    </a:cubicBezTo>
                    <a:cubicBezTo>
                      <a:pt x="117" y="343"/>
                      <a:pt x="117" y="343"/>
                      <a:pt x="116" y="342"/>
                    </a:cubicBezTo>
                    <a:cubicBezTo>
                      <a:pt x="115" y="341"/>
                      <a:pt x="113" y="340"/>
                      <a:pt x="112" y="339"/>
                    </a:cubicBezTo>
                    <a:cubicBezTo>
                      <a:pt x="111" y="339"/>
                      <a:pt x="111" y="339"/>
                      <a:pt x="111" y="338"/>
                    </a:cubicBezTo>
                    <a:cubicBezTo>
                      <a:pt x="109" y="337"/>
                      <a:pt x="107" y="336"/>
                      <a:pt x="105" y="335"/>
                    </a:cubicBezTo>
                    <a:cubicBezTo>
                      <a:pt x="105" y="334"/>
                      <a:pt x="105" y="334"/>
                      <a:pt x="105" y="334"/>
                    </a:cubicBezTo>
                    <a:cubicBezTo>
                      <a:pt x="102" y="331"/>
                      <a:pt x="98" y="328"/>
                      <a:pt x="95" y="325"/>
                    </a:cubicBezTo>
                    <a:cubicBezTo>
                      <a:pt x="170" y="250"/>
                      <a:pt x="170" y="250"/>
                      <a:pt x="170" y="250"/>
                    </a:cubicBezTo>
                    <a:cubicBezTo>
                      <a:pt x="170" y="250"/>
                      <a:pt x="170" y="250"/>
                      <a:pt x="171" y="250"/>
                    </a:cubicBezTo>
                    <a:cubicBezTo>
                      <a:pt x="171" y="250"/>
                      <a:pt x="172" y="251"/>
                      <a:pt x="172" y="251"/>
                    </a:cubicBezTo>
                    <a:cubicBezTo>
                      <a:pt x="173" y="252"/>
                      <a:pt x="173" y="252"/>
                      <a:pt x="174" y="252"/>
                    </a:cubicBezTo>
                    <a:cubicBezTo>
                      <a:pt x="174" y="253"/>
                      <a:pt x="175" y="253"/>
                      <a:pt x="176" y="253"/>
                    </a:cubicBezTo>
                    <a:cubicBezTo>
                      <a:pt x="176" y="254"/>
                      <a:pt x="177" y="254"/>
                      <a:pt x="177" y="254"/>
                    </a:cubicBezTo>
                    <a:cubicBezTo>
                      <a:pt x="178" y="255"/>
                      <a:pt x="178" y="255"/>
                      <a:pt x="179" y="255"/>
                    </a:cubicBezTo>
                    <a:cubicBezTo>
                      <a:pt x="180" y="256"/>
                      <a:pt x="180" y="256"/>
                      <a:pt x="181" y="257"/>
                    </a:cubicBezTo>
                    <a:cubicBezTo>
                      <a:pt x="181" y="257"/>
                      <a:pt x="182" y="257"/>
                      <a:pt x="182" y="257"/>
                    </a:cubicBezTo>
                    <a:cubicBezTo>
                      <a:pt x="147" y="358"/>
                      <a:pt x="147" y="358"/>
                      <a:pt x="147" y="358"/>
                    </a:cubicBezTo>
                    <a:cubicBezTo>
                      <a:pt x="144" y="357"/>
                      <a:pt x="142" y="356"/>
                      <a:pt x="140" y="355"/>
                    </a:cubicBezTo>
                    <a:cubicBezTo>
                      <a:pt x="140" y="355"/>
                      <a:pt x="140" y="355"/>
                      <a:pt x="139" y="355"/>
                    </a:cubicBezTo>
                    <a:close/>
                    <a:moveTo>
                      <a:pt x="75" y="304"/>
                    </a:moveTo>
                    <a:cubicBezTo>
                      <a:pt x="74" y="303"/>
                      <a:pt x="73" y="301"/>
                      <a:pt x="73" y="300"/>
                    </a:cubicBezTo>
                    <a:cubicBezTo>
                      <a:pt x="71" y="298"/>
                      <a:pt x="70" y="296"/>
                      <a:pt x="69" y="295"/>
                    </a:cubicBezTo>
                    <a:cubicBezTo>
                      <a:pt x="69" y="294"/>
                      <a:pt x="69" y="294"/>
                      <a:pt x="69" y="294"/>
                    </a:cubicBezTo>
                    <a:cubicBezTo>
                      <a:pt x="66" y="290"/>
                      <a:pt x="64" y="286"/>
                      <a:pt x="61" y="282"/>
                    </a:cubicBezTo>
                    <a:cubicBezTo>
                      <a:pt x="158" y="235"/>
                      <a:pt x="158" y="235"/>
                      <a:pt x="158" y="235"/>
                    </a:cubicBezTo>
                    <a:cubicBezTo>
                      <a:pt x="158" y="236"/>
                      <a:pt x="158" y="236"/>
                      <a:pt x="159" y="236"/>
                    </a:cubicBezTo>
                    <a:cubicBezTo>
                      <a:pt x="159" y="237"/>
                      <a:pt x="159" y="237"/>
                      <a:pt x="159" y="238"/>
                    </a:cubicBezTo>
                    <a:cubicBezTo>
                      <a:pt x="160" y="239"/>
                      <a:pt x="160" y="239"/>
                      <a:pt x="161" y="240"/>
                    </a:cubicBezTo>
                    <a:cubicBezTo>
                      <a:pt x="161" y="240"/>
                      <a:pt x="161" y="240"/>
                      <a:pt x="161" y="241"/>
                    </a:cubicBezTo>
                    <a:cubicBezTo>
                      <a:pt x="86" y="316"/>
                      <a:pt x="86" y="316"/>
                      <a:pt x="86" y="316"/>
                    </a:cubicBezTo>
                    <a:cubicBezTo>
                      <a:pt x="83" y="313"/>
                      <a:pt x="79" y="309"/>
                      <a:pt x="77" y="306"/>
                    </a:cubicBezTo>
                    <a:cubicBezTo>
                      <a:pt x="76" y="305"/>
                      <a:pt x="76" y="304"/>
                      <a:pt x="75" y="304"/>
                    </a:cubicBezTo>
                    <a:close/>
                    <a:moveTo>
                      <a:pt x="51" y="257"/>
                    </a:moveTo>
                    <a:cubicBezTo>
                      <a:pt x="50" y="255"/>
                      <a:pt x="50" y="253"/>
                      <a:pt x="49" y="251"/>
                    </a:cubicBezTo>
                    <a:cubicBezTo>
                      <a:pt x="49" y="251"/>
                      <a:pt x="49" y="251"/>
                      <a:pt x="49" y="250"/>
                    </a:cubicBezTo>
                    <a:cubicBezTo>
                      <a:pt x="48" y="248"/>
                      <a:pt x="48" y="247"/>
                      <a:pt x="47" y="245"/>
                    </a:cubicBezTo>
                    <a:cubicBezTo>
                      <a:pt x="47" y="244"/>
                      <a:pt x="47" y="243"/>
                      <a:pt x="47" y="243"/>
                    </a:cubicBezTo>
                    <a:cubicBezTo>
                      <a:pt x="46" y="241"/>
                      <a:pt x="46" y="240"/>
                      <a:pt x="46" y="238"/>
                    </a:cubicBezTo>
                    <a:cubicBezTo>
                      <a:pt x="46" y="237"/>
                      <a:pt x="45" y="236"/>
                      <a:pt x="45" y="235"/>
                    </a:cubicBezTo>
                    <a:cubicBezTo>
                      <a:pt x="45" y="234"/>
                      <a:pt x="45" y="233"/>
                      <a:pt x="45" y="232"/>
                    </a:cubicBezTo>
                    <a:cubicBezTo>
                      <a:pt x="44" y="230"/>
                      <a:pt x="44" y="229"/>
                      <a:pt x="44" y="227"/>
                    </a:cubicBezTo>
                    <a:cubicBezTo>
                      <a:pt x="44" y="226"/>
                      <a:pt x="44" y="226"/>
                      <a:pt x="44" y="225"/>
                    </a:cubicBezTo>
                    <a:cubicBezTo>
                      <a:pt x="43" y="223"/>
                      <a:pt x="43" y="221"/>
                      <a:pt x="43" y="219"/>
                    </a:cubicBezTo>
                    <a:cubicBezTo>
                      <a:pt x="43" y="219"/>
                      <a:pt x="43" y="219"/>
                      <a:pt x="43" y="218"/>
                    </a:cubicBezTo>
                    <a:cubicBezTo>
                      <a:pt x="43" y="216"/>
                      <a:pt x="43" y="213"/>
                      <a:pt x="43" y="211"/>
                    </a:cubicBezTo>
                    <a:cubicBezTo>
                      <a:pt x="150" y="211"/>
                      <a:pt x="150" y="211"/>
                      <a:pt x="150" y="211"/>
                    </a:cubicBezTo>
                    <a:cubicBezTo>
                      <a:pt x="150" y="211"/>
                      <a:pt x="150" y="211"/>
                      <a:pt x="150" y="212"/>
                    </a:cubicBezTo>
                    <a:cubicBezTo>
                      <a:pt x="150" y="212"/>
                      <a:pt x="150" y="213"/>
                      <a:pt x="150" y="214"/>
                    </a:cubicBezTo>
                    <a:cubicBezTo>
                      <a:pt x="150" y="214"/>
                      <a:pt x="150" y="215"/>
                      <a:pt x="150" y="216"/>
                    </a:cubicBezTo>
                    <a:cubicBezTo>
                      <a:pt x="150" y="216"/>
                      <a:pt x="150" y="217"/>
                      <a:pt x="151" y="217"/>
                    </a:cubicBezTo>
                    <a:cubicBezTo>
                      <a:pt x="151" y="218"/>
                      <a:pt x="151" y="219"/>
                      <a:pt x="151" y="220"/>
                    </a:cubicBezTo>
                    <a:cubicBezTo>
                      <a:pt x="151" y="220"/>
                      <a:pt x="151" y="220"/>
                      <a:pt x="151" y="221"/>
                    </a:cubicBezTo>
                    <a:cubicBezTo>
                      <a:pt x="152" y="222"/>
                      <a:pt x="152" y="223"/>
                      <a:pt x="152" y="224"/>
                    </a:cubicBezTo>
                    <a:cubicBezTo>
                      <a:pt x="152" y="224"/>
                      <a:pt x="152" y="224"/>
                      <a:pt x="152" y="224"/>
                    </a:cubicBezTo>
                    <a:cubicBezTo>
                      <a:pt x="56" y="271"/>
                      <a:pt x="56" y="271"/>
                      <a:pt x="56" y="271"/>
                    </a:cubicBezTo>
                    <a:cubicBezTo>
                      <a:pt x="54" y="266"/>
                      <a:pt x="52" y="262"/>
                      <a:pt x="51" y="258"/>
                    </a:cubicBezTo>
                    <a:cubicBezTo>
                      <a:pt x="51" y="258"/>
                      <a:pt x="51" y="257"/>
                      <a:pt x="51" y="257"/>
                    </a:cubicBezTo>
                    <a:close/>
                    <a:moveTo>
                      <a:pt x="43" y="190"/>
                    </a:moveTo>
                    <a:cubicBezTo>
                      <a:pt x="43" y="188"/>
                      <a:pt x="44" y="186"/>
                      <a:pt x="44" y="184"/>
                    </a:cubicBezTo>
                    <a:cubicBezTo>
                      <a:pt x="44" y="184"/>
                      <a:pt x="44" y="183"/>
                      <a:pt x="44" y="182"/>
                    </a:cubicBezTo>
                    <a:cubicBezTo>
                      <a:pt x="44" y="180"/>
                      <a:pt x="45" y="179"/>
                      <a:pt x="45" y="178"/>
                    </a:cubicBezTo>
                    <a:cubicBezTo>
                      <a:pt x="45" y="176"/>
                      <a:pt x="45" y="175"/>
                      <a:pt x="46" y="173"/>
                    </a:cubicBezTo>
                    <a:cubicBezTo>
                      <a:pt x="46" y="173"/>
                      <a:pt x="46" y="172"/>
                      <a:pt x="46" y="171"/>
                    </a:cubicBezTo>
                    <a:cubicBezTo>
                      <a:pt x="47" y="169"/>
                      <a:pt x="47" y="167"/>
                      <a:pt x="48" y="165"/>
                    </a:cubicBezTo>
                    <a:cubicBezTo>
                      <a:pt x="48" y="165"/>
                      <a:pt x="48" y="164"/>
                      <a:pt x="48" y="164"/>
                    </a:cubicBezTo>
                    <a:cubicBezTo>
                      <a:pt x="48" y="162"/>
                      <a:pt x="49" y="160"/>
                      <a:pt x="50" y="157"/>
                    </a:cubicBezTo>
                    <a:cubicBezTo>
                      <a:pt x="151" y="192"/>
                      <a:pt x="151" y="192"/>
                      <a:pt x="151" y="192"/>
                    </a:cubicBezTo>
                    <a:cubicBezTo>
                      <a:pt x="151" y="193"/>
                      <a:pt x="151" y="193"/>
                      <a:pt x="151" y="193"/>
                    </a:cubicBezTo>
                    <a:cubicBezTo>
                      <a:pt x="150" y="194"/>
                      <a:pt x="150" y="195"/>
                      <a:pt x="150" y="195"/>
                    </a:cubicBezTo>
                    <a:cubicBezTo>
                      <a:pt x="150" y="196"/>
                      <a:pt x="150" y="197"/>
                      <a:pt x="150" y="198"/>
                    </a:cubicBezTo>
                    <a:cubicBezTo>
                      <a:pt x="150" y="198"/>
                      <a:pt x="150" y="198"/>
                      <a:pt x="150" y="198"/>
                    </a:cubicBezTo>
                    <a:cubicBezTo>
                      <a:pt x="43" y="198"/>
                      <a:pt x="43" y="198"/>
                      <a:pt x="43" y="198"/>
                    </a:cubicBezTo>
                    <a:cubicBezTo>
                      <a:pt x="43" y="196"/>
                      <a:pt x="43" y="194"/>
                      <a:pt x="43" y="191"/>
                    </a:cubicBezTo>
                    <a:cubicBezTo>
                      <a:pt x="43" y="191"/>
                      <a:pt x="43" y="191"/>
                      <a:pt x="43" y="190"/>
                    </a:cubicBezTo>
                    <a:close/>
                    <a:moveTo>
                      <a:pt x="57" y="138"/>
                    </a:moveTo>
                    <a:cubicBezTo>
                      <a:pt x="58" y="136"/>
                      <a:pt x="59" y="134"/>
                      <a:pt x="60" y="132"/>
                    </a:cubicBezTo>
                    <a:cubicBezTo>
                      <a:pt x="60" y="132"/>
                      <a:pt x="60" y="131"/>
                      <a:pt x="60" y="131"/>
                    </a:cubicBezTo>
                    <a:cubicBezTo>
                      <a:pt x="61" y="129"/>
                      <a:pt x="62" y="128"/>
                      <a:pt x="63" y="127"/>
                    </a:cubicBezTo>
                    <a:cubicBezTo>
                      <a:pt x="63" y="126"/>
                      <a:pt x="64" y="125"/>
                      <a:pt x="64" y="124"/>
                    </a:cubicBezTo>
                    <a:cubicBezTo>
                      <a:pt x="65" y="123"/>
                      <a:pt x="65" y="122"/>
                      <a:pt x="66" y="121"/>
                    </a:cubicBezTo>
                    <a:cubicBezTo>
                      <a:pt x="67" y="120"/>
                      <a:pt x="68" y="118"/>
                      <a:pt x="68" y="117"/>
                    </a:cubicBezTo>
                    <a:cubicBezTo>
                      <a:pt x="69" y="116"/>
                      <a:pt x="69" y="116"/>
                      <a:pt x="69" y="115"/>
                    </a:cubicBezTo>
                    <a:cubicBezTo>
                      <a:pt x="71" y="114"/>
                      <a:pt x="72" y="112"/>
                      <a:pt x="73" y="111"/>
                    </a:cubicBezTo>
                    <a:cubicBezTo>
                      <a:pt x="73" y="110"/>
                      <a:pt x="73" y="110"/>
                      <a:pt x="73" y="110"/>
                    </a:cubicBezTo>
                    <a:cubicBezTo>
                      <a:pt x="74" y="108"/>
                      <a:pt x="76" y="106"/>
                      <a:pt x="77" y="105"/>
                    </a:cubicBezTo>
                    <a:cubicBezTo>
                      <a:pt x="77" y="105"/>
                      <a:pt x="77" y="105"/>
                      <a:pt x="77" y="105"/>
                    </a:cubicBezTo>
                    <a:cubicBezTo>
                      <a:pt x="80" y="101"/>
                      <a:pt x="83" y="97"/>
                      <a:pt x="86" y="94"/>
                    </a:cubicBezTo>
                    <a:cubicBezTo>
                      <a:pt x="162" y="169"/>
                      <a:pt x="162" y="169"/>
                      <a:pt x="162" y="169"/>
                    </a:cubicBezTo>
                    <a:cubicBezTo>
                      <a:pt x="162" y="170"/>
                      <a:pt x="162" y="170"/>
                      <a:pt x="162" y="170"/>
                    </a:cubicBezTo>
                    <a:cubicBezTo>
                      <a:pt x="161" y="170"/>
                      <a:pt x="161" y="171"/>
                      <a:pt x="160" y="171"/>
                    </a:cubicBezTo>
                    <a:cubicBezTo>
                      <a:pt x="160" y="172"/>
                      <a:pt x="160" y="172"/>
                      <a:pt x="159" y="173"/>
                    </a:cubicBezTo>
                    <a:cubicBezTo>
                      <a:pt x="159" y="173"/>
                      <a:pt x="159" y="174"/>
                      <a:pt x="158" y="174"/>
                    </a:cubicBezTo>
                    <a:cubicBezTo>
                      <a:pt x="158" y="175"/>
                      <a:pt x="158" y="176"/>
                      <a:pt x="157" y="176"/>
                    </a:cubicBezTo>
                    <a:cubicBezTo>
                      <a:pt x="157" y="177"/>
                      <a:pt x="157" y="177"/>
                      <a:pt x="157" y="178"/>
                    </a:cubicBezTo>
                    <a:cubicBezTo>
                      <a:pt x="156" y="178"/>
                      <a:pt x="156" y="179"/>
                      <a:pt x="155" y="180"/>
                    </a:cubicBezTo>
                    <a:cubicBezTo>
                      <a:pt x="155" y="180"/>
                      <a:pt x="155" y="180"/>
                      <a:pt x="155" y="180"/>
                    </a:cubicBezTo>
                    <a:cubicBezTo>
                      <a:pt x="54" y="145"/>
                      <a:pt x="54" y="145"/>
                      <a:pt x="54" y="145"/>
                    </a:cubicBezTo>
                    <a:cubicBezTo>
                      <a:pt x="55" y="143"/>
                      <a:pt x="56" y="141"/>
                      <a:pt x="57" y="139"/>
                    </a:cubicBezTo>
                    <a:cubicBezTo>
                      <a:pt x="57" y="138"/>
                      <a:pt x="57" y="138"/>
                      <a:pt x="57" y="138"/>
                    </a:cubicBezTo>
                    <a:close/>
                    <a:moveTo>
                      <a:pt x="107" y="75"/>
                    </a:moveTo>
                    <a:cubicBezTo>
                      <a:pt x="108" y="74"/>
                      <a:pt x="110" y="73"/>
                      <a:pt x="111" y="72"/>
                    </a:cubicBezTo>
                    <a:cubicBezTo>
                      <a:pt x="117" y="68"/>
                      <a:pt x="123" y="64"/>
                      <a:pt x="129" y="61"/>
                    </a:cubicBezTo>
                    <a:cubicBezTo>
                      <a:pt x="176" y="157"/>
                      <a:pt x="176" y="157"/>
                      <a:pt x="176" y="157"/>
                    </a:cubicBezTo>
                    <a:cubicBezTo>
                      <a:pt x="176" y="157"/>
                      <a:pt x="175" y="158"/>
                      <a:pt x="175" y="158"/>
                    </a:cubicBezTo>
                    <a:cubicBezTo>
                      <a:pt x="175" y="158"/>
                      <a:pt x="174" y="158"/>
                      <a:pt x="174" y="159"/>
                    </a:cubicBezTo>
                    <a:cubicBezTo>
                      <a:pt x="173" y="159"/>
                      <a:pt x="172" y="160"/>
                      <a:pt x="172" y="160"/>
                    </a:cubicBezTo>
                    <a:cubicBezTo>
                      <a:pt x="171" y="160"/>
                      <a:pt x="171" y="161"/>
                      <a:pt x="171" y="161"/>
                    </a:cubicBezTo>
                    <a:cubicBezTo>
                      <a:pt x="95" y="85"/>
                      <a:pt x="95" y="85"/>
                      <a:pt x="95" y="85"/>
                    </a:cubicBezTo>
                    <a:cubicBezTo>
                      <a:pt x="99" y="82"/>
                      <a:pt x="102" y="79"/>
                      <a:pt x="106" y="76"/>
                    </a:cubicBezTo>
                    <a:cubicBezTo>
                      <a:pt x="106" y="76"/>
                      <a:pt x="106" y="76"/>
                      <a:pt x="107" y="75"/>
                    </a:cubicBezTo>
                    <a:close/>
                    <a:moveTo>
                      <a:pt x="154" y="50"/>
                    </a:moveTo>
                    <a:cubicBezTo>
                      <a:pt x="156" y="50"/>
                      <a:pt x="158" y="49"/>
                      <a:pt x="160" y="48"/>
                    </a:cubicBezTo>
                    <a:cubicBezTo>
                      <a:pt x="160" y="48"/>
                      <a:pt x="161" y="48"/>
                      <a:pt x="161" y="48"/>
                    </a:cubicBezTo>
                    <a:cubicBezTo>
                      <a:pt x="163" y="48"/>
                      <a:pt x="165" y="47"/>
                      <a:pt x="166" y="47"/>
                    </a:cubicBezTo>
                    <a:cubicBezTo>
                      <a:pt x="167" y="46"/>
                      <a:pt x="168" y="46"/>
                      <a:pt x="169" y="46"/>
                    </a:cubicBezTo>
                    <a:cubicBezTo>
                      <a:pt x="170" y="46"/>
                      <a:pt x="171" y="45"/>
                      <a:pt x="173" y="45"/>
                    </a:cubicBezTo>
                    <a:cubicBezTo>
                      <a:pt x="174" y="45"/>
                      <a:pt x="175" y="45"/>
                      <a:pt x="176" y="44"/>
                    </a:cubicBezTo>
                    <a:cubicBezTo>
                      <a:pt x="177" y="44"/>
                      <a:pt x="178" y="44"/>
                      <a:pt x="179" y="44"/>
                    </a:cubicBezTo>
                    <a:cubicBezTo>
                      <a:pt x="181" y="44"/>
                      <a:pt x="182" y="43"/>
                      <a:pt x="184" y="43"/>
                    </a:cubicBezTo>
                    <a:cubicBezTo>
                      <a:pt x="185" y="43"/>
                      <a:pt x="185" y="43"/>
                      <a:pt x="186" y="43"/>
                    </a:cubicBezTo>
                    <a:cubicBezTo>
                      <a:pt x="188" y="43"/>
                      <a:pt x="190" y="43"/>
                      <a:pt x="192" y="42"/>
                    </a:cubicBezTo>
                    <a:cubicBezTo>
                      <a:pt x="192" y="42"/>
                      <a:pt x="192" y="42"/>
                      <a:pt x="193" y="42"/>
                    </a:cubicBezTo>
                    <a:cubicBezTo>
                      <a:pt x="195" y="42"/>
                      <a:pt x="197" y="42"/>
                      <a:pt x="200" y="42"/>
                    </a:cubicBezTo>
                    <a:cubicBezTo>
                      <a:pt x="200" y="149"/>
                      <a:pt x="200" y="149"/>
                      <a:pt x="200" y="149"/>
                    </a:cubicBezTo>
                    <a:cubicBezTo>
                      <a:pt x="200" y="149"/>
                      <a:pt x="200" y="149"/>
                      <a:pt x="199" y="149"/>
                    </a:cubicBezTo>
                    <a:cubicBezTo>
                      <a:pt x="199" y="149"/>
                      <a:pt x="198" y="149"/>
                      <a:pt x="197" y="149"/>
                    </a:cubicBezTo>
                    <a:cubicBezTo>
                      <a:pt x="197" y="149"/>
                      <a:pt x="196" y="149"/>
                      <a:pt x="195" y="150"/>
                    </a:cubicBezTo>
                    <a:cubicBezTo>
                      <a:pt x="195" y="150"/>
                      <a:pt x="194" y="150"/>
                      <a:pt x="194" y="150"/>
                    </a:cubicBezTo>
                    <a:cubicBezTo>
                      <a:pt x="193" y="150"/>
                      <a:pt x="192" y="150"/>
                      <a:pt x="191" y="150"/>
                    </a:cubicBezTo>
                    <a:cubicBezTo>
                      <a:pt x="191" y="151"/>
                      <a:pt x="191" y="151"/>
                      <a:pt x="191" y="151"/>
                    </a:cubicBezTo>
                    <a:cubicBezTo>
                      <a:pt x="190" y="151"/>
                      <a:pt x="189" y="151"/>
                      <a:pt x="188" y="152"/>
                    </a:cubicBezTo>
                    <a:cubicBezTo>
                      <a:pt x="188" y="152"/>
                      <a:pt x="188" y="152"/>
                      <a:pt x="188" y="152"/>
                    </a:cubicBezTo>
                    <a:cubicBezTo>
                      <a:pt x="141" y="55"/>
                      <a:pt x="141" y="55"/>
                      <a:pt x="141" y="55"/>
                    </a:cubicBezTo>
                    <a:cubicBezTo>
                      <a:pt x="145" y="53"/>
                      <a:pt x="149" y="52"/>
                      <a:pt x="154" y="50"/>
                    </a:cubicBezTo>
                    <a:cubicBezTo>
                      <a:pt x="154" y="50"/>
                      <a:pt x="154" y="50"/>
                      <a:pt x="154" y="50"/>
                    </a:cubicBezTo>
                    <a:close/>
                    <a:moveTo>
                      <a:pt x="220" y="42"/>
                    </a:moveTo>
                    <a:cubicBezTo>
                      <a:pt x="222" y="43"/>
                      <a:pt x="224" y="43"/>
                      <a:pt x="227" y="43"/>
                    </a:cubicBezTo>
                    <a:cubicBezTo>
                      <a:pt x="227" y="43"/>
                      <a:pt x="228" y="43"/>
                      <a:pt x="229" y="43"/>
                    </a:cubicBezTo>
                    <a:cubicBezTo>
                      <a:pt x="230" y="44"/>
                      <a:pt x="232" y="44"/>
                      <a:pt x="233" y="44"/>
                    </a:cubicBezTo>
                    <a:cubicBezTo>
                      <a:pt x="235" y="44"/>
                      <a:pt x="236" y="44"/>
                      <a:pt x="237" y="45"/>
                    </a:cubicBezTo>
                    <a:cubicBezTo>
                      <a:pt x="238" y="45"/>
                      <a:pt x="239" y="45"/>
                      <a:pt x="240" y="45"/>
                    </a:cubicBezTo>
                    <a:cubicBezTo>
                      <a:pt x="242" y="46"/>
                      <a:pt x="244" y="46"/>
                      <a:pt x="246" y="47"/>
                    </a:cubicBezTo>
                    <a:cubicBezTo>
                      <a:pt x="246" y="47"/>
                      <a:pt x="246" y="47"/>
                      <a:pt x="247" y="47"/>
                    </a:cubicBezTo>
                    <a:cubicBezTo>
                      <a:pt x="249" y="47"/>
                      <a:pt x="251" y="48"/>
                      <a:pt x="254" y="49"/>
                    </a:cubicBezTo>
                    <a:cubicBezTo>
                      <a:pt x="219" y="150"/>
                      <a:pt x="219" y="150"/>
                      <a:pt x="219" y="150"/>
                    </a:cubicBezTo>
                    <a:cubicBezTo>
                      <a:pt x="218" y="150"/>
                      <a:pt x="218" y="150"/>
                      <a:pt x="218" y="150"/>
                    </a:cubicBezTo>
                    <a:cubicBezTo>
                      <a:pt x="217" y="150"/>
                      <a:pt x="216" y="149"/>
                      <a:pt x="216" y="149"/>
                    </a:cubicBezTo>
                    <a:cubicBezTo>
                      <a:pt x="215" y="149"/>
                      <a:pt x="214" y="149"/>
                      <a:pt x="213" y="149"/>
                    </a:cubicBezTo>
                    <a:cubicBezTo>
                      <a:pt x="213" y="149"/>
                      <a:pt x="213" y="149"/>
                      <a:pt x="212" y="149"/>
                    </a:cubicBezTo>
                    <a:cubicBezTo>
                      <a:pt x="212" y="42"/>
                      <a:pt x="212" y="42"/>
                      <a:pt x="212" y="42"/>
                    </a:cubicBezTo>
                    <a:cubicBezTo>
                      <a:pt x="215" y="42"/>
                      <a:pt x="217" y="42"/>
                      <a:pt x="220" y="42"/>
                    </a:cubicBezTo>
                    <a:cubicBezTo>
                      <a:pt x="220" y="42"/>
                      <a:pt x="220" y="42"/>
                      <a:pt x="220" y="42"/>
                    </a:cubicBezTo>
                    <a:close/>
                    <a:moveTo>
                      <a:pt x="273" y="56"/>
                    </a:moveTo>
                    <a:cubicBezTo>
                      <a:pt x="275" y="57"/>
                      <a:pt x="277" y="58"/>
                      <a:pt x="279" y="59"/>
                    </a:cubicBezTo>
                    <a:cubicBezTo>
                      <a:pt x="279" y="59"/>
                      <a:pt x="280" y="59"/>
                      <a:pt x="280" y="59"/>
                    </a:cubicBezTo>
                    <a:cubicBezTo>
                      <a:pt x="282" y="60"/>
                      <a:pt x="283" y="61"/>
                      <a:pt x="284" y="62"/>
                    </a:cubicBezTo>
                    <a:cubicBezTo>
                      <a:pt x="285" y="62"/>
                      <a:pt x="286" y="63"/>
                      <a:pt x="287" y="63"/>
                    </a:cubicBezTo>
                    <a:cubicBezTo>
                      <a:pt x="288" y="64"/>
                      <a:pt x="289" y="64"/>
                      <a:pt x="290" y="65"/>
                    </a:cubicBezTo>
                    <a:cubicBezTo>
                      <a:pt x="291" y="66"/>
                      <a:pt x="293" y="66"/>
                      <a:pt x="294" y="67"/>
                    </a:cubicBezTo>
                    <a:cubicBezTo>
                      <a:pt x="294" y="68"/>
                      <a:pt x="295" y="68"/>
                      <a:pt x="296" y="68"/>
                    </a:cubicBezTo>
                    <a:cubicBezTo>
                      <a:pt x="297" y="69"/>
                      <a:pt x="299" y="70"/>
                      <a:pt x="300" y="71"/>
                    </a:cubicBezTo>
                    <a:cubicBezTo>
                      <a:pt x="300" y="72"/>
                      <a:pt x="301" y="72"/>
                      <a:pt x="301" y="72"/>
                    </a:cubicBezTo>
                    <a:cubicBezTo>
                      <a:pt x="303" y="73"/>
                      <a:pt x="304" y="75"/>
                      <a:pt x="306" y="76"/>
                    </a:cubicBezTo>
                    <a:cubicBezTo>
                      <a:pt x="306" y="76"/>
                      <a:pt x="306" y="76"/>
                      <a:pt x="306" y="76"/>
                    </a:cubicBezTo>
                    <a:cubicBezTo>
                      <a:pt x="310" y="79"/>
                      <a:pt x="314" y="82"/>
                      <a:pt x="317" y="85"/>
                    </a:cubicBezTo>
                    <a:cubicBezTo>
                      <a:pt x="241" y="161"/>
                      <a:pt x="241" y="161"/>
                      <a:pt x="241" y="161"/>
                    </a:cubicBezTo>
                    <a:cubicBezTo>
                      <a:pt x="241" y="161"/>
                      <a:pt x="241" y="161"/>
                      <a:pt x="241" y="161"/>
                    </a:cubicBezTo>
                    <a:cubicBezTo>
                      <a:pt x="240" y="160"/>
                      <a:pt x="239" y="159"/>
                      <a:pt x="239" y="159"/>
                    </a:cubicBezTo>
                    <a:cubicBezTo>
                      <a:pt x="238" y="159"/>
                      <a:pt x="238" y="158"/>
                      <a:pt x="238" y="158"/>
                    </a:cubicBezTo>
                    <a:cubicBezTo>
                      <a:pt x="237" y="158"/>
                      <a:pt x="237" y="157"/>
                      <a:pt x="236" y="157"/>
                    </a:cubicBezTo>
                    <a:cubicBezTo>
                      <a:pt x="235" y="157"/>
                      <a:pt x="235" y="156"/>
                      <a:pt x="235" y="156"/>
                    </a:cubicBezTo>
                    <a:cubicBezTo>
                      <a:pt x="234" y="156"/>
                      <a:pt x="233" y="156"/>
                      <a:pt x="233" y="155"/>
                    </a:cubicBezTo>
                    <a:cubicBezTo>
                      <a:pt x="232" y="155"/>
                      <a:pt x="232" y="155"/>
                      <a:pt x="231" y="154"/>
                    </a:cubicBezTo>
                    <a:cubicBezTo>
                      <a:pt x="231" y="154"/>
                      <a:pt x="231" y="154"/>
                      <a:pt x="231" y="154"/>
                    </a:cubicBezTo>
                    <a:cubicBezTo>
                      <a:pt x="266" y="53"/>
                      <a:pt x="266" y="53"/>
                      <a:pt x="266" y="53"/>
                    </a:cubicBezTo>
                    <a:cubicBezTo>
                      <a:pt x="268" y="54"/>
                      <a:pt x="270" y="55"/>
                      <a:pt x="272" y="56"/>
                    </a:cubicBezTo>
                    <a:cubicBezTo>
                      <a:pt x="272" y="56"/>
                      <a:pt x="273" y="56"/>
                      <a:pt x="273" y="56"/>
                    </a:cubicBezTo>
                    <a:close/>
                    <a:moveTo>
                      <a:pt x="343" y="115"/>
                    </a:moveTo>
                    <a:cubicBezTo>
                      <a:pt x="343" y="116"/>
                      <a:pt x="343" y="116"/>
                      <a:pt x="343" y="116"/>
                    </a:cubicBezTo>
                    <a:cubicBezTo>
                      <a:pt x="346" y="120"/>
                      <a:pt x="348" y="124"/>
                      <a:pt x="350" y="128"/>
                    </a:cubicBezTo>
                    <a:cubicBezTo>
                      <a:pt x="254" y="175"/>
                      <a:pt x="254" y="175"/>
                      <a:pt x="254" y="175"/>
                    </a:cubicBezTo>
                    <a:cubicBezTo>
                      <a:pt x="254" y="174"/>
                      <a:pt x="254" y="174"/>
                      <a:pt x="253" y="174"/>
                    </a:cubicBezTo>
                    <a:cubicBezTo>
                      <a:pt x="253" y="173"/>
                      <a:pt x="253" y="173"/>
                      <a:pt x="252" y="172"/>
                    </a:cubicBezTo>
                    <a:cubicBezTo>
                      <a:pt x="252" y="171"/>
                      <a:pt x="251" y="171"/>
                      <a:pt x="251" y="171"/>
                    </a:cubicBezTo>
                    <a:cubicBezTo>
                      <a:pt x="251" y="170"/>
                      <a:pt x="251" y="170"/>
                      <a:pt x="250" y="169"/>
                    </a:cubicBezTo>
                    <a:cubicBezTo>
                      <a:pt x="326" y="94"/>
                      <a:pt x="326" y="94"/>
                      <a:pt x="326" y="94"/>
                    </a:cubicBezTo>
                    <a:cubicBezTo>
                      <a:pt x="331" y="99"/>
                      <a:pt x="335" y="104"/>
                      <a:pt x="339" y="110"/>
                    </a:cubicBezTo>
                    <a:cubicBezTo>
                      <a:pt x="340" y="112"/>
                      <a:pt x="342" y="114"/>
                      <a:pt x="343" y="115"/>
                    </a:cubicBezTo>
                    <a:close/>
                    <a:moveTo>
                      <a:pt x="361" y="152"/>
                    </a:moveTo>
                    <a:cubicBezTo>
                      <a:pt x="362" y="154"/>
                      <a:pt x="362" y="157"/>
                      <a:pt x="363" y="159"/>
                    </a:cubicBezTo>
                    <a:cubicBezTo>
                      <a:pt x="363" y="159"/>
                      <a:pt x="363" y="159"/>
                      <a:pt x="363" y="160"/>
                    </a:cubicBezTo>
                    <a:cubicBezTo>
                      <a:pt x="364" y="161"/>
                      <a:pt x="364" y="163"/>
                      <a:pt x="365" y="165"/>
                    </a:cubicBezTo>
                    <a:cubicBezTo>
                      <a:pt x="365" y="166"/>
                      <a:pt x="365" y="166"/>
                      <a:pt x="365" y="167"/>
                    </a:cubicBezTo>
                    <a:cubicBezTo>
                      <a:pt x="366" y="168"/>
                      <a:pt x="366" y="170"/>
                      <a:pt x="366" y="171"/>
                    </a:cubicBezTo>
                    <a:cubicBezTo>
                      <a:pt x="366" y="172"/>
                      <a:pt x="367" y="173"/>
                      <a:pt x="367" y="175"/>
                    </a:cubicBezTo>
                    <a:cubicBezTo>
                      <a:pt x="367" y="176"/>
                      <a:pt x="367" y="177"/>
                      <a:pt x="367" y="178"/>
                    </a:cubicBezTo>
                    <a:cubicBezTo>
                      <a:pt x="368" y="179"/>
                      <a:pt x="368" y="181"/>
                      <a:pt x="368" y="182"/>
                    </a:cubicBezTo>
                    <a:cubicBezTo>
                      <a:pt x="368" y="183"/>
                      <a:pt x="368" y="184"/>
                      <a:pt x="368" y="184"/>
                    </a:cubicBezTo>
                    <a:cubicBezTo>
                      <a:pt x="369" y="186"/>
                      <a:pt x="369" y="188"/>
                      <a:pt x="369" y="190"/>
                    </a:cubicBezTo>
                    <a:cubicBezTo>
                      <a:pt x="369" y="191"/>
                      <a:pt x="369" y="191"/>
                      <a:pt x="369" y="191"/>
                    </a:cubicBezTo>
                    <a:cubicBezTo>
                      <a:pt x="369" y="194"/>
                      <a:pt x="370" y="196"/>
                      <a:pt x="370" y="198"/>
                    </a:cubicBezTo>
                    <a:cubicBezTo>
                      <a:pt x="263" y="198"/>
                      <a:pt x="263" y="198"/>
                      <a:pt x="263" y="198"/>
                    </a:cubicBezTo>
                    <a:cubicBezTo>
                      <a:pt x="263" y="198"/>
                      <a:pt x="263" y="198"/>
                      <a:pt x="262" y="198"/>
                    </a:cubicBezTo>
                    <a:cubicBezTo>
                      <a:pt x="262" y="197"/>
                      <a:pt x="262" y="196"/>
                      <a:pt x="262" y="195"/>
                    </a:cubicBezTo>
                    <a:cubicBezTo>
                      <a:pt x="262" y="195"/>
                      <a:pt x="262" y="194"/>
                      <a:pt x="262" y="194"/>
                    </a:cubicBezTo>
                    <a:cubicBezTo>
                      <a:pt x="262" y="193"/>
                      <a:pt x="261" y="193"/>
                      <a:pt x="261" y="192"/>
                    </a:cubicBezTo>
                    <a:cubicBezTo>
                      <a:pt x="261" y="191"/>
                      <a:pt x="261" y="191"/>
                      <a:pt x="261" y="190"/>
                    </a:cubicBezTo>
                    <a:cubicBezTo>
                      <a:pt x="261" y="189"/>
                      <a:pt x="261" y="189"/>
                      <a:pt x="260" y="188"/>
                    </a:cubicBezTo>
                    <a:cubicBezTo>
                      <a:pt x="260" y="188"/>
                      <a:pt x="260" y="187"/>
                      <a:pt x="260" y="186"/>
                    </a:cubicBezTo>
                    <a:cubicBezTo>
                      <a:pt x="260" y="186"/>
                      <a:pt x="260" y="186"/>
                      <a:pt x="260" y="186"/>
                    </a:cubicBezTo>
                    <a:cubicBezTo>
                      <a:pt x="356" y="139"/>
                      <a:pt x="356" y="139"/>
                      <a:pt x="356" y="139"/>
                    </a:cubicBezTo>
                    <a:cubicBezTo>
                      <a:pt x="358" y="143"/>
                      <a:pt x="359" y="148"/>
                      <a:pt x="361" y="152"/>
                    </a:cubicBezTo>
                    <a:cubicBezTo>
                      <a:pt x="361" y="152"/>
                      <a:pt x="361" y="152"/>
                      <a:pt x="361" y="152"/>
                    </a:cubicBezTo>
                    <a:close/>
                    <a:moveTo>
                      <a:pt x="224" y="228"/>
                    </a:moveTo>
                    <a:cubicBezTo>
                      <a:pt x="224" y="229"/>
                      <a:pt x="223" y="229"/>
                      <a:pt x="223" y="229"/>
                    </a:cubicBezTo>
                    <a:cubicBezTo>
                      <a:pt x="223" y="229"/>
                      <a:pt x="222" y="230"/>
                      <a:pt x="222" y="230"/>
                    </a:cubicBezTo>
                    <a:cubicBezTo>
                      <a:pt x="221" y="230"/>
                      <a:pt x="221" y="230"/>
                      <a:pt x="221" y="231"/>
                    </a:cubicBezTo>
                    <a:cubicBezTo>
                      <a:pt x="220" y="231"/>
                      <a:pt x="220" y="231"/>
                      <a:pt x="219" y="231"/>
                    </a:cubicBezTo>
                    <a:cubicBezTo>
                      <a:pt x="219" y="232"/>
                      <a:pt x="219" y="232"/>
                      <a:pt x="218" y="232"/>
                    </a:cubicBezTo>
                    <a:cubicBezTo>
                      <a:pt x="218" y="232"/>
                      <a:pt x="217" y="232"/>
                      <a:pt x="217" y="233"/>
                    </a:cubicBezTo>
                    <a:cubicBezTo>
                      <a:pt x="216" y="233"/>
                      <a:pt x="216" y="233"/>
                      <a:pt x="216" y="233"/>
                    </a:cubicBezTo>
                    <a:cubicBezTo>
                      <a:pt x="215" y="233"/>
                      <a:pt x="215" y="233"/>
                      <a:pt x="214" y="233"/>
                    </a:cubicBezTo>
                    <a:cubicBezTo>
                      <a:pt x="214" y="234"/>
                      <a:pt x="213" y="234"/>
                      <a:pt x="213" y="234"/>
                    </a:cubicBezTo>
                    <a:cubicBezTo>
                      <a:pt x="212" y="234"/>
                      <a:pt x="212" y="234"/>
                      <a:pt x="211" y="234"/>
                    </a:cubicBezTo>
                    <a:cubicBezTo>
                      <a:pt x="211" y="234"/>
                      <a:pt x="210" y="234"/>
                      <a:pt x="210" y="234"/>
                    </a:cubicBezTo>
                    <a:cubicBezTo>
                      <a:pt x="209" y="234"/>
                      <a:pt x="209" y="234"/>
                      <a:pt x="209" y="234"/>
                    </a:cubicBezTo>
                    <a:cubicBezTo>
                      <a:pt x="208" y="234"/>
                      <a:pt x="207" y="234"/>
                      <a:pt x="207" y="234"/>
                    </a:cubicBezTo>
                    <a:cubicBezTo>
                      <a:pt x="206" y="235"/>
                      <a:pt x="206" y="235"/>
                      <a:pt x="206" y="235"/>
                    </a:cubicBezTo>
                    <a:cubicBezTo>
                      <a:pt x="205" y="235"/>
                      <a:pt x="205" y="234"/>
                      <a:pt x="204" y="234"/>
                    </a:cubicBezTo>
                    <a:cubicBezTo>
                      <a:pt x="204" y="234"/>
                      <a:pt x="203" y="234"/>
                      <a:pt x="203" y="234"/>
                    </a:cubicBezTo>
                    <a:cubicBezTo>
                      <a:pt x="202" y="234"/>
                      <a:pt x="202" y="234"/>
                      <a:pt x="201" y="234"/>
                    </a:cubicBezTo>
                    <a:cubicBezTo>
                      <a:pt x="201" y="234"/>
                      <a:pt x="200" y="234"/>
                      <a:pt x="200" y="234"/>
                    </a:cubicBezTo>
                    <a:cubicBezTo>
                      <a:pt x="199" y="234"/>
                      <a:pt x="199" y="234"/>
                      <a:pt x="199" y="234"/>
                    </a:cubicBezTo>
                    <a:cubicBezTo>
                      <a:pt x="198" y="233"/>
                      <a:pt x="197" y="233"/>
                      <a:pt x="197" y="233"/>
                    </a:cubicBezTo>
                    <a:cubicBezTo>
                      <a:pt x="197" y="233"/>
                      <a:pt x="196" y="233"/>
                      <a:pt x="196" y="233"/>
                    </a:cubicBezTo>
                    <a:cubicBezTo>
                      <a:pt x="195" y="232"/>
                      <a:pt x="195" y="232"/>
                      <a:pt x="194" y="232"/>
                    </a:cubicBezTo>
                    <a:cubicBezTo>
                      <a:pt x="194" y="232"/>
                      <a:pt x="193" y="232"/>
                      <a:pt x="193" y="231"/>
                    </a:cubicBezTo>
                    <a:cubicBezTo>
                      <a:pt x="193" y="231"/>
                      <a:pt x="192" y="231"/>
                      <a:pt x="192" y="231"/>
                    </a:cubicBezTo>
                    <a:cubicBezTo>
                      <a:pt x="191" y="230"/>
                      <a:pt x="191" y="230"/>
                      <a:pt x="191" y="230"/>
                    </a:cubicBezTo>
                    <a:cubicBezTo>
                      <a:pt x="190" y="230"/>
                      <a:pt x="190" y="229"/>
                      <a:pt x="189" y="229"/>
                    </a:cubicBezTo>
                    <a:cubicBezTo>
                      <a:pt x="189" y="229"/>
                      <a:pt x="189" y="229"/>
                      <a:pt x="188" y="228"/>
                    </a:cubicBezTo>
                    <a:cubicBezTo>
                      <a:pt x="188" y="228"/>
                      <a:pt x="187" y="228"/>
                      <a:pt x="187" y="228"/>
                    </a:cubicBezTo>
                    <a:cubicBezTo>
                      <a:pt x="187" y="227"/>
                      <a:pt x="186" y="227"/>
                      <a:pt x="186" y="226"/>
                    </a:cubicBezTo>
                    <a:cubicBezTo>
                      <a:pt x="186" y="226"/>
                      <a:pt x="185" y="226"/>
                      <a:pt x="185" y="226"/>
                    </a:cubicBezTo>
                    <a:cubicBezTo>
                      <a:pt x="185" y="225"/>
                      <a:pt x="184" y="225"/>
                      <a:pt x="184" y="224"/>
                    </a:cubicBezTo>
                    <a:cubicBezTo>
                      <a:pt x="184" y="224"/>
                      <a:pt x="184" y="224"/>
                      <a:pt x="183" y="223"/>
                    </a:cubicBezTo>
                    <a:cubicBezTo>
                      <a:pt x="183" y="223"/>
                      <a:pt x="183" y="223"/>
                      <a:pt x="182" y="222"/>
                    </a:cubicBezTo>
                    <a:cubicBezTo>
                      <a:pt x="182" y="222"/>
                      <a:pt x="182" y="221"/>
                      <a:pt x="182" y="221"/>
                    </a:cubicBezTo>
                    <a:cubicBezTo>
                      <a:pt x="181" y="221"/>
                      <a:pt x="181" y="220"/>
                      <a:pt x="181" y="220"/>
                    </a:cubicBezTo>
                    <a:cubicBezTo>
                      <a:pt x="181" y="220"/>
                      <a:pt x="180" y="219"/>
                      <a:pt x="180" y="219"/>
                    </a:cubicBezTo>
                    <a:cubicBezTo>
                      <a:pt x="180" y="218"/>
                      <a:pt x="180" y="218"/>
                      <a:pt x="180" y="218"/>
                    </a:cubicBezTo>
                    <a:cubicBezTo>
                      <a:pt x="179" y="217"/>
                      <a:pt x="179" y="217"/>
                      <a:pt x="179" y="216"/>
                    </a:cubicBezTo>
                    <a:cubicBezTo>
                      <a:pt x="179" y="216"/>
                      <a:pt x="179" y="215"/>
                      <a:pt x="179" y="215"/>
                    </a:cubicBezTo>
                    <a:cubicBezTo>
                      <a:pt x="178" y="214"/>
                      <a:pt x="178" y="214"/>
                      <a:pt x="178" y="213"/>
                    </a:cubicBezTo>
                    <a:cubicBezTo>
                      <a:pt x="178" y="213"/>
                      <a:pt x="178" y="213"/>
                      <a:pt x="178" y="212"/>
                    </a:cubicBezTo>
                    <a:cubicBezTo>
                      <a:pt x="178" y="212"/>
                      <a:pt x="178" y="211"/>
                      <a:pt x="177" y="211"/>
                    </a:cubicBezTo>
                    <a:cubicBezTo>
                      <a:pt x="177" y="210"/>
                      <a:pt x="177" y="210"/>
                      <a:pt x="177" y="209"/>
                    </a:cubicBezTo>
                    <a:cubicBezTo>
                      <a:pt x="177" y="209"/>
                      <a:pt x="177" y="208"/>
                      <a:pt x="177" y="208"/>
                    </a:cubicBezTo>
                    <a:cubicBezTo>
                      <a:pt x="177" y="207"/>
                      <a:pt x="177" y="207"/>
                      <a:pt x="177" y="206"/>
                    </a:cubicBezTo>
                    <a:cubicBezTo>
                      <a:pt x="177" y="206"/>
                      <a:pt x="177" y="205"/>
                      <a:pt x="177" y="205"/>
                    </a:cubicBezTo>
                    <a:cubicBezTo>
                      <a:pt x="177" y="204"/>
                      <a:pt x="177" y="204"/>
                      <a:pt x="177" y="203"/>
                    </a:cubicBezTo>
                    <a:cubicBezTo>
                      <a:pt x="177" y="203"/>
                      <a:pt x="177" y="202"/>
                      <a:pt x="177" y="202"/>
                    </a:cubicBezTo>
                    <a:cubicBezTo>
                      <a:pt x="177" y="202"/>
                      <a:pt x="177" y="201"/>
                      <a:pt x="177" y="201"/>
                    </a:cubicBezTo>
                    <a:cubicBezTo>
                      <a:pt x="177" y="200"/>
                      <a:pt x="178" y="200"/>
                      <a:pt x="178" y="199"/>
                    </a:cubicBezTo>
                    <a:cubicBezTo>
                      <a:pt x="178" y="199"/>
                      <a:pt x="178" y="198"/>
                      <a:pt x="178" y="198"/>
                    </a:cubicBezTo>
                    <a:cubicBezTo>
                      <a:pt x="178" y="197"/>
                      <a:pt x="178" y="197"/>
                      <a:pt x="178" y="196"/>
                    </a:cubicBezTo>
                    <a:cubicBezTo>
                      <a:pt x="179" y="196"/>
                      <a:pt x="179" y="196"/>
                      <a:pt x="179" y="195"/>
                    </a:cubicBezTo>
                    <a:cubicBezTo>
                      <a:pt x="179" y="195"/>
                      <a:pt x="179" y="194"/>
                      <a:pt x="180" y="193"/>
                    </a:cubicBezTo>
                    <a:cubicBezTo>
                      <a:pt x="180" y="193"/>
                      <a:pt x="180" y="193"/>
                      <a:pt x="180" y="192"/>
                    </a:cubicBezTo>
                    <a:cubicBezTo>
                      <a:pt x="180" y="192"/>
                      <a:pt x="181" y="191"/>
                      <a:pt x="181" y="191"/>
                    </a:cubicBezTo>
                    <a:cubicBezTo>
                      <a:pt x="181" y="191"/>
                      <a:pt x="181" y="190"/>
                      <a:pt x="182" y="190"/>
                    </a:cubicBezTo>
                    <a:cubicBezTo>
                      <a:pt x="182" y="189"/>
                      <a:pt x="182" y="189"/>
                      <a:pt x="182" y="189"/>
                    </a:cubicBezTo>
                    <a:cubicBezTo>
                      <a:pt x="183" y="188"/>
                      <a:pt x="183" y="188"/>
                      <a:pt x="183" y="187"/>
                    </a:cubicBezTo>
                    <a:cubicBezTo>
                      <a:pt x="183" y="187"/>
                      <a:pt x="184" y="187"/>
                      <a:pt x="184" y="186"/>
                    </a:cubicBezTo>
                    <a:cubicBezTo>
                      <a:pt x="184" y="186"/>
                      <a:pt x="185" y="186"/>
                      <a:pt x="185" y="185"/>
                    </a:cubicBezTo>
                    <a:cubicBezTo>
                      <a:pt x="185" y="185"/>
                      <a:pt x="186" y="185"/>
                      <a:pt x="186" y="184"/>
                    </a:cubicBezTo>
                    <a:cubicBezTo>
                      <a:pt x="186" y="184"/>
                      <a:pt x="187" y="184"/>
                      <a:pt x="187" y="183"/>
                    </a:cubicBezTo>
                    <a:cubicBezTo>
                      <a:pt x="187" y="183"/>
                      <a:pt x="188" y="183"/>
                      <a:pt x="188" y="183"/>
                    </a:cubicBezTo>
                    <a:cubicBezTo>
                      <a:pt x="188" y="182"/>
                      <a:pt x="189" y="182"/>
                      <a:pt x="189" y="182"/>
                    </a:cubicBezTo>
                    <a:cubicBezTo>
                      <a:pt x="190" y="181"/>
                      <a:pt x="190" y="181"/>
                      <a:pt x="190" y="181"/>
                    </a:cubicBezTo>
                    <a:cubicBezTo>
                      <a:pt x="191" y="181"/>
                      <a:pt x="191" y="180"/>
                      <a:pt x="192" y="180"/>
                    </a:cubicBezTo>
                    <a:cubicBezTo>
                      <a:pt x="192" y="180"/>
                      <a:pt x="192" y="180"/>
                      <a:pt x="193" y="179"/>
                    </a:cubicBezTo>
                    <a:cubicBezTo>
                      <a:pt x="193" y="179"/>
                      <a:pt x="194" y="179"/>
                      <a:pt x="194" y="179"/>
                    </a:cubicBezTo>
                    <a:cubicBezTo>
                      <a:pt x="194" y="179"/>
                      <a:pt x="195" y="179"/>
                      <a:pt x="195" y="178"/>
                    </a:cubicBezTo>
                    <a:cubicBezTo>
                      <a:pt x="196" y="178"/>
                      <a:pt x="196" y="178"/>
                      <a:pt x="197" y="178"/>
                    </a:cubicBezTo>
                    <a:cubicBezTo>
                      <a:pt x="197" y="178"/>
                      <a:pt x="198" y="178"/>
                      <a:pt x="198" y="177"/>
                    </a:cubicBezTo>
                    <a:cubicBezTo>
                      <a:pt x="199" y="177"/>
                      <a:pt x="199" y="177"/>
                      <a:pt x="199" y="177"/>
                    </a:cubicBezTo>
                    <a:cubicBezTo>
                      <a:pt x="200" y="177"/>
                      <a:pt x="200" y="177"/>
                      <a:pt x="201" y="177"/>
                    </a:cubicBezTo>
                    <a:cubicBezTo>
                      <a:pt x="201" y="177"/>
                      <a:pt x="202" y="177"/>
                      <a:pt x="202" y="177"/>
                    </a:cubicBezTo>
                    <a:cubicBezTo>
                      <a:pt x="203" y="176"/>
                      <a:pt x="203" y="176"/>
                      <a:pt x="204" y="176"/>
                    </a:cubicBezTo>
                    <a:cubicBezTo>
                      <a:pt x="204" y="176"/>
                      <a:pt x="205" y="176"/>
                      <a:pt x="205" y="176"/>
                    </a:cubicBezTo>
                    <a:cubicBezTo>
                      <a:pt x="206" y="176"/>
                      <a:pt x="206" y="176"/>
                      <a:pt x="206" y="176"/>
                    </a:cubicBezTo>
                    <a:cubicBezTo>
                      <a:pt x="207" y="176"/>
                      <a:pt x="208" y="176"/>
                      <a:pt x="208" y="176"/>
                    </a:cubicBezTo>
                    <a:cubicBezTo>
                      <a:pt x="209" y="176"/>
                      <a:pt x="209" y="176"/>
                      <a:pt x="209" y="176"/>
                    </a:cubicBezTo>
                    <a:cubicBezTo>
                      <a:pt x="210" y="177"/>
                      <a:pt x="210" y="177"/>
                      <a:pt x="211" y="177"/>
                    </a:cubicBezTo>
                    <a:cubicBezTo>
                      <a:pt x="211" y="177"/>
                      <a:pt x="212" y="177"/>
                      <a:pt x="212" y="177"/>
                    </a:cubicBezTo>
                    <a:cubicBezTo>
                      <a:pt x="213" y="177"/>
                      <a:pt x="213" y="177"/>
                      <a:pt x="214" y="177"/>
                    </a:cubicBezTo>
                    <a:cubicBezTo>
                      <a:pt x="214" y="177"/>
                      <a:pt x="215" y="178"/>
                      <a:pt x="215" y="178"/>
                    </a:cubicBezTo>
                    <a:cubicBezTo>
                      <a:pt x="216" y="178"/>
                      <a:pt x="216" y="178"/>
                      <a:pt x="216" y="178"/>
                    </a:cubicBezTo>
                    <a:cubicBezTo>
                      <a:pt x="217" y="178"/>
                      <a:pt x="217" y="179"/>
                      <a:pt x="218" y="179"/>
                    </a:cubicBezTo>
                    <a:cubicBezTo>
                      <a:pt x="218" y="179"/>
                      <a:pt x="219" y="179"/>
                      <a:pt x="219" y="179"/>
                    </a:cubicBezTo>
                    <a:cubicBezTo>
                      <a:pt x="220" y="180"/>
                      <a:pt x="220" y="180"/>
                      <a:pt x="220" y="180"/>
                    </a:cubicBezTo>
                    <a:cubicBezTo>
                      <a:pt x="221" y="180"/>
                      <a:pt x="221" y="181"/>
                      <a:pt x="222" y="181"/>
                    </a:cubicBezTo>
                    <a:cubicBezTo>
                      <a:pt x="222" y="181"/>
                      <a:pt x="222" y="181"/>
                      <a:pt x="223" y="182"/>
                    </a:cubicBezTo>
                    <a:cubicBezTo>
                      <a:pt x="223" y="182"/>
                      <a:pt x="224" y="182"/>
                      <a:pt x="224" y="183"/>
                    </a:cubicBezTo>
                    <a:cubicBezTo>
                      <a:pt x="224" y="183"/>
                      <a:pt x="225" y="183"/>
                      <a:pt x="225" y="183"/>
                    </a:cubicBezTo>
                    <a:cubicBezTo>
                      <a:pt x="225" y="184"/>
                      <a:pt x="226" y="184"/>
                      <a:pt x="226" y="184"/>
                    </a:cubicBezTo>
                    <a:cubicBezTo>
                      <a:pt x="227" y="185"/>
                      <a:pt x="227" y="185"/>
                      <a:pt x="227" y="185"/>
                    </a:cubicBezTo>
                    <a:cubicBezTo>
                      <a:pt x="227" y="186"/>
                      <a:pt x="228" y="186"/>
                      <a:pt x="228" y="186"/>
                    </a:cubicBezTo>
                    <a:cubicBezTo>
                      <a:pt x="228" y="187"/>
                      <a:pt x="229" y="187"/>
                      <a:pt x="229" y="187"/>
                    </a:cubicBezTo>
                    <a:cubicBezTo>
                      <a:pt x="229" y="188"/>
                      <a:pt x="230" y="188"/>
                      <a:pt x="230" y="189"/>
                    </a:cubicBezTo>
                    <a:cubicBezTo>
                      <a:pt x="230" y="189"/>
                      <a:pt x="230" y="189"/>
                      <a:pt x="231" y="190"/>
                    </a:cubicBezTo>
                    <a:cubicBezTo>
                      <a:pt x="231" y="190"/>
                      <a:pt x="231" y="190"/>
                      <a:pt x="231" y="191"/>
                    </a:cubicBezTo>
                    <a:cubicBezTo>
                      <a:pt x="232" y="191"/>
                      <a:pt x="232" y="192"/>
                      <a:pt x="232" y="192"/>
                    </a:cubicBezTo>
                    <a:cubicBezTo>
                      <a:pt x="232" y="193"/>
                      <a:pt x="232" y="193"/>
                      <a:pt x="233" y="193"/>
                    </a:cubicBezTo>
                    <a:cubicBezTo>
                      <a:pt x="233" y="194"/>
                      <a:pt x="233" y="194"/>
                      <a:pt x="233" y="195"/>
                    </a:cubicBezTo>
                    <a:cubicBezTo>
                      <a:pt x="233" y="195"/>
                      <a:pt x="233" y="196"/>
                      <a:pt x="234" y="196"/>
                    </a:cubicBezTo>
                    <a:cubicBezTo>
                      <a:pt x="234" y="196"/>
                      <a:pt x="234" y="197"/>
                      <a:pt x="234" y="197"/>
                    </a:cubicBezTo>
                    <a:cubicBezTo>
                      <a:pt x="234" y="198"/>
                      <a:pt x="234" y="198"/>
                      <a:pt x="234" y="199"/>
                    </a:cubicBezTo>
                    <a:cubicBezTo>
                      <a:pt x="235" y="199"/>
                      <a:pt x="235" y="200"/>
                      <a:pt x="235" y="200"/>
                    </a:cubicBezTo>
                    <a:cubicBezTo>
                      <a:pt x="235" y="201"/>
                      <a:pt x="235" y="201"/>
                      <a:pt x="235" y="202"/>
                    </a:cubicBezTo>
                    <a:cubicBezTo>
                      <a:pt x="235" y="202"/>
                      <a:pt x="235" y="202"/>
                      <a:pt x="235" y="203"/>
                    </a:cubicBezTo>
                    <a:cubicBezTo>
                      <a:pt x="235" y="203"/>
                      <a:pt x="235" y="204"/>
                      <a:pt x="235" y="205"/>
                    </a:cubicBezTo>
                    <a:cubicBezTo>
                      <a:pt x="235" y="205"/>
                      <a:pt x="235" y="205"/>
                      <a:pt x="235" y="206"/>
                    </a:cubicBezTo>
                    <a:cubicBezTo>
                      <a:pt x="235" y="206"/>
                      <a:pt x="235" y="207"/>
                      <a:pt x="235" y="208"/>
                    </a:cubicBezTo>
                    <a:cubicBezTo>
                      <a:pt x="235" y="208"/>
                      <a:pt x="235" y="208"/>
                      <a:pt x="235" y="209"/>
                    </a:cubicBezTo>
                    <a:cubicBezTo>
                      <a:pt x="235" y="209"/>
                      <a:pt x="235" y="210"/>
                      <a:pt x="235" y="210"/>
                    </a:cubicBezTo>
                    <a:cubicBezTo>
                      <a:pt x="235" y="211"/>
                      <a:pt x="235" y="211"/>
                      <a:pt x="235" y="212"/>
                    </a:cubicBezTo>
                    <a:cubicBezTo>
                      <a:pt x="234" y="212"/>
                      <a:pt x="234" y="212"/>
                      <a:pt x="234" y="213"/>
                    </a:cubicBezTo>
                    <a:cubicBezTo>
                      <a:pt x="234" y="213"/>
                      <a:pt x="234" y="214"/>
                      <a:pt x="234" y="215"/>
                    </a:cubicBezTo>
                    <a:cubicBezTo>
                      <a:pt x="234" y="215"/>
                      <a:pt x="233" y="215"/>
                      <a:pt x="233" y="216"/>
                    </a:cubicBezTo>
                    <a:cubicBezTo>
                      <a:pt x="233" y="216"/>
                      <a:pt x="233" y="217"/>
                      <a:pt x="233" y="217"/>
                    </a:cubicBezTo>
                    <a:cubicBezTo>
                      <a:pt x="233" y="218"/>
                      <a:pt x="232" y="218"/>
                      <a:pt x="232" y="218"/>
                    </a:cubicBezTo>
                    <a:cubicBezTo>
                      <a:pt x="232" y="219"/>
                      <a:pt x="232" y="219"/>
                      <a:pt x="231" y="220"/>
                    </a:cubicBezTo>
                    <a:cubicBezTo>
                      <a:pt x="231" y="220"/>
                      <a:pt x="231" y="221"/>
                      <a:pt x="231" y="221"/>
                    </a:cubicBezTo>
                    <a:cubicBezTo>
                      <a:pt x="230" y="221"/>
                      <a:pt x="230" y="222"/>
                      <a:pt x="230" y="222"/>
                    </a:cubicBezTo>
                    <a:cubicBezTo>
                      <a:pt x="230" y="223"/>
                      <a:pt x="229" y="223"/>
                      <a:pt x="229" y="223"/>
                    </a:cubicBezTo>
                    <a:cubicBezTo>
                      <a:pt x="229" y="224"/>
                      <a:pt x="228" y="224"/>
                      <a:pt x="228" y="224"/>
                    </a:cubicBezTo>
                    <a:cubicBezTo>
                      <a:pt x="228" y="225"/>
                      <a:pt x="228" y="225"/>
                      <a:pt x="227" y="226"/>
                    </a:cubicBezTo>
                    <a:cubicBezTo>
                      <a:pt x="227" y="226"/>
                      <a:pt x="227" y="226"/>
                      <a:pt x="226" y="226"/>
                    </a:cubicBezTo>
                    <a:cubicBezTo>
                      <a:pt x="226" y="227"/>
                      <a:pt x="226" y="227"/>
                      <a:pt x="225" y="227"/>
                    </a:cubicBezTo>
                    <a:cubicBezTo>
                      <a:pt x="225" y="228"/>
                      <a:pt x="224" y="228"/>
                      <a:pt x="224" y="22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27"/>
              <p:cNvSpPr>
                <a:spLocks noEditPoints="1"/>
              </p:cNvSpPr>
              <p:nvPr/>
            </p:nvSpPr>
            <p:spPr bwMode="auto">
              <a:xfrm>
                <a:off x="4867275" y="3484563"/>
                <a:ext cx="1196975" cy="1196975"/>
              </a:xfrm>
              <a:custGeom>
                <a:avLst/>
                <a:gdLst>
                  <a:gd name="T0" fmla="*/ 318 w 319"/>
                  <a:gd name="T1" fmla="*/ 143 h 319"/>
                  <a:gd name="T2" fmla="*/ 288 w 319"/>
                  <a:gd name="T3" fmla="*/ 65 h 319"/>
                  <a:gd name="T4" fmla="*/ 267 w 319"/>
                  <a:gd name="T5" fmla="*/ 42 h 319"/>
                  <a:gd name="T6" fmla="*/ 228 w 319"/>
                  <a:gd name="T7" fmla="*/ 35 h 319"/>
                  <a:gd name="T8" fmla="*/ 181 w 319"/>
                  <a:gd name="T9" fmla="*/ 2 h 319"/>
                  <a:gd name="T10" fmla="*/ 97 w 319"/>
                  <a:gd name="T11" fmla="*/ 13 h 319"/>
                  <a:gd name="T12" fmla="*/ 72 w 319"/>
                  <a:gd name="T13" fmla="*/ 27 h 319"/>
                  <a:gd name="T14" fmla="*/ 33 w 319"/>
                  <a:gd name="T15" fmla="*/ 96 h 319"/>
                  <a:gd name="T16" fmla="*/ 3 w 319"/>
                  <a:gd name="T17" fmla="*/ 133 h 319"/>
                  <a:gd name="T18" fmla="*/ 21 w 319"/>
                  <a:gd name="T19" fmla="*/ 192 h 319"/>
                  <a:gd name="T20" fmla="*/ 30 w 319"/>
                  <a:gd name="T21" fmla="*/ 252 h 319"/>
                  <a:gd name="T22" fmla="*/ 82 w 319"/>
                  <a:gd name="T23" fmla="*/ 298 h 319"/>
                  <a:gd name="T24" fmla="*/ 114 w 319"/>
                  <a:gd name="T25" fmla="*/ 312 h 319"/>
                  <a:gd name="T26" fmla="*/ 156 w 319"/>
                  <a:gd name="T27" fmla="*/ 302 h 319"/>
                  <a:gd name="T28" fmla="*/ 216 w 319"/>
                  <a:gd name="T29" fmla="*/ 309 h 319"/>
                  <a:gd name="T30" fmla="*/ 262 w 319"/>
                  <a:gd name="T31" fmla="*/ 282 h 319"/>
                  <a:gd name="T32" fmla="*/ 296 w 319"/>
                  <a:gd name="T33" fmla="*/ 203 h 319"/>
                  <a:gd name="T34" fmla="*/ 285 w 319"/>
                  <a:gd name="T35" fmla="*/ 183 h 319"/>
                  <a:gd name="T36" fmla="*/ 287 w 319"/>
                  <a:gd name="T37" fmla="*/ 164 h 319"/>
                  <a:gd name="T38" fmla="*/ 266 w 319"/>
                  <a:gd name="T39" fmla="*/ 229 h 319"/>
                  <a:gd name="T40" fmla="*/ 198 w 319"/>
                  <a:gd name="T41" fmla="*/ 182 h 319"/>
                  <a:gd name="T42" fmla="*/ 230 w 319"/>
                  <a:gd name="T43" fmla="*/ 265 h 319"/>
                  <a:gd name="T44" fmla="*/ 237 w 319"/>
                  <a:gd name="T45" fmla="*/ 260 h 319"/>
                  <a:gd name="T46" fmla="*/ 176 w 319"/>
                  <a:gd name="T47" fmla="*/ 286 h 319"/>
                  <a:gd name="T48" fmla="*/ 173 w 319"/>
                  <a:gd name="T49" fmla="*/ 202 h 319"/>
                  <a:gd name="T50" fmla="*/ 136 w 319"/>
                  <a:gd name="T51" fmla="*/ 284 h 319"/>
                  <a:gd name="T52" fmla="*/ 155 w 319"/>
                  <a:gd name="T53" fmla="*/ 287 h 319"/>
                  <a:gd name="T54" fmla="*/ 90 w 319"/>
                  <a:gd name="T55" fmla="*/ 266 h 319"/>
                  <a:gd name="T56" fmla="*/ 136 w 319"/>
                  <a:gd name="T57" fmla="*/ 197 h 319"/>
                  <a:gd name="T58" fmla="*/ 53 w 319"/>
                  <a:gd name="T59" fmla="*/ 229 h 319"/>
                  <a:gd name="T60" fmla="*/ 59 w 319"/>
                  <a:gd name="T61" fmla="*/ 236 h 319"/>
                  <a:gd name="T62" fmla="*/ 34 w 319"/>
                  <a:gd name="T63" fmla="*/ 175 h 319"/>
                  <a:gd name="T64" fmla="*/ 117 w 319"/>
                  <a:gd name="T65" fmla="*/ 172 h 319"/>
                  <a:gd name="T66" fmla="*/ 35 w 319"/>
                  <a:gd name="T67" fmla="*/ 135 h 319"/>
                  <a:gd name="T68" fmla="*/ 33 w 319"/>
                  <a:gd name="T69" fmla="*/ 154 h 319"/>
                  <a:gd name="T70" fmla="*/ 54 w 319"/>
                  <a:gd name="T71" fmla="*/ 90 h 319"/>
                  <a:gd name="T72" fmla="*/ 123 w 319"/>
                  <a:gd name="T73" fmla="*/ 136 h 319"/>
                  <a:gd name="T74" fmla="*/ 100 w 319"/>
                  <a:gd name="T75" fmla="*/ 47 h 319"/>
                  <a:gd name="T76" fmla="*/ 124 w 319"/>
                  <a:gd name="T77" fmla="*/ 38 h 319"/>
                  <a:gd name="T78" fmla="*/ 149 w 319"/>
                  <a:gd name="T79" fmla="*/ 33 h 319"/>
                  <a:gd name="T80" fmla="*/ 146 w 319"/>
                  <a:gd name="T81" fmla="*/ 118 h 319"/>
                  <a:gd name="T82" fmla="*/ 191 w 319"/>
                  <a:gd name="T83" fmla="*/ 36 h 319"/>
                  <a:gd name="T84" fmla="*/ 171 w 319"/>
                  <a:gd name="T85" fmla="*/ 33 h 319"/>
                  <a:gd name="T86" fmla="*/ 234 w 319"/>
                  <a:gd name="T87" fmla="*/ 56 h 319"/>
                  <a:gd name="T88" fmla="*/ 181 w 319"/>
                  <a:gd name="T89" fmla="*/ 121 h 319"/>
                  <a:gd name="T90" fmla="*/ 197 w 319"/>
                  <a:gd name="T91" fmla="*/ 135 h 319"/>
                  <a:gd name="T92" fmla="*/ 283 w 319"/>
                  <a:gd name="T93" fmla="*/ 128 h 319"/>
                  <a:gd name="T94" fmla="*/ 204 w 319"/>
                  <a:gd name="T95" fmla="*/ 154 h 319"/>
                  <a:gd name="T96" fmla="*/ 280 w 319"/>
                  <a:gd name="T97" fmla="*/ 118 h 319"/>
                  <a:gd name="T98" fmla="*/ 166 w 319"/>
                  <a:gd name="T99" fmla="*/ 181 h 319"/>
                  <a:gd name="T100" fmla="*/ 155 w 319"/>
                  <a:gd name="T101" fmla="*/ 182 h 319"/>
                  <a:gd name="T102" fmla="*/ 145 w 319"/>
                  <a:gd name="T103" fmla="*/ 177 h 319"/>
                  <a:gd name="T104" fmla="*/ 139 w 319"/>
                  <a:gd name="T105" fmla="*/ 168 h 319"/>
                  <a:gd name="T106" fmla="*/ 138 w 319"/>
                  <a:gd name="T107" fmla="*/ 157 h 319"/>
                  <a:gd name="T108" fmla="*/ 141 w 319"/>
                  <a:gd name="T109" fmla="*/ 147 h 319"/>
                  <a:gd name="T110" fmla="*/ 150 w 319"/>
                  <a:gd name="T111" fmla="*/ 140 h 319"/>
                  <a:gd name="T112" fmla="*/ 160 w 319"/>
                  <a:gd name="T113" fmla="*/ 137 h 319"/>
                  <a:gd name="T114" fmla="*/ 171 w 319"/>
                  <a:gd name="T115" fmla="*/ 140 h 319"/>
                  <a:gd name="T116" fmla="*/ 179 w 319"/>
                  <a:gd name="T117" fmla="*/ 147 h 319"/>
                  <a:gd name="T118" fmla="*/ 182 w 319"/>
                  <a:gd name="T119" fmla="*/ 158 h 319"/>
                  <a:gd name="T120" fmla="*/ 181 w 319"/>
                  <a:gd name="T121" fmla="*/ 169 h 319"/>
                  <a:gd name="T122" fmla="*/ 174 w 319"/>
                  <a:gd name="T123" fmla="*/ 17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319">
                    <a:moveTo>
                      <a:pt x="318" y="180"/>
                    </a:moveTo>
                    <a:cubicBezTo>
                      <a:pt x="318" y="179"/>
                      <a:pt x="318" y="179"/>
                      <a:pt x="318" y="179"/>
                    </a:cubicBezTo>
                    <a:cubicBezTo>
                      <a:pt x="318" y="178"/>
                      <a:pt x="318" y="178"/>
                      <a:pt x="318" y="178"/>
                    </a:cubicBezTo>
                    <a:cubicBezTo>
                      <a:pt x="319" y="173"/>
                      <a:pt x="319" y="167"/>
                      <a:pt x="319" y="162"/>
                    </a:cubicBezTo>
                    <a:cubicBezTo>
                      <a:pt x="319" y="162"/>
                      <a:pt x="319" y="162"/>
                      <a:pt x="319" y="162"/>
                    </a:cubicBezTo>
                    <a:cubicBezTo>
                      <a:pt x="319" y="162"/>
                      <a:pt x="319" y="162"/>
                      <a:pt x="319" y="162"/>
                    </a:cubicBezTo>
                    <a:cubicBezTo>
                      <a:pt x="302" y="157"/>
                      <a:pt x="302" y="157"/>
                      <a:pt x="302" y="157"/>
                    </a:cubicBezTo>
                    <a:cubicBezTo>
                      <a:pt x="302" y="154"/>
                      <a:pt x="302" y="152"/>
                      <a:pt x="302" y="149"/>
                    </a:cubicBezTo>
                    <a:cubicBezTo>
                      <a:pt x="318" y="143"/>
                      <a:pt x="318" y="143"/>
                      <a:pt x="318" y="143"/>
                    </a:cubicBezTo>
                    <a:cubicBezTo>
                      <a:pt x="318" y="143"/>
                      <a:pt x="318" y="143"/>
                      <a:pt x="318" y="143"/>
                    </a:cubicBezTo>
                    <a:cubicBezTo>
                      <a:pt x="318" y="143"/>
                      <a:pt x="318" y="143"/>
                      <a:pt x="318" y="143"/>
                    </a:cubicBezTo>
                    <a:cubicBezTo>
                      <a:pt x="318" y="141"/>
                      <a:pt x="318" y="140"/>
                      <a:pt x="318" y="139"/>
                    </a:cubicBezTo>
                    <a:cubicBezTo>
                      <a:pt x="318" y="139"/>
                      <a:pt x="318" y="139"/>
                      <a:pt x="318" y="139"/>
                    </a:cubicBezTo>
                    <a:cubicBezTo>
                      <a:pt x="317" y="129"/>
                      <a:pt x="314" y="119"/>
                      <a:pt x="311" y="110"/>
                    </a:cubicBezTo>
                    <a:cubicBezTo>
                      <a:pt x="294" y="111"/>
                      <a:pt x="294" y="111"/>
                      <a:pt x="294" y="111"/>
                    </a:cubicBezTo>
                    <a:cubicBezTo>
                      <a:pt x="293" y="109"/>
                      <a:pt x="292" y="106"/>
                      <a:pt x="291" y="104"/>
                    </a:cubicBezTo>
                    <a:cubicBezTo>
                      <a:pt x="304" y="92"/>
                      <a:pt x="304" y="92"/>
                      <a:pt x="304" y="92"/>
                    </a:cubicBezTo>
                    <a:cubicBezTo>
                      <a:pt x="304" y="92"/>
                      <a:pt x="304" y="92"/>
                      <a:pt x="304" y="92"/>
                    </a:cubicBezTo>
                    <a:cubicBezTo>
                      <a:pt x="304" y="92"/>
                      <a:pt x="304" y="92"/>
                      <a:pt x="304" y="92"/>
                    </a:cubicBezTo>
                    <a:cubicBezTo>
                      <a:pt x="300" y="82"/>
                      <a:pt x="294" y="73"/>
                      <a:pt x="288" y="65"/>
                    </a:cubicBezTo>
                    <a:cubicBezTo>
                      <a:pt x="288" y="64"/>
                      <a:pt x="287" y="64"/>
                      <a:pt x="287" y="64"/>
                    </a:cubicBezTo>
                    <a:cubicBezTo>
                      <a:pt x="287" y="64"/>
                      <a:pt x="287" y="64"/>
                      <a:pt x="287" y="64"/>
                    </a:cubicBezTo>
                    <a:cubicBezTo>
                      <a:pt x="287" y="64"/>
                      <a:pt x="287" y="64"/>
                      <a:pt x="287" y="64"/>
                    </a:cubicBezTo>
                    <a:cubicBezTo>
                      <a:pt x="271" y="70"/>
                      <a:pt x="271" y="70"/>
                      <a:pt x="271" y="70"/>
                    </a:cubicBezTo>
                    <a:cubicBezTo>
                      <a:pt x="269" y="69"/>
                      <a:pt x="268" y="67"/>
                      <a:pt x="266" y="65"/>
                    </a:cubicBezTo>
                    <a:cubicBezTo>
                      <a:pt x="266" y="65"/>
                      <a:pt x="266" y="64"/>
                      <a:pt x="265" y="64"/>
                    </a:cubicBezTo>
                    <a:cubicBezTo>
                      <a:pt x="274" y="49"/>
                      <a:pt x="274" y="49"/>
                      <a:pt x="274" y="49"/>
                    </a:cubicBezTo>
                    <a:cubicBezTo>
                      <a:pt x="274" y="48"/>
                      <a:pt x="273" y="48"/>
                      <a:pt x="273" y="47"/>
                    </a:cubicBezTo>
                    <a:cubicBezTo>
                      <a:pt x="272" y="46"/>
                      <a:pt x="271" y="45"/>
                      <a:pt x="270" y="45"/>
                    </a:cubicBezTo>
                    <a:cubicBezTo>
                      <a:pt x="269" y="44"/>
                      <a:pt x="268" y="43"/>
                      <a:pt x="267" y="42"/>
                    </a:cubicBezTo>
                    <a:cubicBezTo>
                      <a:pt x="266" y="41"/>
                      <a:pt x="265" y="40"/>
                      <a:pt x="264" y="39"/>
                    </a:cubicBezTo>
                    <a:cubicBezTo>
                      <a:pt x="263" y="38"/>
                      <a:pt x="262" y="37"/>
                      <a:pt x="261" y="37"/>
                    </a:cubicBezTo>
                    <a:cubicBezTo>
                      <a:pt x="260" y="36"/>
                      <a:pt x="258" y="34"/>
                      <a:pt x="257" y="33"/>
                    </a:cubicBezTo>
                    <a:cubicBezTo>
                      <a:pt x="256" y="33"/>
                      <a:pt x="256" y="32"/>
                      <a:pt x="255" y="32"/>
                    </a:cubicBezTo>
                    <a:cubicBezTo>
                      <a:pt x="253" y="31"/>
                      <a:pt x="251" y="29"/>
                      <a:pt x="250" y="28"/>
                    </a:cubicBezTo>
                    <a:cubicBezTo>
                      <a:pt x="249" y="28"/>
                      <a:pt x="249" y="28"/>
                      <a:pt x="249" y="28"/>
                    </a:cubicBezTo>
                    <a:cubicBezTo>
                      <a:pt x="249" y="28"/>
                      <a:pt x="249" y="28"/>
                      <a:pt x="249" y="28"/>
                    </a:cubicBezTo>
                    <a:cubicBezTo>
                      <a:pt x="249" y="28"/>
                      <a:pt x="249" y="28"/>
                      <a:pt x="249" y="28"/>
                    </a:cubicBezTo>
                    <a:cubicBezTo>
                      <a:pt x="236" y="39"/>
                      <a:pt x="236" y="39"/>
                      <a:pt x="236" y="39"/>
                    </a:cubicBezTo>
                    <a:cubicBezTo>
                      <a:pt x="233" y="38"/>
                      <a:pt x="231" y="36"/>
                      <a:pt x="228" y="35"/>
                    </a:cubicBezTo>
                    <a:cubicBezTo>
                      <a:pt x="231" y="23"/>
                      <a:pt x="231" y="23"/>
                      <a:pt x="231" y="23"/>
                    </a:cubicBezTo>
                    <a:cubicBezTo>
                      <a:pt x="232" y="17"/>
                      <a:pt x="232" y="17"/>
                      <a:pt x="232" y="17"/>
                    </a:cubicBezTo>
                    <a:cubicBezTo>
                      <a:pt x="232" y="17"/>
                      <a:pt x="232" y="17"/>
                      <a:pt x="232" y="17"/>
                    </a:cubicBezTo>
                    <a:cubicBezTo>
                      <a:pt x="232" y="17"/>
                      <a:pt x="232" y="17"/>
                      <a:pt x="232" y="17"/>
                    </a:cubicBezTo>
                    <a:cubicBezTo>
                      <a:pt x="222" y="13"/>
                      <a:pt x="212" y="9"/>
                      <a:pt x="201" y="6"/>
                    </a:cubicBezTo>
                    <a:cubicBezTo>
                      <a:pt x="192" y="21"/>
                      <a:pt x="192" y="21"/>
                      <a:pt x="192" y="21"/>
                    </a:cubicBezTo>
                    <a:cubicBezTo>
                      <a:pt x="190" y="21"/>
                      <a:pt x="188" y="20"/>
                      <a:pt x="186" y="20"/>
                    </a:cubicBezTo>
                    <a:cubicBezTo>
                      <a:pt x="185" y="20"/>
                      <a:pt x="184" y="20"/>
                      <a:pt x="184" y="19"/>
                    </a:cubicBezTo>
                    <a:cubicBezTo>
                      <a:pt x="181" y="2"/>
                      <a:pt x="181" y="2"/>
                      <a:pt x="181" y="2"/>
                    </a:cubicBezTo>
                    <a:cubicBezTo>
                      <a:pt x="181" y="2"/>
                      <a:pt x="181" y="2"/>
                      <a:pt x="181" y="2"/>
                    </a:cubicBezTo>
                    <a:cubicBezTo>
                      <a:pt x="181" y="2"/>
                      <a:pt x="181" y="2"/>
                      <a:pt x="181" y="2"/>
                    </a:cubicBezTo>
                    <a:cubicBezTo>
                      <a:pt x="170" y="0"/>
                      <a:pt x="159" y="0"/>
                      <a:pt x="149" y="1"/>
                    </a:cubicBezTo>
                    <a:cubicBezTo>
                      <a:pt x="149" y="1"/>
                      <a:pt x="149" y="1"/>
                      <a:pt x="149" y="1"/>
                    </a:cubicBezTo>
                    <a:cubicBezTo>
                      <a:pt x="149" y="1"/>
                      <a:pt x="149" y="1"/>
                      <a:pt x="149" y="1"/>
                    </a:cubicBezTo>
                    <a:cubicBezTo>
                      <a:pt x="148" y="6"/>
                      <a:pt x="148" y="6"/>
                      <a:pt x="148" y="6"/>
                    </a:cubicBezTo>
                    <a:cubicBezTo>
                      <a:pt x="145" y="18"/>
                      <a:pt x="145" y="18"/>
                      <a:pt x="145" y="18"/>
                    </a:cubicBezTo>
                    <a:cubicBezTo>
                      <a:pt x="145" y="18"/>
                      <a:pt x="145" y="18"/>
                      <a:pt x="145" y="18"/>
                    </a:cubicBezTo>
                    <a:cubicBezTo>
                      <a:pt x="142" y="19"/>
                      <a:pt x="139" y="19"/>
                      <a:pt x="136" y="19"/>
                    </a:cubicBezTo>
                    <a:cubicBezTo>
                      <a:pt x="128" y="4"/>
                      <a:pt x="128" y="4"/>
                      <a:pt x="128" y="4"/>
                    </a:cubicBezTo>
                    <a:cubicBezTo>
                      <a:pt x="118" y="6"/>
                      <a:pt x="107" y="9"/>
                      <a:pt x="97" y="13"/>
                    </a:cubicBezTo>
                    <a:cubicBezTo>
                      <a:pt x="97" y="13"/>
                      <a:pt x="97" y="13"/>
                      <a:pt x="97" y="13"/>
                    </a:cubicBezTo>
                    <a:cubicBezTo>
                      <a:pt x="97" y="13"/>
                      <a:pt x="97" y="13"/>
                      <a:pt x="97" y="13"/>
                    </a:cubicBezTo>
                    <a:cubicBezTo>
                      <a:pt x="100" y="31"/>
                      <a:pt x="100" y="31"/>
                      <a:pt x="100" y="31"/>
                    </a:cubicBezTo>
                    <a:cubicBezTo>
                      <a:pt x="97" y="32"/>
                      <a:pt x="94" y="33"/>
                      <a:pt x="92" y="35"/>
                    </a:cubicBezTo>
                    <a:cubicBezTo>
                      <a:pt x="85" y="29"/>
                      <a:pt x="85" y="29"/>
                      <a:pt x="85" y="29"/>
                    </a:cubicBezTo>
                    <a:cubicBezTo>
                      <a:pt x="79" y="22"/>
                      <a:pt x="79" y="22"/>
                      <a:pt x="79" y="22"/>
                    </a:cubicBezTo>
                    <a:cubicBezTo>
                      <a:pt x="79" y="22"/>
                      <a:pt x="79" y="22"/>
                      <a:pt x="79" y="22"/>
                    </a:cubicBezTo>
                    <a:cubicBezTo>
                      <a:pt x="79" y="22"/>
                      <a:pt x="79" y="22"/>
                      <a:pt x="79" y="22"/>
                    </a:cubicBezTo>
                    <a:cubicBezTo>
                      <a:pt x="77" y="24"/>
                      <a:pt x="75" y="25"/>
                      <a:pt x="72" y="27"/>
                    </a:cubicBezTo>
                    <a:cubicBezTo>
                      <a:pt x="72" y="27"/>
                      <a:pt x="72" y="27"/>
                      <a:pt x="72" y="27"/>
                    </a:cubicBezTo>
                    <a:cubicBezTo>
                      <a:pt x="72" y="27"/>
                      <a:pt x="72" y="27"/>
                      <a:pt x="72" y="27"/>
                    </a:cubicBezTo>
                    <a:cubicBezTo>
                      <a:pt x="65" y="31"/>
                      <a:pt x="59" y="36"/>
                      <a:pt x="53" y="42"/>
                    </a:cubicBezTo>
                    <a:cubicBezTo>
                      <a:pt x="61" y="58"/>
                      <a:pt x="61" y="58"/>
                      <a:pt x="61" y="58"/>
                    </a:cubicBezTo>
                    <a:cubicBezTo>
                      <a:pt x="59" y="60"/>
                      <a:pt x="57" y="62"/>
                      <a:pt x="55" y="64"/>
                    </a:cubicBezTo>
                    <a:cubicBezTo>
                      <a:pt x="39" y="56"/>
                      <a:pt x="39" y="56"/>
                      <a:pt x="39" y="56"/>
                    </a:cubicBezTo>
                    <a:cubicBezTo>
                      <a:pt x="32" y="65"/>
                      <a:pt x="25" y="74"/>
                      <a:pt x="20" y="83"/>
                    </a:cubicBezTo>
                    <a:cubicBezTo>
                      <a:pt x="20" y="83"/>
                      <a:pt x="20" y="83"/>
                      <a:pt x="20" y="83"/>
                    </a:cubicBezTo>
                    <a:cubicBezTo>
                      <a:pt x="20" y="83"/>
                      <a:pt x="20" y="83"/>
                      <a:pt x="20" y="83"/>
                    </a:cubicBezTo>
                    <a:cubicBezTo>
                      <a:pt x="26" y="89"/>
                      <a:pt x="26" y="89"/>
                      <a:pt x="26" y="89"/>
                    </a:cubicBezTo>
                    <a:cubicBezTo>
                      <a:pt x="33" y="96"/>
                      <a:pt x="33" y="96"/>
                      <a:pt x="33" y="96"/>
                    </a:cubicBezTo>
                    <a:cubicBezTo>
                      <a:pt x="32" y="98"/>
                      <a:pt x="30" y="101"/>
                      <a:pt x="29" y="104"/>
                    </a:cubicBezTo>
                    <a:cubicBezTo>
                      <a:pt x="12" y="102"/>
                      <a:pt x="12" y="102"/>
                      <a:pt x="12" y="102"/>
                    </a:cubicBezTo>
                    <a:cubicBezTo>
                      <a:pt x="12" y="102"/>
                      <a:pt x="12" y="102"/>
                      <a:pt x="12" y="102"/>
                    </a:cubicBezTo>
                    <a:cubicBezTo>
                      <a:pt x="12" y="102"/>
                      <a:pt x="12" y="102"/>
                      <a:pt x="12" y="102"/>
                    </a:cubicBezTo>
                    <a:cubicBezTo>
                      <a:pt x="9" y="108"/>
                      <a:pt x="7" y="114"/>
                      <a:pt x="6" y="120"/>
                    </a:cubicBezTo>
                    <a:cubicBezTo>
                      <a:pt x="6" y="120"/>
                      <a:pt x="6" y="120"/>
                      <a:pt x="6" y="120"/>
                    </a:cubicBezTo>
                    <a:cubicBezTo>
                      <a:pt x="5" y="122"/>
                      <a:pt x="5" y="124"/>
                      <a:pt x="4" y="126"/>
                    </a:cubicBezTo>
                    <a:cubicBezTo>
                      <a:pt x="4" y="127"/>
                      <a:pt x="4" y="127"/>
                      <a:pt x="4" y="128"/>
                    </a:cubicBezTo>
                    <a:cubicBezTo>
                      <a:pt x="4" y="129"/>
                      <a:pt x="3" y="130"/>
                      <a:pt x="3" y="131"/>
                    </a:cubicBezTo>
                    <a:cubicBezTo>
                      <a:pt x="3" y="132"/>
                      <a:pt x="3" y="133"/>
                      <a:pt x="3" y="133"/>
                    </a:cubicBezTo>
                    <a:cubicBezTo>
                      <a:pt x="3" y="133"/>
                      <a:pt x="3" y="133"/>
                      <a:pt x="3" y="133"/>
                    </a:cubicBezTo>
                    <a:cubicBezTo>
                      <a:pt x="3" y="133"/>
                      <a:pt x="3" y="133"/>
                      <a:pt x="3" y="133"/>
                    </a:cubicBezTo>
                    <a:cubicBezTo>
                      <a:pt x="19" y="141"/>
                      <a:pt x="19" y="141"/>
                      <a:pt x="19" y="141"/>
                    </a:cubicBezTo>
                    <a:cubicBezTo>
                      <a:pt x="19" y="144"/>
                      <a:pt x="18" y="146"/>
                      <a:pt x="18" y="149"/>
                    </a:cubicBezTo>
                    <a:cubicBezTo>
                      <a:pt x="1" y="153"/>
                      <a:pt x="1" y="153"/>
                      <a:pt x="1" y="153"/>
                    </a:cubicBezTo>
                    <a:cubicBezTo>
                      <a:pt x="0" y="164"/>
                      <a:pt x="1" y="175"/>
                      <a:pt x="3" y="186"/>
                    </a:cubicBezTo>
                    <a:cubicBezTo>
                      <a:pt x="3" y="186"/>
                      <a:pt x="3" y="186"/>
                      <a:pt x="3" y="186"/>
                    </a:cubicBezTo>
                    <a:cubicBezTo>
                      <a:pt x="3" y="186"/>
                      <a:pt x="3" y="186"/>
                      <a:pt x="3" y="186"/>
                    </a:cubicBezTo>
                    <a:cubicBezTo>
                      <a:pt x="21" y="188"/>
                      <a:pt x="21" y="188"/>
                      <a:pt x="21" y="188"/>
                    </a:cubicBezTo>
                    <a:cubicBezTo>
                      <a:pt x="21" y="189"/>
                      <a:pt x="21" y="190"/>
                      <a:pt x="21" y="192"/>
                    </a:cubicBezTo>
                    <a:cubicBezTo>
                      <a:pt x="21" y="192"/>
                      <a:pt x="21" y="192"/>
                      <a:pt x="21" y="192"/>
                    </a:cubicBezTo>
                    <a:cubicBezTo>
                      <a:pt x="21" y="192"/>
                      <a:pt x="22" y="193"/>
                      <a:pt x="22" y="194"/>
                    </a:cubicBezTo>
                    <a:cubicBezTo>
                      <a:pt x="22" y="194"/>
                      <a:pt x="22" y="195"/>
                      <a:pt x="22" y="196"/>
                    </a:cubicBezTo>
                    <a:cubicBezTo>
                      <a:pt x="7" y="205"/>
                      <a:pt x="7" y="205"/>
                      <a:pt x="7" y="205"/>
                    </a:cubicBezTo>
                    <a:cubicBezTo>
                      <a:pt x="7" y="205"/>
                      <a:pt x="7" y="205"/>
                      <a:pt x="7" y="205"/>
                    </a:cubicBezTo>
                    <a:cubicBezTo>
                      <a:pt x="7" y="205"/>
                      <a:pt x="7" y="205"/>
                      <a:pt x="7" y="205"/>
                    </a:cubicBezTo>
                    <a:cubicBezTo>
                      <a:pt x="11" y="216"/>
                      <a:pt x="15" y="226"/>
                      <a:pt x="20" y="236"/>
                    </a:cubicBezTo>
                    <a:cubicBezTo>
                      <a:pt x="37" y="232"/>
                      <a:pt x="37" y="232"/>
                      <a:pt x="37" y="232"/>
                    </a:cubicBezTo>
                    <a:cubicBezTo>
                      <a:pt x="39" y="234"/>
                      <a:pt x="40" y="236"/>
                      <a:pt x="41" y="238"/>
                    </a:cubicBezTo>
                    <a:cubicBezTo>
                      <a:pt x="30" y="252"/>
                      <a:pt x="30" y="252"/>
                      <a:pt x="30" y="252"/>
                    </a:cubicBezTo>
                    <a:cubicBezTo>
                      <a:pt x="36" y="261"/>
                      <a:pt x="44" y="269"/>
                      <a:pt x="52" y="277"/>
                    </a:cubicBezTo>
                    <a:cubicBezTo>
                      <a:pt x="52" y="277"/>
                      <a:pt x="52" y="277"/>
                      <a:pt x="52" y="277"/>
                    </a:cubicBezTo>
                    <a:cubicBezTo>
                      <a:pt x="52" y="277"/>
                      <a:pt x="52" y="277"/>
                      <a:pt x="52" y="277"/>
                    </a:cubicBezTo>
                    <a:cubicBezTo>
                      <a:pt x="67" y="268"/>
                      <a:pt x="67" y="268"/>
                      <a:pt x="67" y="268"/>
                    </a:cubicBezTo>
                    <a:cubicBezTo>
                      <a:pt x="68" y="268"/>
                      <a:pt x="69" y="269"/>
                      <a:pt x="70" y="270"/>
                    </a:cubicBezTo>
                    <a:cubicBezTo>
                      <a:pt x="70" y="270"/>
                      <a:pt x="71" y="270"/>
                      <a:pt x="71" y="271"/>
                    </a:cubicBezTo>
                    <a:cubicBezTo>
                      <a:pt x="72" y="271"/>
                      <a:pt x="72" y="272"/>
                      <a:pt x="73" y="272"/>
                    </a:cubicBezTo>
                    <a:cubicBezTo>
                      <a:pt x="67" y="289"/>
                      <a:pt x="67" y="289"/>
                      <a:pt x="67" y="289"/>
                    </a:cubicBezTo>
                    <a:cubicBezTo>
                      <a:pt x="71" y="292"/>
                      <a:pt x="76" y="295"/>
                      <a:pt x="81" y="298"/>
                    </a:cubicBezTo>
                    <a:cubicBezTo>
                      <a:pt x="81" y="298"/>
                      <a:pt x="81" y="298"/>
                      <a:pt x="82" y="298"/>
                    </a:cubicBezTo>
                    <a:cubicBezTo>
                      <a:pt x="83" y="299"/>
                      <a:pt x="84" y="300"/>
                      <a:pt x="85" y="300"/>
                    </a:cubicBezTo>
                    <a:cubicBezTo>
                      <a:pt x="85" y="301"/>
                      <a:pt x="86" y="301"/>
                      <a:pt x="87" y="301"/>
                    </a:cubicBezTo>
                    <a:cubicBezTo>
                      <a:pt x="88" y="302"/>
                      <a:pt x="88" y="302"/>
                      <a:pt x="88" y="302"/>
                    </a:cubicBezTo>
                    <a:cubicBezTo>
                      <a:pt x="91" y="303"/>
                      <a:pt x="93" y="305"/>
                      <a:pt x="96" y="306"/>
                    </a:cubicBezTo>
                    <a:cubicBezTo>
                      <a:pt x="108" y="292"/>
                      <a:pt x="108" y="292"/>
                      <a:pt x="108" y="292"/>
                    </a:cubicBezTo>
                    <a:cubicBezTo>
                      <a:pt x="109" y="293"/>
                      <a:pt x="111" y="293"/>
                      <a:pt x="113" y="294"/>
                    </a:cubicBezTo>
                    <a:cubicBezTo>
                      <a:pt x="113" y="294"/>
                      <a:pt x="113" y="294"/>
                      <a:pt x="113" y="294"/>
                    </a:cubicBezTo>
                    <a:cubicBezTo>
                      <a:pt x="114" y="294"/>
                      <a:pt x="114" y="294"/>
                      <a:pt x="114" y="294"/>
                    </a:cubicBezTo>
                    <a:cubicBezTo>
                      <a:pt x="113" y="312"/>
                      <a:pt x="113" y="312"/>
                      <a:pt x="113" y="312"/>
                    </a:cubicBezTo>
                    <a:cubicBezTo>
                      <a:pt x="113" y="312"/>
                      <a:pt x="114" y="312"/>
                      <a:pt x="114" y="312"/>
                    </a:cubicBezTo>
                    <a:cubicBezTo>
                      <a:pt x="114" y="312"/>
                      <a:pt x="114" y="312"/>
                      <a:pt x="114" y="312"/>
                    </a:cubicBezTo>
                    <a:cubicBezTo>
                      <a:pt x="119" y="314"/>
                      <a:pt x="124" y="315"/>
                      <a:pt x="129" y="316"/>
                    </a:cubicBezTo>
                    <a:cubicBezTo>
                      <a:pt x="129" y="316"/>
                      <a:pt x="130" y="316"/>
                      <a:pt x="130" y="316"/>
                    </a:cubicBezTo>
                    <a:cubicBezTo>
                      <a:pt x="130" y="316"/>
                      <a:pt x="131" y="316"/>
                      <a:pt x="132" y="316"/>
                    </a:cubicBezTo>
                    <a:cubicBezTo>
                      <a:pt x="136" y="317"/>
                      <a:pt x="141" y="318"/>
                      <a:pt x="146" y="318"/>
                    </a:cubicBezTo>
                    <a:cubicBezTo>
                      <a:pt x="146" y="318"/>
                      <a:pt x="146" y="318"/>
                      <a:pt x="146" y="318"/>
                    </a:cubicBezTo>
                    <a:cubicBezTo>
                      <a:pt x="146" y="318"/>
                      <a:pt x="147" y="318"/>
                      <a:pt x="147" y="318"/>
                    </a:cubicBezTo>
                    <a:cubicBezTo>
                      <a:pt x="153" y="302"/>
                      <a:pt x="153" y="302"/>
                      <a:pt x="153" y="302"/>
                    </a:cubicBezTo>
                    <a:cubicBezTo>
                      <a:pt x="153" y="302"/>
                      <a:pt x="154" y="302"/>
                      <a:pt x="154" y="302"/>
                    </a:cubicBezTo>
                    <a:cubicBezTo>
                      <a:pt x="155" y="302"/>
                      <a:pt x="156" y="302"/>
                      <a:pt x="156" y="302"/>
                    </a:cubicBezTo>
                    <a:cubicBezTo>
                      <a:pt x="157" y="302"/>
                      <a:pt x="157" y="302"/>
                      <a:pt x="158" y="302"/>
                    </a:cubicBezTo>
                    <a:cubicBezTo>
                      <a:pt x="159" y="302"/>
                      <a:pt x="159" y="302"/>
                      <a:pt x="160" y="302"/>
                    </a:cubicBezTo>
                    <a:cubicBezTo>
                      <a:pt x="165" y="319"/>
                      <a:pt x="165" y="319"/>
                      <a:pt x="165" y="319"/>
                    </a:cubicBezTo>
                    <a:cubicBezTo>
                      <a:pt x="172" y="319"/>
                      <a:pt x="179" y="318"/>
                      <a:pt x="186" y="317"/>
                    </a:cubicBezTo>
                    <a:cubicBezTo>
                      <a:pt x="187" y="317"/>
                      <a:pt x="188" y="317"/>
                      <a:pt x="188" y="316"/>
                    </a:cubicBezTo>
                    <a:cubicBezTo>
                      <a:pt x="189" y="316"/>
                      <a:pt x="189" y="316"/>
                      <a:pt x="190" y="316"/>
                    </a:cubicBezTo>
                    <a:cubicBezTo>
                      <a:pt x="193" y="316"/>
                      <a:pt x="196" y="315"/>
                      <a:pt x="199" y="314"/>
                    </a:cubicBezTo>
                    <a:cubicBezTo>
                      <a:pt x="199" y="296"/>
                      <a:pt x="199" y="296"/>
                      <a:pt x="199" y="296"/>
                    </a:cubicBezTo>
                    <a:cubicBezTo>
                      <a:pt x="201" y="296"/>
                      <a:pt x="203" y="295"/>
                      <a:pt x="205" y="295"/>
                    </a:cubicBezTo>
                    <a:cubicBezTo>
                      <a:pt x="216" y="309"/>
                      <a:pt x="216" y="309"/>
                      <a:pt x="216" y="309"/>
                    </a:cubicBezTo>
                    <a:cubicBezTo>
                      <a:pt x="216" y="309"/>
                      <a:pt x="216" y="309"/>
                      <a:pt x="217" y="309"/>
                    </a:cubicBezTo>
                    <a:cubicBezTo>
                      <a:pt x="217" y="309"/>
                      <a:pt x="217" y="309"/>
                      <a:pt x="217" y="309"/>
                    </a:cubicBezTo>
                    <a:cubicBezTo>
                      <a:pt x="227" y="305"/>
                      <a:pt x="237" y="300"/>
                      <a:pt x="247" y="293"/>
                    </a:cubicBezTo>
                    <a:cubicBezTo>
                      <a:pt x="241" y="277"/>
                      <a:pt x="241" y="277"/>
                      <a:pt x="241" y="277"/>
                    </a:cubicBezTo>
                    <a:cubicBezTo>
                      <a:pt x="241" y="276"/>
                      <a:pt x="241" y="276"/>
                      <a:pt x="241" y="276"/>
                    </a:cubicBezTo>
                    <a:cubicBezTo>
                      <a:pt x="243" y="275"/>
                      <a:pt x="245" y="274"/>
                      <a:pt x="246" y="273"/>
                    </a:cubicBezTo>
                    <a:cubicBezTo>
                      <a:pt x="261" y="283"/>
                      <a:pt x="261" y="283"/>
                      <a:pt x="261" y="283"/>
                    </a:cubicBezTo>
                    <a:cubicBezTo>
                      <a:pt x="261" y="283"/>
                      <a:pt x="261" y="283"/>
                      <a:pt x="262" y="282"/>
                    </a:cubicBezTo>
                    <a:cubicBezTo>
                      <a:pt x="262" y="282"/>
                      <a:pt x="262" y="282"/>
                      <a:pt x="262" y="282"/>
                    </a:cubicBezTo>
                    <a:cubicBezTo>
                      <a:pt x="262" y="282"/>
                      <a:pt x="262" y="282"/>
                      <a:pt x="262" y="282"/>
                    </a:cubicBezTo>
                    <a:cubicBezTo>
                      <a:pt x="270" y="275"/>
                      <a:pt x="278" y="268"/>
                      <a:pt x="284" y="259"/>
                    </a:cubicBezTo>
                    <a:cubicBezTo>
                      <a:pt x="284" y="259"/>
                      <a:pt x="284" y="259"/>
                      <a:pt x="284" y="259"/>
                    </a:cubicBezTo>
                    <a:cubicBezTo>
                      <a:pt x="285" y="259"/>
                      <a:pt x="285" y="259"/>
                      <a:pt x="285" y="258"/>
                    </a:cubicBezTo>
                    <a:cubicBezTo>
                      <a:pt x="274" y="244"/>
                      <a:pt x="274" y="244"/>
                      <a:pt x="274" y="244"/>
                    </a:cubicBezTo>
                    <a:cubicBezTo>
                      <a:pt x="276" y="242"/>
                      <a:pt x="277" y="241"/>
                      <a:pt x="278" y="239"/>
                    </a:cubicBezTo>
                    <a:cubicBezTo>
                      <a:pt x="295" y="244"/>
                      <a:pt x="295" y="244"/>
                      <a:pt x="295" y="244"/>
                    </a:cubicBezTo>
                    <a:cubicBezTo>
                      <a:pt x="295" y="244"/>
                      <a:pt x="296" y="243"/>
                      <a:pt x="296" y="243"/>
                    </a:cubicBezTo>
                    <a:cubicBezTo>
                      <a:pt x="296" y="243"/>
                      <a:pt x="296" y="243"/>
                      <a:pt x="296" y="243"/>
                    </a:cubicBezTo>
                    <a:cubicBezTo>
                      <a:pt x="302" y="234"/>
                      <a:pt x="306" y="224"/>
                      <a:pt x="310" y="213"/>
                    </a:cubicBezTo>
                    <a:cubicBezTo>
                      <a:pt x="296" y="203"/>
                      <a:pt x="296" y="203"/>
                      <a:pt x="296" y="203"/>
                    </a:cubicBezTo>
                    <a:cubicBezTo>
                      <a:pt x="296" y="201"/>
                      <a:pt x="297" y="198"/>
                      <a:pt x="298" y="196"/>
                    </a:cubicBezTo>
                    <a:cubicBezTo>
                      <a:pt x="315" y="195"/>
                      <a:pt x="315" y="195"/>
                      <a:pt x="315" y="195"/>
                    </a:cubicBezTo>
                    <a:cubicBezTo>
                      <a:pt x="315" y="195"/>
                      <a:pt x="315" y="195"/>
                      <a:pt x="315" y="195"/>
                    </a:cubicBezTo>
                    <a:cubicBezTo>
                      <a:pt x="315" y="195"/>
                      <a:pt x="315" y="195"/>
                      <a:pt x="315" y="195"/>
                    </a:cubicBezTo>
                    <a:cubicBezTo>
                      <a:pt x="317" y="190"/>
                      <a:pt x="317" y="185"/>
                      <a:pt x="318" y="180"/>
                    </a:cubicBezTo>
                    <a:close/>
                    <a:moveTo>
                      <a:pt x="287" y="170"/>
                    </a:moveTo>
                    <a:cubicBezTo>
                      <a:pt x="286" y="172"/>
                      <a:pt x="286" y="173"/>
                      <a:pt x="286" y="175"/>
                    </a:cubicBezTo>
                    <a:cubicBezTo>
                      <a:pt x="286" y="176"/>
                      <a:pt x="286" y="176"/>
                      <a:pt x="286" y="177"/>
                    </a:cubicBezTo>
                    <a:cubicBezTo>
                      <a:pt x="286" y="178"/>
                      <a:pt x="285" y="179"/>
                      <a:pt x="285" y="180"/>
                    </a:cubicBezTo>
                    <a:cubicBezTo>
                      <a:pt x="285" y="181"/>
                      <a:pt x="285" y="182"/>
                      <a:pt x="285" y="183"/>
                    </a:cubicBezTo>
                    <a:cubicBezTo>
                      <a:pt x="285" y="184"/>
                      <a:pt x="284" y="185"/>
                      <a:pt x="284" y="185"/>
                    </a:cubicBezTo>
                    <a:cubicBezTo>
                      <a:pt x="284" y="187"/>
                      <a:pt x="284" y="188"/>
                      <a:pt x="283" y="190"/>
                    </a:cubicBezTo>
                    <a:cubicBezTo>
                      <a:pt x="283" y="190"/>
                      <a:pt x="283" y="190"/>
                      <a:pt x="283" y="191"/>
                    </a:cubicBezTo>
                    <a:cubicBezTo>
                      <a:pt x="283" y="193"/>
                      <a:pt x="282" y="194"/>
                      <a:pt x="282" y="196"/>
                    </a:cubicBezTo>
                    <a:cubicBezTo>
                      <a:pt x="203" y="169"/>
                      <a:pt x="203" y="169"/>
                      <a:pt x="203" y="169"/>
                    </a:cubicBezTo>
                    <a:cubicBezTo>
                      <a:pt x="203" y="169"/>
                      <a:pt x="203" y="169"/>
                      <a:pt x="203" y="168"/>
                    </a:cubicBezTo>
                    <a:cubicBezTo>
                      <a:pt x="203" y="168"/>
                      <a:pt x="203" y="167"/>
                      <a:pt x="204" y="166"/>
                    </a:cubicBezTo>
                    <a:cubicBezTo>
                      <a:pt x="204" y="166"/>
                      <a:pt x="204" y="165"/>
                      <a:pt x="204" y="165"/>
                    </a:cubicBezTo>
                    <a:cubicBezTo>
                      <a:pt x="204" y="165"/>
                      <a:pt x="204" y="164"/>
                      <a:pt x="204" y="164"/>
                    </a:cubicBezTo>
                    <a:cubicBezTo>
                      <a:pt x="287" y="164"/>
                      <a:pt x="287" y="164"/>
                      <a:pt x="287" y="164"/>
                    </a:cubicBezTo>
                    <a:cubicBezTo>
                      <a:pt x="287" y="166"/>
                      <a:pt x="287" y="168"/>
                      <a:pt x="287" y="170"/>
                    </a:cubicBezTo>
                    <a:cubicBezTo>
                      <a:pt x="287" y="170"/>
                      <a:pt x="287" y="170"/>
                      <a:pt x="287" y="170"/>
                    </a:cubicBezTo>
                    <a:close/>
                    <a:moveTo>
                      <a:pt x="276" y="211"/>
                    </a:moveTo>
                    <a:cubicBezTo>
                      <a:pt x="275" y="212"/>
                      <a:pt x="275" y="214"/>
                      <a:pt x="274" y="215"/>
                    </a:cubicBezTo>
                    <a:cubicBezTo>
                      <a:pt x="274" y="216"/>
                      <a:pt x="274" y="216"/>
                      <a:pt x="273" y="217"/>
                    </a:cubicBezTo>
                    <a:cubicBezTo>
                      <a:pt x="273" y="218"/>
                      <a:pt x="272" y="219"/>
                      <a:pt x="272" y="220"/>
                    </a:cubicBezTo>
                    <a:cubicBezTo>
                      <a:pt x="271" y="221"/>
                      <a:pt x="271" y="222"/>
                      <a:pt x="270" y="222"/>
                    </a:cubicBezTo>
                    <a:cubicBezTo>
                      <a:pt x="270" y="223"/>
                      <a:pt x="270" y="224"/>
                      <a:pt x="269" y="225"/>
                    </a:cubicBezTo>
                    <a:cubicBezTo>
                      <a:pt x="268" y="226"/>
                      <a:pt x="268" y="227"/>
                      <a:pt x="267" y="227"/>
                    </a:cubicBezTo>
                    <a:cubicBezTo>
                      <a:pt x="267" y="228"/>
                      <a:pt x="267" y="228"/>
                      <a:pt x="266" y="229"/>
                    </a:cubicBezTo>
                    <a:cubicBezTo>
                      <a:pt x="266" y="230"/>
                      <a:pt x="265" y="231"/>
                      <a:pt x="264" y="232"/>
                    </a:cubicBezTo>
                    <a:cubicBezTo>
                      <a:pt x="264" y="233"/>
                      <a:pt x="264" y="233"/>
                      <a:pt x="263" y="233"/>
                    </a:cubicBezTo>
                    <a:cubicBezTo>
                      <a:pt x="263" y="235"/>
                      <a:pt x="262" y="236"/>
                      <a:pt x="261" y="237"/>
                    </a:cubicBezTo>
                    <a:cubicBezTo>
                      <a:pt x="261" y="237"/>
                      <a:pt x="260" y="237"/>
                      <a:pt x="260" y="237"/>
                    </a:cubicBezTo>
                    <a:cubicBezTo>
                      <a:pt x="258" y="240"/>
                      <a:pt x="256" y="243"/>
                      <a:pt x="253" y="246"/>
                    </a:cubicBezTo>
                    <a:cubicBezTo>
                      <a:pt x="195" y="187"/>
                      <a:pt x="195" y="187"/>
                      <a:pt x="195" y="187"/>
                    </a:cubicBezTo>
                    <a:cubicBezTo>
                      <a:pt x="195" y="187"/>
                      <a:pt x="195" y="187"/>
                      <a:pt x="195" y="187"/>
                    </a:cubicBezTo>
                    <a:cubicBezTo>
                      <a:pt x="195" y="186"/>
                      <a:pt x="196" y="185"/>
                      <a:pt x="196" y="185"/>
                    </a:cubicBezTo>
                    <a:cubicBezTo>
                      <a:pt x="196" y="185"/>
                      <a:pt x="196" y="184"/>
                      <a:pt x="197" y="184"/>
                    </a:cubicBezTo>
                    <a:cubicBezTo>
                      <a:pt x="197" y="184"/>
                      <a:pt x="197" y="183"/>
                      <a:pt x="198" y="182"/>
                    </a:cubicBezTo>
                    <a:cubicBezTo>
                      <a:pt x="198" y="182"/>
                      <a:pt x="198" y="182"/>
                      <a:pt x="198" y="182"/>
                    </a:cubicBezTo>
                    <a:cubicBezTo>
                      <a:pt x="199" y="181"/>
                      <a:pt x="199" y="180"/>
                      <a:pt x="199" y="180"/>
                    </a:cubicBezTo>
                    <a:cubicBezTo>
                      <a:pt x="199" y="180"/>
                      <a:pt x="200" y="179"/>
                      <a:pt x="200" y="179"/>
                    </a:cubicBezTo>
                    <a:cubicBezTo>
                      <a:pt x="200" y="178"/>
                      <a:pt x="200" y="178"/>
                      <a:pt x="200" y="178"/>
                    </a:cubicBezTo>
                    <a:cubicBezTo>
                      <a:pt x="278" y="205"/>
                      <a:pt x="278" y="205"/>
                      <a:pt x="278" y="205"/>
                    </a:cubicBezTo>
                    <a:cubicBezTo>
                      <a:pt x="278" y="207"/>
                      <a:pt x="277" y="209"/>
                      <a:pt x="276" y="211"/>
                    </a:cubicBezTo>
                    <a:cubicBezTo>
                      <a:pt x="276" y="211"/>
                      <a:pt x="276" y="211"/>
                      <a:pt x="276" y="211"/>
                    </a:cubicBezTo>
                    <a:close/>
                    <a:moveTo>
                      <a:pt x="237" y="260"/>
                    </a:moveTo>
                    <a:cubicBezTo>
                      <a:pt x="236" y="261"/>
                      <a:pt x="235" y="262"/>
                      <a:pt x="234" y="263"/>
                    </a:cubicBezTo>
                    <a:cubicBezTo>
                      <a:pt x="233" y="264"/>
                      <a:pt x="231" y="265"/>
                      <a:pt x="230" y="265"/>
                    </a:cubicBezTo>
                    <a:cubicBezTo>
                      <a:pt x="230" y="266"/>
                      <a:pt x="230" y="266"/>
                      <a:pt x="230" y="266"/>
                    </a:cubicBezTo>
                    <a:cubicBezTo>
                      <a:pt x="226" y="268"/>
                      <a:pt x="223" y="270"/>
                      <a:pt x="220" y="272"/>
                    </a:cubicBezTo>
                    <a:cubicBezTo>
                      <a:pt x="184" y="197"/>
                      <a:pt x="184" y="197"/>
                      <a:pt x="184" y="197"/>
                    </a:cubicBezTo>
                    <a:cubicBezTo>
                      <a:pt x="184" y="197"/>
                      <a:pt x="184" y="197"/>
                      <a:pt x="184" y="196"/>
                    </a:cubicBezTo>
                    <a:cubicBezTo>
                      <a:pt x="185" y="196"/>
                      <a:pt x="185" y="196"/>
                      <a:pt x="186" y="195"/>
                    </a:cubicBezTo>
                    <a:cubicBezTo>
                      <a:pt x="186" y="195"/>
                      <a:pt x="187" y="195"/>
                      <a:pt x="187" y="194"/>
                    </a:cubicBezTo>
                    <a:cubicBezTo>
                      <a:pt x="187" y="194"/>
                      <a:pt x="188" y="194"/>
                      <a:pt x="188" y="194"/>
                    </a:cubicBezTo>
                    <a:cubicBezTo>
                      <a:pt x="247" y="253"/>
                      <a:pt x="247" y="253"/>
                      <a:pt x="247" y="253"/>
                    </a:cubicBezTo>
                    <a:cubicBezTo>
                      <a:pt x="244" y="255"/>
                      <a:pt x="241" y="257"/>
                      <a:pt x="238" y="260"/>
                    </a:cubicBezTo>
                    <a:cubicBezTo>
                      <a:pt x="238" y="260"/>
                      <a:pt x="238" y="260"/>
                      <a:pt x="237" y="260"/>
                    </a:cubicBezTo>
                    <a:close/>
                    <a:moveTo>
                      <a:pt x="201" y="280"/>
                    </a:moveTo>
                    <a:cubicBezTo>
                      <a:pt x="199" y="280"/>
                      <a:pt x="198" y="281"/>
                      <a:pt x="196" y="281"/>
                    </a:cubicBezTo>
                    <a:cubicBezTo>
                      <a:pt x="196" y="281"/>
                      <a:pt x="196" y="282"/>
                      <a:pt x="195" y="282"/>
                    </a:cubicBezTo>
                    <a:cubicBezTo>
                      <a:pt x="194" y="282"/>
                      <a:pt x="193" y="282"/>
                      <a:pt x="191" y="283"/>
                    </a:cubicBezTo>
                    <a:cubicBezTo>
                      <a:pt x="191" y="283"/>
                      <a:pt x="190" y="283"/>
                      <a:pt x="190" y="283"/>
                    </a:cubicBezTo>
                    <a:cubicBezTo>
                      <a:pt x="188" y="283"/>
                      <a:pt x="187" y="284"/>
                      <a:pt x="186" y="284"/>
                    </a:cubicBezTo>
                    <a:cubicBezTo>
                      <a:pt x="185" y="284"/>
                      <a:pt x="184" y="284"/>
                      <a:pt x="184" y="284"/>
                    </a:cubicBezTo>
                    <a:cubicBezTo>
                      <a:pt x="183" y="285"/>
                      <a:pt x="182" y="285"/>
                      <a:pt x="181" y="285"/>
                    </a:cubicBezTo>
                    <a:cubicBezTo>
                      <a:pt x="180" y="285"/>
                      <a:pt x="179" y="285"/>
                      <a:pt x="177" y="285"/>
                    </a:cubicBezTo>
                    <a:cubicBezTo>
                      <a:pt x="177" y="286"/>
                      <a:pt x="176" y="286"/>
                      <a:pt x="176" y="286"/>
                    </a:cubicBezTo>
                    <a:cubicBezTo>
                      <a:pt x="174" y="286"/>
                      <a:pt x="173" y="286"/>
                      <a:pt x="171" y="286"/>
                    </a:cubicBezTo>
                    <a:cubicBezTo>
                      <a:pt x="171" y="286"/>
                      <a:pt x="171" y="286"/>
                      <a:pt x="171" y="286"/>
                    </a:cubicBezTo>
                    <a:cubicBezTo>
                      <a:pt x="169" y="286"/>
                      <a:pt x="167" y="286"/>
                      <a:pt x="165" y="287"/>
                    </a:cubicBezTo>
                    <a:cubicBezTo>
                      <a:pt x="165" y="203"/>
                      <a:pt x="165" y="203"/>
                      <a:pt x="165" y="203"/>
                    </a:cubicBezTo>
                    <a:cubicBezTo>
                      <a:pt x="165" y="203"/>
                      <a:pt x="165" y="203"/>
                      <a:pt x="165" y="203"/>
                    </a:cubicBezTo>
                    <a:cubicBezTo>
                      <a:pt x="166" y="203"/>
                      <a:pt x="167" y="203"/>
                      <a:pt x="167" y="203"/>
                    </a:cubicBezTo>
                    <a:cubicBezTo>
                      <a:pt x="168" y="203"/>
                      <a:pt x="168" y="203"/>
                      <a:pt x="169" y="203"/>
                    </a:cubicBezTo>
                    <a:cubicBezTo>
                      <a:pt x="169" y="203"/>
                      <a:pt x="170" y="203"/>
                      <a:pt x="170" y="203"/>
                    </a:cubicBezTo>
                    <a:cubicBezTo>
                      <a:pt x="171" y="202"/>
                      <a:pt x="171" y="202"/>
                      <a:pt x="172" y="202"/>
                    </a:cubicBezTo>
                    <a:cubicBezTo>
                      <a:pt x="172" y="202"/>
                      <a:pt x="173" y="202"/>
                      <a:pt x="173" y="202"/>
                    </a:cubicBezTo>
                    <a:cubicBezTo>
                      <a:pt x="174" y="202"/>
                      <a:pt x="174" y="201"/>
                      <a:pt x="175" y="201"/>
                    </a:cubicBezTo>
                    <a:cubicBezTo>
                      <a:pt x="175" y="201"/>
                      <a:pt x="175" y="201"/>
                      <a:pt x="175" y="201"/>
                    </a:cubicBezTo>
                    <a:cubicBezTo>
                      <a:pt x="211" y="276"/>
                      <a:pt x="211" y="276"/>
                      <a:pt x="211" y="276"/>
                    </a:cubicBezTo>
                    <a:cubicBezTo>
                      <a:pt x="208" y="277"/>
                      <a:pt x="205" y="279"/>
                      <a:pt x="201" y="280"/>
                    </a:cubicBezTo>
                    <a:cubicBezTo>
                      <a:pt x="201" y="280"/>
                      <a:pt x="201" y="280"/>
                      <a:pt x="201" y="280"/>
                    </a:cubicBezTo>
                    <a:close/>
                    <a:moveTo>
                      <a:pt x="149" y="286"/>
                    </a:moveTo>
                    <a:cubicBezTo>
                      <a:pt x="147" y="286"/>
                      <a:pt x="146" y="286"/>
                      <a:pt x="144" y="286"/>
                    </a:cubicBezTo>
                    <a:cubicBezTo>
                      <a:pt x="143" y="286"/>
                      <a:pt x="143" y="285"/>
                      <a:pt x="142" y="285"/>
                    </a:cubicBezTo>
                    <a:cubicBezTo>
                      <a:pt x="141" y="285"/>
                      <a:pt x="140" y="285"/>
                      <a:pt x="139" y="285"/>
                    </a:cubicBezTo>
                    <a:cubicBezTo>
                      <a:pt x="138" y="285"/>
                      <a:pt x="137" y="284"/>
                      <a:pt x="136" y="284"/>
                    </a:cubicBezTo>
                    <a:cubicBezTo>
                      <a:pt x="135" y="284"/>
                      <a:pt x="134" y="284"/>
                      <a:pt x="134" y="284"/>
                    </a:cubicBezTo>
                    <a:cubicBezTo>
                      <a:pt x="132" y="284"/>
                      <a:pt x="131" y="283"/>
                      <a:pt x="129" y="283"/>
                    </a:cubicBezTo>
                    <a:cubicBezTo>
                      <a:pt x="129" y="283"/>
                      <a:pt x="129" y="283"/>
                      <a:pt x="129" y="283"/>
                    </a:cubicBezTo>
                    <a:cubicBezTo>
                      <a:pt x="127" y="282"/>
                      <a:pt x="125" y="282"/>
                      <a:pt x="123" y="281"/>
                    </a:cubicBezTo>
                    <a:cubicBezTo>
                      <a:pt x="150" y="203"/>
                      <a:pt x="150" y="203"/>
                      <a:pt x="150" y="203"/>
                    </a:cubicBezTo>
                    <a:cubicBezTo>
                      <a:pt x="150" y="203"/>
                      <a:pt x="151" y="203"/>
                      <a:pt x="151" y="203"/>
                    </a:cubicBezTo>
                    <a:cubicBezTo>
                      <a:pt x="151" y="203"/>
                      <a:pt x="152" y="203"/>
                      <a:pt x="153" y="203"/>
                    </a:cubicBezTo>
                    <a:cubicBezTo>
                      <a:pt x="153" y="203"/>
                      <a:pt x="154" y="203"/>
                      <a:pt x="154" y="203"/>
                    </a:cubicBezTo>
                    <a:cubicBezTo>
                      <a:pt x="155" y="203"/>
                      <a:pt x="155" y="203"/>
                      <a:pt x="155" y="203"/>
                    </a:cubicBezTo>
                    <a:cubicBezTo>
                      <a:pt x="155" y="287"/>
                      <a:pt x="155" y="287"/>
                      <a:pt x="155" y="287"/>
                    </a:cubicBezTo>
                    <a:cubicBezTo>
                      <a:pt x="153" y="286"/>
                      <a:pt x="151" y="286"/>
                      <a:pt x="149" y="286"/>
                    </a:cubicBezTo>
                    <a:cubicBezTo>
                      <a:pt x="149" y="286"/>
                      <a:pt x="149" y="286"/>
                      <a:pt x="149" y="286"/>
                    </a:cubicBezTo>
                    <a:close/>
                    <a:moveTo>
                      <a:pt x="108" y="276"/>
                    </a:moveTo>
                    <a:cubicBezTo>
                      <a:pt x="107" y="275"/>
                      <a:pt x="105" y="274"/>
                      <a:pt x="104" y="273"/>
                    </a:cubicBezTo>
                    <a:cubicBezTo>
                      <a:pt x="103" y="273"/>
                      <a:pt x="103" y="273"/>
                      <a:pt x="102" y="273"/>
                    </a:cubicBezTo>
                    <a:cubicBezTo>
                      <a:pt x="101" y="272"/>
                      <a:pt x="100" y="272"/>
                      <a:pt x="99" y="271"/>
                    </a:cubicBezTo>
                    <a:cubicBezTo>
                      <a:pt x="98" y="271"/>
                      <a:pt x="98" y="270"/>
                      <a:pt x="97" y="270"/>
                    </a:cubicBezTo>
                    <a:cubicBezTo>
                      <a:pt x="96" y="269"/>
                      <a:pt x="95" y="269"/>
                      <a:pt x="94" y="268"/>
                    </a:cubicBezTo>
                    <a:cubicBezTo>
                      <a:pt x="93" y="268"/>
                      <a:pt x="93" y="267"/>
                      <a:pt x="92" y="267"/>
                    </a:cubicBezTo>
                    <a:cubicBezTo>
                      <a:pt x="91" y="266"/>
                      <a:pt x="91" y="266"/>
                      <a:pt x="90" y="266"/>
                    </a:cubicBezTo>
                    <a:cubicBezTo>
                      <a:pt x="89" y="265"/>
                      <a:pt x="88" y="264"/>
                      <a:pt x="87" y="263"/>
                    </a:cubicBezTo>
                    <a:cubicBezTo>
                      <a:pt x="86" y="263"/>
                      <a:pt x="86" y="263"/>
                      <a:pt x="86" y="263"/>
                    </a:cubicBezTo>
                    <a:cubicBezTo>
                      <a:pt x="85" y="262"/>
                      <a:pt x="83" y="261"/>
                      <a:pt x="82" y="260"/>
                    </a:cubicBezTo>
                    <a:cubicBezTo>
                      <a:pt x="82" y="260"/>
                      <a:pt x="82" y="260"/>
                      <a:pt x="82" y="260"/>
                    </a:cubicBezTo>
                    <a:cubicBezTo>
                      <a:pt x="79" y="257"/>
                      <a:pt x="76" y="255"/>
                      <a:pt x="73" y="253"/>
                    </a:cubicBezTo>
                    <a:cubicBezTo>
                      <a:pt x="132" y="194"/>
                      <a:pt x="132" y="194"/>
                      <a:pt x="132" y="194"/>
                    </a:cubicBezTo>
                    <a:cubicBezTo>
                      <a:pt x="132" y="194"/>
                      <a:pt x="132" y="194"/>
                      <a:pt x="132" y="194"/>
                    </a:cubicBezTo>
                    <a:cubicBezTo>
                      <a:pt x="133" y="194"/>
                      <a:pt x="133" y="195"/>
                      <a:pt x="134" y="195"/>
                    </a:cubicBezTo>
                    <a:cubicBezTo>
                      <a:pt x="134" y="195"/>
                      <a:pt x="135" y="196"/>
                      <a:pt x="135" y="196"/>
                    </a:cubicBezTo>
                    <a:cubicBezTo>
                      <a:pt x="135" y="196"/>
                      <a:pt x="136" y="197"/>
                      <a:pt x="136" y="197"/>
                    </a:cubicBezTo>
                    <a:cubicBezTo>
                      <a:pt x="137" y="197"/>
                      <a:pt x="137" y="197"/>
                      <a:pt x="138" y="198"/>
                    </a:cubicBezTo>
                    <a:cubicBezTo>
                      <a:pt x="138" y="198"/>
                      <a:pt x="138" y="198"/>
                      <a:pt x="139" y="198"/>
                    </a:cubicBezTo>
                    <a:cubicBezTo>
                      <a:pt x="139" y="199"/>
                      <a:pt x="140" y="199"/>
                      <a:pt x="141" y="199"/>
                    </a:cubicBezTo>
                    <a:cubicBezTo>
                      <a:pt x="141" y="199"/>
                      <a:pt x="141" y="199"/>
                      <a:pt x="141" y="199"/>
                    </a:cubicBezTo>
                    <a:cubicBezTo>
                      <a:pt x="114" y="278"/>
                      <a:pt x="114" y="278"/>
                      <a:pt x="114" y="278"/>
                    </a:cubicBezTo>
                    <a:cubicBezTo>
                      <a:pt x="112" y="277"/>
                      <a:pt x="110" y="277"/>
                      <a:pt x="109" y="276"/>
                    </a:cubicBezTo>
                    <a:cubicBezTo>
                      <a:pt x="108" y="276"/>
                      <a:pt x="108" y="276"/>
                      <a:pt x="108" y="276"/>
                    </a:cubicBezTo>
                    <a:close/>
                    <a:moveTo>
                      <a:pt x="59" y="236"/>
                    </a:moveTo>
                    <a:cubicBezTo>
                      <a:pt x="58" y="235"/>
                      <a:pt x="57" y="234"/>
                      <a:pt x="56" y="233"/>
                    </a:cubicBezTo>
                    <a:cubicBezTo>
                      <a:pt x="55" y="232"/>
                      <a:pt x="54" y="230"/>
                      <a:pt x="53" y="229"/>
                    </a:cubicBezTo>
                    <a:cubicBezTo>
                      <a:pt x="53" y="229"/>
                      <a:pt x="53" y="229"/>
                      <a:pt x="53" y="229"/>
                    </a:cubicBezTo>
                    <a:cubicBezTo>
                      <a:pt x="51" y="226"/>
                      <a:pt x="49" y="222"/>
                      <a:pt x="48" y="219"/>
                    </a:cubicBezTo>
                    <a:cubicBezTo>
                      <a:pt x="122" y="183"/>
                      <a:pt x="122" y="183"/>
                      <a:pt x="122" y="183"/>
                    </a:cubicBezTo>
                    <a:cubicBezTo>
                      <a:pt x="123" y="183"/>
                      <a:pt x="123" y="183"/>
                      <a:pt x="123" y="184"/>
                    </a:cubicBezTo>
                    <a:cubicBezTo>
                      <a:pt x="123" y="184"/>
                      <a:pt x="124" y="184"/>
                      <a:pt x="124" y="185"/>
                    </a:cubicBezTo>
                    <a:cubicBezTo>
                      <a:pt x="124" y="185"/>
                      <a:pt x="125" y="186"/>
                      <a:pt x="125" y="186"/>
                    </a:cubicBezTo>
                    <a:cubicBezTo>
                      <a:pt x="125" y="187"/>
                      <a:pt x="125" y="187"/>
                      <a:pt x="125" y="187"/>
                    </a:cubicBezTo>
                    <a:cubicBezTo>
                      <a:pt x="67" y="246"/>
                      <a:pt x="67" y="246"/>
                      <a:pt x="67" y="246"/>
                    </a:cubicBezTo>
                    <a:cubicBezTo>
                      <a:pt x="64" y="243"/>
                      <a:pt x="62" y="240"/>
                      <a:pt x="59" y="237"/>
                    </a:cubicBezTo>
                    <a:cubicBezTo>
                      <a:pt x="59" y="237"/>
                      <a:pt x="59" y="237"/>
                      <a:pt x="59" y="236"/>
                    </a:cubicBezTo>
                    <a:close/>
                    <a:moveTo>
                      <a:pt x="40" y="200"/>
                    </a:moveTo>
                    <a:cubicBezTo>
                      <a:pt x="39" y="198"/>
                      <a:pt x="39" y="197"/>
                      <a:pt x="38" y="195"/>
                    </a:cubicBezTo>
                    <a:cubicBezTo>
                      <a:pt x="38" y="195"/>
                      <a:pt x="38" y="195"/>
                      <a:pt x="38" y="194"/>
                    </a:cubicBezTo>
                    <a:cubicBezTo>
                      <a:pt x="37" y="193"/>
                      <a:pt x="37" y="192"/>
                      <a:pt x="37" y="190"/>
                    </a:cubicBezTo>
                    <a:cubicBezTo>
                      <a:pt x="37" y="190"/>
                      <a:pt x="36" y="189"/>
                      <a:pt x="36" y="189"/>
                    </a:cubicBezTo>
                    <a:cubicBezTo>
                      <a:pt x="36" y="188"/>
                      <a:pt x="36" y="186"/>
                      <a:pt x="36" y="185"/>
                    </a:cubicBezTo>
                    <a:cubicBezTo>
                      <a:pt x="35" y="184"/>
                      <a:pt x="35" y="184"/>
                      <a:pt x="35" y="183"/>
                    </a:cubicBezTo>
                    <a:cubicBezTo>
                      <a:pt x="35" y="182"/>
                      <a:pt x="35" y="181"/>
                      <a:pt x="35" y="180"/>
                    </a:cubicBezTo>
                    <a:cubicBezTo>
                      <a:pt x="34" y="179"/>
                      <a:pt x="34" y="178"/>
                      <a:pt x="34" y="176"/>
                    </a:cubicBezTo>
                    <a:cubicBezTo>
                      <a:pt x="34" y="176"/>
                      <a:pt x="34" y="176"/>
                      <a:pt x="34" y="175"/>
                    </a:cubicBezTo>
                    <a:cubicBezTo>
                      <a:pt x="34" y="173"/>
                      <a:pt x="34" y="172"/>
                      <a:pt x="33" y="170"/>
                    </a:cubicBezTo>
                    <a:cubicBezTo>
                      <a:pt x="33" y="170"/>
                      <a:pt x="33" y="170"/>
                      <a:pt x="33" y="170"/>
                    </a:cubicBezTo>
                    <a:cubicBezTo>
                      <a:pt x="33" y="168"/>
                      <a:pt x="33" y="166"/>
                      <a:pt x="33" y="164"/>
                    </a:cubicBezTo>
                    <a:cubicBezTo>
                      <a:pt x="116" y="164"/>
                      <a:pt x="116" y="164"/>
                      <a:pt x="116" y="164"/>
                    </a:cubicBezTo>
                    <a:cubicBezTo>
                      <a:pt x="116" y="164"/>
                      <a:pt x="116" y="164"/>
                      <a:pt x="116" y="164"/>
                    </a:cubicBezTo>
                    <a:cubicBezTo>
                      <a:pt x="116" y="165"/>
                      <a:pt x="116" y="166"/>
                      <a:pt x="116" y="166"/>
                    </a:cubicBezTo>
                    <a:cubicBezTo>
                      <a:pt x="116" y="167"/>
                      <a:pt x="117" y="167"/>
                      <a:pt x="117" y="168"/>
                    </a:cubicBezTo>
                    <a:cubicBezTo>
                      <a:pt x="117" y="168"/>
                      <a:pt x="117" y="168"/>
                      <a:pt x="117" y="169"/>
                    </a:cubicBezTo>
                    <a:cubicBezTo>
                      <a:pt x="117" y="170"/>
                      <a:pt x="117" y="170"/>
                      <a:pt x="117" y="171"/>
                    </a:cubicBezTo>
                    <a:cubicBezTo>
                      <a:pt x="117" y="171"/>
                      <a:pt x="117" y="171"/>
                      <a:pt x="117" y="172"/>
                    </a:cubicBezTo>
                    <a:cubicBezTo>
                      <a:pt x="118" y="172"/>
                      <a:pt x="118" y="173"/>
                      <a:pt x="118" y="174"/>
                    </a:cubicBezTo>
                    <a:cubicBezTo>
                      <a:pt x="118" y="174"/>
                      <a:pt x="118" y="174"/>
                      <a:pt x="118" y="174"/>
                    </a:cubicBezTo>
                    <a:cubicBezTo>
                      <a:pt x="44" y="210"/>
                      <a:pt x="44" y="210"/>
                      <a:pt x="44" y="210"/>
                    </a:cubicBezTo>
                    <a:cubicBezTo>
                      <a:pt x="42" y="207"/>
                      <a:pt x="41" y="204"/>
                      <a:pt x="40" y="200"/>
                    </a:cubicBezTo>
                    <a:cubicBezTo>
                      <a:pt x="40" y="200"/>
                      <a:pt x="40" y="200"/>
                      <a:pt x="40" y="200"/>
                    </a:cubicBezTo>
                    <a:close/>
                    <a:moveTo>
                      <a:pt x="34" y="148"/>
                    </a:moveTo>
                    <a:cubicBezTo>
                      <a:pt x="34" y="146"/>
                      <a:pt x="34" y="145"/>
                      <a:pt x="34" y="143"/>
                    </a:cubicBezTo>
                    <a:cubicBezTo>
                      <a:pt x="34" y="143"/>
                      <a:pt x="34" y="142"/>
                      <a:pt x="34" y="141"/>
                    </a:cubicBezTo>
                    <a:cubicBezTo>
                      <a:pt x="34" y="140"/>
                      <a:pt x="35" y="139"/>
                      <a:pt x="35" y="138"/>
                    </a:cubicBezTo>
                    <a:cubicBezTo>
                      <a:pt x="35" y="137"/>
                      <a:pt x="35" y="136"/>
                      <a:pt x="35" y="135"/>
                    </a:cubicBezTo>
                    <a:cubicBezTo>
                      <a:pt x="36" y="134"/>
                      <a:pt x="36" y="134"/>
                      <a:pt x="36" y="133"/>
                    </a:cubicBezTo>
                    <a:cubicBezTo>
                      <a:pt x="36" y="131"/>
                      <a:pt x="37" y="130"/>
                      <a:pt x="37" y="128"/>
                    </a:cubicBezTo>
                    <a:cubicBezTo>
                      <a:pt x="37" y="128"/>
                      <a:pt x="37" y="128"/>
                      <a:pt x="37" y="128"/>
                    </a:cubicBezTo>
                    <a:cubicBezTo>
                      <a:pt x="38" y="126"/>
                      <a:pt x="38" y="124"/>
                      <a:pt x="39" y="122"/>
                    </a:cubicBezTo>
                    <a:cubicBezTo>
                      <a:pt x="117" y="149"/>
                      <a:pt x="117" y="149"/>
                      <a:pt x="117" y="149"/>
                    </a:cubicBezTo>
                    <a:cubicBezTo>
                      <a:pt x="117" y="150"/>
                      <a:pt x="117" y="150"/>
                      <a:pt x="117" y="150"/>
                    </a:cubicBezTo>
                    <a:cubicBezTo>
                      <a:pt x="117" y="151"/>
                      <a:pt x="117" y="151"/>
                      <a:pt x="117" y="152"/>
                    </a:cubicBezTo>
                    <a:cubicBezTo>
                      <a:pt x="116" y="152"/>
                      <a:pt x="116" y="153"/>
                      <a:pt x="116" y="154"/>
                    </a:cubicBezTo>
                    <a:cubicBezTo>
                      <a:pt x="116" y="154"/>
                      <a:pt x="116" y="154"/>
                      <a:pt x="116" y="154"/>
                    </a:cubicBezTo>
                    <a:cubicBezTo>
                      <a:pt x="33" y="154"/>
                      <a:pt x="33" y="154"/>
                      <a:pt x="33" y="154"/>
                    </a:cubicBezTo>
                    <a:cubicBezTo>
                      <a:pt x="33" y="152"/>
                      <a:pt x="33" y="151"/>
                      <a:pt x="33" y="149"/>
                    </a:cubicBezTo>
                    <a:cubicBezTo>
                      <a:pt x="33" y="148"/>
                      <a:pt x="33" y="148"/>
                      <a:pt x="34" y="148"/>
                    </a:cubicBezTo>
                    <a:close/>
                    <a:moveTo>
                      <a:pt x="44" y="107"/>
                    </a:moveTo>
                    <a:cubicBezTo>
                      <a:pt x="45" y="106"/>
                      <a:pt x="46" y="104"/>
                      <a:pt x="46" y="103"/>
                    </a:cubicBezTo>
                    <a:cubicBezTo>
                      <a:pt x="47" y="103"/>
                      <a:pt x="47" y="102"/>
                      <a:pt x="47" y="102"/>
                    </a:cubicBezTo>
                    <a:cubicBezTo>
                      <a:pt x="48" y="101"/>
                      <a:pt x="48" y="99"/>
                      <a:pt x="49" y="98"/>
                    </a:cubicBezTo>
                    <a:cubicBezTo>
                      <a:pt x="49" y="98"/>
                      <a:pt x="50" y="97"/>
                      <a:pt x="50" y="96"/>
                    </a:cubicBezTo>
                    <a:cubicBezTo>
                      <a:pt x="50" y="95"/>
                      <a:pt x="51" y="95"/>
                      <a:pt x="51" y="94"/>
                    </a:cubicBezTo>
                    <a:cubicBezTo>
                      <a:pt x="52" y="93"/>
                      <a:pt x="52" y="92"/>
                      <a:pt x="53" y="91"/>
                    </a:cubicBezTo>
                    <a:cubicBezTo>
                      <a:pt x="53" y="91"/>
                      <a:pt x="54" y="90"/>
                      <a:pt x="54" y="90"/>
                    </a:cubicBezTo>
                    <a:cubicBezTo>
                      <a:pt x="55" y="89"/>
                      <a:pt x="56" y="87"/>
                      <a:pt x="56" y="86"/>
                    </a:cubicBezTo>
                    <a:cubicBezTo>
                      <a:pt x="57" y="86"/>
                      <a:pt x="57" y="86"/>
                      <a:pt x="57" y="86"/>
                    </a:cubicBezTo>
                    <a:cubicBezTo>
                      <a:pt x="58" y="84"/>
                      <a:pt x="59" y="83"/>
                      <a:pt x="60" y="81"/>
                    </a:cubicBezTo>
                    <a:cubicBezTo>
                      <a:pt x="60" y="81"/>
                      <a:pt x="60" y="81"/>
                      <a:pt x="60" y="81"/>
                    </a:cubicBezTo>
                    <a:cubicBezTo>
                      <a:pt x="62" y="79"/>
                      <a:pt x="65" y="76"/>
                      <a:pt x="67" y="73"/>
                    </a:cubicBezTo>
                    <a:cubicBezTo>
                      <a:pt x="126" y="132"/>
                      <a:pt x="126" y="132"/>
                      <a:pt x="126" y="132"/>
                    </a:cubicBezTo>
                    <a:cubicBezTo>
                      <a:pt x="126" y="132"/>
                      <a:pt x="126" y="132"/>
                      <a:pt x="126" y="132"/>
                    </a:cubicBezTo>
                    <a:cubicBezTo>
                      <a:pt x="125" y="132"/>
                      <a:pt x="125" y="133"/>
                      <a:pt x="125" y="133"/>
                    </a:cubicBezTo>
                    <a:cubicBezTo>
                      <a:pt x="124" y="134"/>
                      <a:pt x="124" y="134"/>
                      <a:pt x="124" y="134"/>
                    </a:cubicBezTo>
                    <a:cubicBezTo>
                      <a:pt x="123" y="135"/>
                      <a:pt x="123" y="135"/>
                      <a:pt x="123" y="136"/>
                    </a:cubicBezTo>
                    <a:cubicBezTo>
                      <a:pt x="123" y="136"/>
                      <a:pt x="122" y="137"/>
                      <a:pt x="122" y="137"/>
                    </a:cubicBezTo>
                    <a:cubicBezTo>
                      <a:pt x="122" y="137"/>
                      <a:pt x="122" y="138"/>
                      <a:pt x="122" y="138"/>
                    </a:cubicBezTo>
                    <a:cubicBezTo>
                      <a:pt x="121" y="139"/>
                      <a:pt x="121" y="139"/>
                      <a:pt x="120" y="140"/>
                    </a:cubicBezTo>
                    <a:cubicBezTo>
                      <a:pt x="120" y="140"/>
                      <a:pt x="120" y="140"/>
                      <a:pt x="120" y="140"/>
                    </a:cubicBezTo>
                    <a:cubicBezTo>
                      <a:pt x="42" y="113"/>
                      <a:pt x="42" y="113"/>
                      <a:pt x="42" y="113"/>
                    </a:cubicBezTo>
                    <a:cubicBezTo>
                      <a:pt x="43" y="111"/>
                      <a:pt x="43" y="110"/>
                      <a:pt x="44" y="108"/>
                    </a:cubicBezTo>
                    <a:cubicBezTo>
                      <a:pt x="44" y="108"/>
                      <a:pt x="44" y="108"/>
                      <a:pt x="44" y="107"/>
                    </a:cubicBezTo>
                    <a:close/>
                    <a:moveTo>
                      <a:pt x="83" y="59"/>
                    </a:moveTo>
                    <a:cubicBezTo>
                      <a:pt x="84" y="58"/>
                      <a:pt x="85" y="57"/>
                      <a:pt x="87" y="56"/>
                    </a:cubicBezTo>
                    <a:cubicBezTo>
                      <a:pt x="91" y="53"/>
                      <a:pt x="96" y="50"/>
                      <a:pt x="100" y="47"/>
                    </a:cubicBezTo>
                    <a:cubicBezTo>
                      <a:pt x="137" y="122"/>
                      <a:pt x="137" y="122"/>
                      <a:pt x="137" y="122"/>
                    </a:cubicBezTo>
                    <a:cubicBezTo>
                      <a:pt x="136" y="122"/>
                      <a:pt x="136" y="123"/>
                      <a:pt x="136" y="123"/>
                    </a:cubicBezTo>
                    <a:cubicBezTo>
                      <a:pt x="135" y="123"/>
                      <a:pt x="135" y="123"/>
                      <a:pt x="135" y="123"/>
                    </a:cubicBezTo>
                    <a:cubicBezTo>
                      <a:pt x="134" y="124"/>
                      <a:pt x="134" y="124"/>
                      <a:pt x="133" y="125"/>
                    </a:cubicBezTo>
                    <a:cubicBezTo>
                      <a:pt x="133" y="125"/>
                      <a:pt x="133" y="125"/>
                      <a:pt x="133" y="125"/>
                    </a:cubicBezTo>
                    <a:cubicBezTo>
                      <a:pt x="74" y="66"/>
                      <a:pt x="74" y="66"/>
                      <a:pt x="74" y="66"/>
                    </a:cubicBezTo>
                    <a:cubicBezTo>
                      <a:pt x="77" y="64"/>
                      <a:pt x="79" y="61"/>
                      <a:pt x="82" y="59"/>
                    </a:cubicBezTo>
                    <a:cubicBezTo>
                      <a:pt x="82" y="59"/>
                      <a:pt x="83" y="59"/>
                      <a:pt x="83" y="59"/>
                    </a:cubicBezTo>
                    <a:close/>
                    <a:moveTo>
                      <a:pt x="120" y="39"/>
                    </a:moveTo>
                    <a:cubicBezTo>
                      <a:pt x="121" y="39"/>
                      <a:pt x="123" y="38"/>
                      <a:pt x="124" y="38"/>
                    </a:cubicBezTo>
                    <a:cubicBezTo>
                      <a:pt x="125" y="38"/>
                      <a:pt x="125" y="38"/>
                      <a:pt x="125" y="38"/>
                    </a:cubicBezTo>
                    <a:cubicBezTo>
                      <a:pt x="126" y="37"/>
                      <a:pt x="128" y="37"/>
                      <a:pt x="129" y="36"/>
                    </a:cubicBezTo>
                    <a:cubicBezTo>
                      <a:pt x="130" y="36"/>
                      <a:pt x="130" y="36"/>
                      <a:pt x="131" y="36"/>
                    </a:cubicBezTo>
                    <a:cubicBezTo>
                      <a:pt x="132" y="36"/>
                      <a:pt x="133" y="36"/>
                      <a:pt x="134" y="35"/>
                    </a:cubicBezTo>
                    <a:cubicBezTo>
                      <a:pt x="135" y="35"/>
                      <a:pt x="136" y="35"/>
                      <a:pt x="137" y="35"/>
                    </a:cubicBezTo>
                    <a:cubicBezTo>
                      <a:pt x="137" y="35"/>
                      <a:pt x="138" y="35"/>
                      <a:pt x="139" y="34"/>
                    </a:cubicBezTo>
                    <a:cubicBezTo>
                      <a:pt x="140" y="34"/>
                      <a:pt x="142" y="34"/>
                      <a:pt x="143" y="34"/>
                    </a:cubicBezTo>
                    <a:cubicBezTo>
                      <a:pt x="143" y="34"/>
                      <a:pt x="144" y="34"/>
                      <a:pt x="144" y="34"/>
                    </a:cubicBezTo>
                    <a:cubicBezTo>
                      <a:pt x="146" y="33"/>
                      <a:pt x="147" y="33"/>
                      <a:pt x="149" y="33"/>
                    </a:cubicBezTo>
                    <a:cubicBezTo>
                      <a:pt x="149" y="33"/>
                      <a:pt x="149" y="33"/>
                      <a:pt x="149" y="33"/>
                    </a:cubicBezTo>
                    <a:cubicBezTo>
                      <a:pt x="151" y="33"/>
                      <a:pt x="153" y="33"/>
                      <a:pt x="155" y="33"/>
                    </a:cubicBezTo>
                    <a:cubicBezTo>
                      <a:pt x="155" y="116"/>
                      <a:pt x="155" y="116"/>
                      <a:pt x="155" y="116"/>
                    </a:cubicBezTo>
                    <a:cubicBezTo>
                      <a:pt x="155" y="116"/>
                      <a:pt x="155" y="116"/>
                      <a:pt x="155" y="116"/>
                    </a:cubicBezTo>
                    <a:cubicBezTo>
                      <a:pt x="154" y="116"/>
                      <a:pt x="154" y="116"/>
                      <a:pt x="153" y="116"/>
                    </a:cubicBezTo>
                    <a:cubicBezTo>
                      <a:pt x="153" y="116"/>
                      <a:pt x="152" y="116"/>
                      <a:pt x="152" y="116"/>
                    </a:cubicBezTo>
                    <a:cubicBezTo>
                      <a:pt x="151" y="116"/>
                      <a:pt x="151" y="116"/>
                      <a:pt x="151" y="117"/>
                    </a:cubicBezTo>
                    <a:cubicBezTo>
                      <a:pt x="150" y="117"/>
                      <a:pt x="149" y="117"/>
                      <a:pt x="148" y="117"/>
                    </a:cubicBezTo>
                    <a:cubicBezTo>
                      <a:pt x="148" y="117"/>
                      <a:pt x="148" y="117"/>
                      <a:pt x="148" y="117"/>
                    </a:cubicBezTo>
                    <a:cubicBezTo>
                      <a:pt x="147" y="117"/>
                      <a:pt x="146" y="118"/>
                      <a:pt x="146" y="118"/>
                    </a:cubicBezTo>
                    <a:cubicBezTo>
                      <a:pt x="146" y="118"/>
                      <a:pt x="146" y="118"/>
                      <a:pt x="146" y="118"/>
                    </a:cubicBezTo>
                    <a:cubicBezTo>
                      <a:pt x="109" y="43"/>
                      <a:pt x="109" y="43"/>
                      <a:pt x="109" y="43"/>
                    </a:cubicBezTo>
                    <a:cubicBezTo>
                      <a:pt x="113" y="42"/>
                      <a:pt x="116" y="40"/>
                      <a:pt x="119" y="39"/>
                    </a:cubicBezTo>
                    <a:cubicBezTo>
                      <a:pt x="119" y="39"/>
                      <a:pt x="119" y="39"/>
                      <a:pt x="120" y="39"/>
                    </a:cubicBezTo>
                    <a:close/>
                    <a:moveTo>
                      <a:pt x="171" y="33"/>
                    </a:moveTo>
                    <a:cubicBezTo>
                      <a:pt x="173" y="33"/>
                      <a:pt x="174" y="33"/>
                      <a:pt x="176" y="34"/>
                    </a:cubicBezTo>
                    <a:cubicBezTo>
                      <a:pt x="176" y="34"/>
                      <a:pt x="177" y="34"/>
                      <a:pt x="178" y="34"/>
                    </a:cubicBezTo>
                    <a:cubicBezTo>
                      <a:pt x="179" y="34"/>
                      <a:pt x="180" y="34"/>
                      <a:pt x="181" y="34"/>
                    </a:cubicBezTo>
                    <a:cubicBezTo>
                      <a:pt x="182" y="35"/>
                      <a:pt x="183" y="35"/>
                      <a:pt x="184" y="35"/>
                    </a:cubicBezTo>
                    <a:cubicBezTo>
                      <a:pt x="185" y="35"/>
                      <a:pt x="186" y="35"/>
                      <a:pt x="186" y="35"/>
                    </a:cubicBezTo>
                    <a:cubicBezTo>
                      <a:pt x="188" y="36"/>
                      <a:pt x="189" y="36"/>
                      <a:pt x="191" y="36"/>
                    </a:cubicBezTo>
                    <a:cubicBezTo>
                      <a:pt x="191" y="37"/>
                      <a:pt x="191" y="37"/>
                      <a:pt x="191" y="37"/>
                    </a:cubicBezTo>
                    <a:cubicBezTo>
                      <a:pt x="193" y="37"/>
                      <a:pt x="195" y="38"/>
                      <a:pt x="197" y="38"/>
                    </a:cubicBezTo>
                    <a:cubicBezTo>
                      <a:pt x="170" y="117"/>
                      <a:pt x="170" y="117"/>
                      <a:pt x="170" y="117"/>
                    </a:cubicBezTo>
                    <a:cubicBezTo>
                      <a:pt x="169" y="117"/>
                      <a:pt x="169" y="117"/>
                      <a:pt x="169" y="116"/>
                    </a:cubicBezTo>
                    <a:cubicBezTo>
                      <a:pt x="168" y="116"/>
                      <a:pt x="168" y="116"/>
                      <a:pt x="167" y="116"/>
                    </a:cubicBezTo>
                    <a:cubicBezTo>
                      <a:pt x="167" y="116"/>
                      <a:pt x="166" y="116"/>
                      <a:pt x="166" y="116"/>
                    </a:cubicBezTo>
                    <a:cubicBezTo>
                      <a:pt x="165" y="116"/>
                      <a:pt x="165" y="116"/>
                      <a:pt x="165" y="116"/>
                    </a:cubicBezTo>
                    <a:cubicBezTo>
                      <a:pt x="165" y="33"/>
                      <a:pt x="165" y="33"/>
                      <a:pt x="165" y="33"/>
                    </a:cubicBezTo>
                    <a:cubicBezTo>
                      <a:pt x="167" y="33"/>
                      <a:pt x="169" y="33"/>
                      <a:pt x="171" y="33"/>
                    </a:cubicBezTo>
                    <a:cubicBezTo>
                      <a:pt x="171" y="33"/>
                      <a:pt x="171" y="33"/>
                      <a:pt x="171" y="33"/>
                    </a:cubicBezTo>
                    <a:close/>
                    <a:moveTo>
                      <a:pt x="212" y="44"/>
                    </a:moveTo>
                    <a:cubicBezTo>
                      <a:pt x="213" y="44"/>
                      <a:pt x="215" y="45"/>
                      <a:pt x="216" y="46"/>
                    </a:cubicBezTo>
                    <a:cubicBezTo>
                      <a:pt x="217" y="46"/>
                      <a:pt x="217" y="46"/>
                      <a:pt x="217" y="46"/>
                    </a:cubicBezTo>
                    <a:cubicBezTo>
                      <a:pt x="218" y="47"/>
                      <a:pt x="220" y="48"/>
                      <a:pt x="221" y="48"/>
                    </a:cubicBezTo>
                    <a:cubicBezTo>
                      <a:pt x="221" y="49"/>
                      <a:pt x="222" y="49"/>
                      <a:pt x="223" y="49"/>
                    </a:cubicBezTo>
                    <a:cubicBezTo>
                      <a:pt x="224" y="50"/>
                      <a:pt x="224" y="50"/>
                      <a:pt x="225" y="51"/>
                    </a:cubicBezTo>
                    <a:cubicBezTo>
                      <a:pt x="226" y="51"/>
                      <a:pt x="227" y="52"/>
                      <a:pt x="228" y="52"/>
                    </a:cubicBezTo>
                    <a:cubicBezTo>
                      <a:pt x="228" y="53"/>
                      <a:pt x="229" y="53"/>
                      <a:pt x="229" y="53"/>
                    </a:cubicBezTo>
                    <a:cubicBezTo>
                      <a:pt x="231" y="54"/>
                      <a:pt x="232" y="55"/>
                      <a:pt x="233" y="56"/>
                    </a:cubicBezTo>
                    <a:cubicBezTo>
                      <a:pt x="233" y="56"/>
                      <a:pt x="233" y="56"/>
                      <a:pt x="234" y="56"/>
                    </a:cubicBezTo>
                    <a:cubicBezTo>
                      <a:pt x="235" y="57"/>
                      <a:pt x="236" y="58"/>
                      <a:pt x="238" y="59"/>
                    </a:cubicBezTo>
                    <a:cubicBezTo>
                      <a:pt x="238" y="59"/>
                      <a:pt x="238" y="59"/>
                      <a:pt x="238" y="59"/>
                    </a:cubicBezTo>
                    <a:cubicBezTo>
                      <a:pt x="241" y="61"/>
                      <a:pt x="243" y="64"/>
                      <a:pt x="246" y="66"/>
                    </a:cubicBezTo>
                    <a:cubicBezTo>
                      <a:pt x="187" y="125"/>
                      <a:pt x="187" y="125"/>
                      <a:pt x="187" y="125"/>
                    </a:cubicBezTo>
                    <a:cubicBezTo>
                      <a:pt x="187" y="125"/>
                      <a:pt x="187" y="125"/>
                      <a:pt x="187" y="125"/>
                    </a:cubicBezTo>
                    <a:cubicBezTo>
                      <a:pt x="187" y="124"/>
                      <a:pt x="186" y="124"/>
                      <a:pt x="185" y="123"/>
                    </a:cubicBezTo>
                    <a:cubicBezTo>
                      <a:pt x="185" y="123"/>
                      <a:pt x="185" y="123"/>
                      <a:pt x="185" y="123"/>
                    </a:cubicBezTo>
                    <a:cubicBezTo>
                      <a:pt x="184" y="123"/>
                      <a:pt x="184" y="122"/>
                      <a:pt x="183" y="122"/>
                    </a:cubicBezTo>
                    <a:cubicBezTo>
                      <a:pt x="183" y="122"/>
                      <a:pt x="182" y="122"/>
                      <a:pt x="182" y="121"/>
                    </a:cubicBezTo>
                    <a:cubicBezTo>
                      <a:pt x="182" y="121"/>
                      <a:pt x="181" y="121"/>
                      <a:pt x="181" y="121"/>
                    </a:cubicBezTo>
                    <a:cubicBezTo>
                      <a:pt x="180" y="120"/>
                      <a:pt x="180" y="120"/>
                      <a:pt x="179" y="120"/>
                    </a:cubicBezTo>
                    <a:cubicBezTo>
                      <a:pt x="179" y="120"/>
                      <a:pt x="179" y="120"/>
                      <a:pt x="179" y="120"/>
                    </a:cubicBezTo>
                    <a:cubicBezTo>
                      <a:pt x="206" y="41"/>
                      <a:pt x="206" y="41"/>
                      <a:pt x="206" y="41"/>
                    </a:cubicBezTo>
                    <a:cubicBezTo>
                      <a:pt x="208" y="42"/>
                      <a:pt x="210" y="43"/>
                      <a:pt x="211" y="43"/>
                    </a:cubicBezTo>
                    <a:cubicBezTo>
                      <a:pt x="211" y="44"/>
                      <a:pt x="212" y="44"/>
                      <a:pt x="212" y="44"/>
                    </a:cubicBezTo>
                    <a:close/>
                    <a:moveTo>
                      <a:pt x="266" y="90"/>
                    </a:moveTo>
                    <a:cubicBezTo>
                      <a:pt x="266" y="90"/>
                      <a:pt x="266" y="90"/>
                      <a:pt x="266" y="90"/>
                    </a:cubicBezTo>
                    <a:cubicBezTo>
                      <a:pt x="268" y="93"/>
                      <a:pt x="270" y="96"/>
                      <a:pt x="272" y="100"/>
                    </a:cubicBezTo>
                    <a:cubicBezTo>
                      <a:pt x="197" y="136"/>
                      <a:pt x="197" y="136"/>
                      <a:pt x="197" y="136"/>
                    </a:cubicBezTo>
                    <a:cubicBezTo>
                      <a:pt x="197" y="136"/>
                      <a:pt x="197" y="135"/>
                      <a:pt x="197" y="135"/>
                    </a:cubicBezTo>
                    <a:cubicBezTo>
                      <a:pt x="196" y="135"/>
                      <a:pt x="196" y="134"/>
                      <a:pt x="196" y="134"/>
                    </a:cubicBezTo>
                    <a:cubicBezTo>
                      <a:pt x="195" y="133"/>
                      <a:pt x="195" y="133"/>
                      <a:pt x="195" y="133"/>
                    </a:cubicBezTo>
                    <a:cubicBezTo>
                      <a:pt x="195" y="132"/>
                      <a:pt x="194" y="132"/>
                      <a:pt x="194" y="132"/>
                    </a:cubicBezTo>
                    <a:cubicBezTo>
                      <a:pt x="253" y="73"/>
                      <a:pt x="253" y="73"/>
                      <a:pt x="253" y="73"/>
                    </a:cubicBezTo>
                    <a:cubicBezTo>
                      <a:pt x="257" y="77"/>
                      <a:pt x="260" y="81"/>
                      <a:pt x="263" y="86"/>
                    </a:cubicBezTo>
                    <a:cubicBezTo>
                      <a:pt x="264" y="87"/>
                      <a:pt x="265" y="88"/>
                      <a:pt x="266" y="90"/>
                    </a:cubicBezTo>
                    <a:close/>
                    <a:moveTo>
                      <a:pt x="280" y="119"/>
                    </a:moveTo>
                    <a:cubicBezTo>
                      <a:pt x="281" y="120"/>
                      <a:pt x="281" y="122"/>
                      <a:pt x="282" y="123"/>
                    </a:cubicBezTo>
                    <a:cubicBezTo>
                      <a:pt x="282" y="124"/>
                      <a:pt x="282" y="124"/>
                      <a:pt x="282" y="124"/>
                    </a:cubicBezTo>
                    <a:cubicBezTo>
                      <a:pt x="282" y="125"/>
                      <a:pt x="283" y="127"/>
                      <a:pt x="283" y="128"/>
                    </a:cubicBezTo>
                    <a:cubicBezTo>
                      <a:pt x="283" y="129"/>
                      <a:pt x="283" y="129"/>
                      <a:pt x="283" y="130"/>
                    </a:cubicBezTo>
                    <a:cubicBezTo>
                      <a:pt x="284" y="131"/>
                      <a:pt x="284" y="132"/>
                      <a:pt x="284" y="133"/>
                    </a:cubicBezTo>
                    <a:cubicBezTo>
                      <a:pt x="284" y="134"/>
                      <a:pt x="285" y="135"/>
                      <a:pt x="285" y="136"/>
                    </a:cubicBezTo>
                    <a:cubicBezTo>
                      <a:pt x="285" y="137"/>
                      <a:pt x="285" y="137"/>
                      <a:pt x="285" y="138"/>
                    </a:cubicBezTo>
                    <a:cubicBezTo>
                      <a:pt x="285" y="139"/>
                      <a:pt x="286" y="141"/>
                      <a:pt x="286" y="142"/>
                    </a:cubicBezTo>
                    <a:cubicBezTo>
                      <a:pt x="286" y="142"/>
                      <a:pt x="286" y="143"/>
                      <a:pt x="286" y="143"/>
                    </a:cubicBezTo>
                    <a:cubicBezTo>
                      <a:pt x="286" y="145"/>
                      <a:pt x="286" y="146"/>
                      <a:pt x="286" y="148"/>
                    </a:cubicBezTo>
                    <a:cubicBezTo>
                      <a:pt x="286" y="148"/>
                      <a:pt x="286" y="148"/>
                      <a:pt x="286" y="149"/>
                    </a:cubicBezTo>
                    <a:cubicBezTo>
                      <a:pt x="287" y="151"/>
                      <a:pt x="287" y="152"/>
                      <a:pt x="287" y="154"/>
                    </a:cubicBezTo>
                    <a:cubicBezTo>
                      <a:pt x="204" y="154"/>
                      <a:pt x="204" y="154"/>
                      <a:pt x="204" y="154"/>
                    </a:cubicBezTo>
                    <a:cubicBezTo>
                      <a:pt x="204" y="154"/>
                      <a:pt x="204" y="154"/>
                      <a:pt x="204" y="154"/>
                    </a:cubicBezTo>
                    <a:cubicBezTo>
                      <a:pt x="204" y="153"/>
                      <a:pt x="204" y="153"/>
                      <a:pt x="203" y="152"/>
                    </a:cubicBezTo>
                    <a:cubicBezTo>
                      <a:pt x="203" y="152"/>
                      <a:pt x="203" y="151"/>
                      <a:pt x="203" y="151"/>
                    </a:cubicBezTo>
                    <a:cubicBezTo>
                      <a:pt x="203" y="150"/>
                      <a:pt x="203" y="150"/>
                      <a:pt x="203" y="149"/>
                    </a:cubicBezTo>
                    <a:cubicBezTo>
                      <a:pt x="203" y="149"/>
                      <a:pt x="203" y="148"/>
                      <a:pt x="202" y="148"/>
                    </a:cubicBezTo>
                    <a:cubicBezTo>
                      <a:pt x="202" y="147"/>
                      <a:pt x="202" y="147"/>
                      <a:pt x="202" y="146"/>
                    </a:cubicBezTo>
                    <a:cubicBezTo>
                      <a:pt x="202" y="146"/>
                      <a:pt x="202" y="145"/>
                      <a:pt x="201" y="145"/>
                    </a:cubicBezTo>
                    <a:cubicBezTo>
                      <a:pt x="201" y="145"/>
                      <a:pt x="201" y="145"/>
                      <a:pt x="201" y="145"/>
                    </a:cubicBezTo>
                    <a:cubicBezTo>
                      <a:pt x="276" y="108"/>
                      <a:pt x="276" y="108"/>
                      <a:pt x="276" y="108"/>
                    </a:cubicBezTo>
                    <a:cubicBezTo>
                      <a:pt x="278" y="112"/>
                      <a:pt x="279" y="115"/>
                      <a:pt x="280" y="118"/>
                    </a:cubicBezTo>
                    <a:cubicBezTo>
                      <a:pt x="280" y="118"/>
                      <a:pt x="280" y="119"/>
                      <a:pt x="280" y="119"/>
                    </a:cubicBezTo>
                    <a:close/>
                    <a:moveTo>
                      <a:pt x="174" y="177"/>
                    </a:moveTo>
                    <a:cubicBezTo>
                      <a:pt x="174" y="178"/>
                      <a:pt x="173" y="178"/>
                      <a:pt x="173" y="178"/>
                    </a:cubicBezTo>
                    <a:cubicBezTo>
                      <a:pt x="173" y="178"/>
                      <a:pt x="172" y="178"/>
                      <a:pt x="172" y="179"/>
                    </a:cubicBezTo>
                    <a:cubicBezTo>
                      <a:pt x="172" y="179"/>
                      <a:pt x="172" y="179"/>
                      <a:pt x="171" y="179"/>
                    </a:cubicBezTo>
                    <a:cubicBezTo>
                      <a:pt x="171" y="179"/>
                      <a:pt x="171" y="180"/>
                      <a:pt x="170" y="180"/>
                    </a:cubicBezTo>
                    <a:cubicBezTo>
                      <a:pt x="170" y="180"/>
                      <a:pt x="170" y="180"/>
                      <a:pt x="169" y="180"/>
                    </a:cubicBezTo>
                    <a:cubicBezTo>
                      <a:pt x="169" y="180"/>
                      <a:pt x="169" y="181"/>
                      <a:pt x="168" y="181"/>
                    </a:cubicBezTo>
                    <a:cubicBezTo>
                      <a:pt x="168" y="181"/>
                      <a:pt x="168" y="181"/>
                      <a:pt x="167" y="181"/>
                    </a:cubicBezTo>
                    <a:cubicBezTo>
                      <a:pt x="167" y="181"/>
                      <a:pt x="167" y="181"/>
                      <a:pt x="166" y="181"/>
                    </a:cubicBezTo>
                    <a:cubicBezTo>
                      <a:pt x="166" y="181"/>
                      <a:pt x="166" y="182"/>
                      <a:pt x="165" y="182"/>
                    </a:cubicBezTo>
                    <a:cubicBezTo>
                      <a:pt x="165" y="182"/>
                      <a:pt x="164" y="182"/>
                      <a:pt x="164" y="182"/>
                    </a:cubicBezTo>
                    <a:cubicBezTo>
                      <a:pt x="164" y="182"/>
                      <a:pt x="163" y="182"/>
                      <a:pt x="163" y="182"/>
                    </a:cubicBezTo>
                    <a:cubicBezTo>
                      <a:pt x="163" y="182"/>
                      <a:pt x="162" y="182"/>
                      <a:pt x="162" y="182"/>
                    </a:cubicBezTo>
                    <a:cubicBezTo>
                      <a:pt x="161" y="182"/>
                      <a:pt x="161" y="182"/>
                      <a:pt x="161" y="182"/>
                    </a:cubicBezTo>
                    <a:cubicBezTo>
                      <a:pt x="160" y="182"/>
                      <a:pt x="160" y="182"/>
                      <a:pt x="160" y="182"/>
                    </a:cubicBezTo>
                    <a:cubicBezTo>
                      <a:pt x="159" y="182"/>
                      <a:pt x="159" y="182"/>
                      <a:pt x="158" y="182"/>
                    </a:cubicBezTo>
                    <a:cubicBezTo>
                      <a:pt x="158" y="182"/>
                      <a:pt x="158" y="182"/>
                      <a:pt x="157" y="182"/>
                    </a:cubicBezTo>
                    <a:cubicBezTo>
                      <a:pt x="157" y="182"/>
                      <a:pt x="157" y="182"/>
                      <a:pt x="156" y="182"/>
                    </a:cubicBezTo>
                    <a:cubicBezTo>
                      <a:pt x="156" y="182"/>
                      <a:pt x="155" y="182"/>
                      <a:pt x="155" y="182"/>
                    </a:cubicBezTo>
                    <a:cubicBezTo>
                      <a:pt x="155" y="182"/>
                      <a:pt x="154" y="182"/>
                      <a:pt x="154" y="181"/>
                    </a:cubicBezTo>
                    <a:cubicBezTo>
                      <a:pt x="154" y="181"/>
                      <a:pt x="153" y="181"/>
                      <a:pt x="153" y="181"/>
                    </a:cubicBezTo>
                    <a:cubicBezTo>
                      <a:pt x="153" y="181"/>
                      <a:pt x="152" y="181"/>
                      <a:pt x="152" y="181"/>
                    </a:cubicBezTo>
                    <a:cubicBezTo>
                      <a:pt x="152" y="181"/>
                      <a:pt x="151" y="180"/>
                      <a:pt x="151" y="180"/>
                    </a:cubicBezTo>
                    <a:cubicBezTo>
                      <a:pt x="150" y="180"/>
                      <a:pt x="150" y="180"/>
                      <a:pt x="150" y="180"/>
                    </a:cubicBezTo>
                    <a:cubicBezTo>
                      <a:pt x="150" y="180"/>
                      <a:pt x="149" y="179"/>
                      <a:pt x="149" y="179"/>
                    </a:cubicBezTo>
                    <a:cubicBezTo>
                      <a:pt x="148" y="179"/>
                      <a:pt x="148" y="179"/>
                      <a:pt x="148" y="179"/>
                    </a:cubicBezTo>
                    <a:cubicBezTo>
                      <a:pt x="148" y="179"/>
                      <a:pt x="147" y="178"/>
                      <a:pt x="147" y="178"/>
                    </a:cubicBezTo>
                    <a:cubicBezTo>
                      <a:pt x="147" y="178"/>
                      <a:pt x="146" y="178"/>
                      <a:pt x="146" y="177"/>
                    </a:cubicBezTo>
                    <a:cubicBezTo>
                      <a:pt x="146" y="177"/>
                      <a:pt x="146" y="177"/>
                      <a:pt x="145" y="177"/>
                    </a:cubicBezTo>
                    <a:cubicBezTo>
                      <a:pt x="145" y="177"/>
                      <a:pt x="145" y="176"/>
                      <a:pt x="144" y="176"/>
                    </a:cubicBezTo>
                    <a:cubicBezTo>
                      <a:pt x="144" y="176"/>
                      <a:pt x="144" y="176"/>
                      <a:pt x="144" y="175"/>
                    </a:cubicBezTo>
                    <a:cubicBezTo>
                      <a:pt x="143" y="175"/>
                      <a:pt x="143" y="175"/>
                      <a:pt x="143" y="174"/>
                    </a:cubicBezTo>
                    <a:cubicBezTo>
                      <a:pt x="143" y="174"/>
                      <a:pt x="142" y="174"/>
                      <a:pt x="142" y="174"/>
                    </a:cubicBezTo>
                    <a:cubicBezTo>
                      <a:pt x="142" y="173"/>
                      <a:pt x="142" y="173"/>
                      <a:pt x="142" y="173"/>
                    </a:cubicBezTo>
                    <a:cubicBezTo>
                      <a:pt x="141" y="172"/>
                      <a:pt x="141" y="172"/>
                      <a:pt x="141" y="172"/>
                    </a:cubicBezTo>
                    <a:cubicBezTo>
                      <a:pt x="141" y="172"/>
                      <a:pt x="141" y="171"/>
                      <a:pt x="140" y="171"/>
                    </a:cubicBezTo>
                    <a:cubicBezTo>
                      <a:pt x="140" y="171"/>
                      <a:pt x="140" y="170"/>
                      <a:pt x="140" y="170"/>
                    </a:cubicBezTo>
                    <a:cubicBezTo>
                      <a:pt x="140" y="170"/>
                      <a:pt x="140" y="169"/>
                      <a:pt x="139" y="169"/>
                    </a:cubicBezTo>
                    <a:cubicBezTo>
                      <a:pt x="139" y="169"/>
                      <a:pt x="139" y="168"/>
                      <a:pt x="139" y="168"/>
                    </a:cubicBezTo>
                    <a:cubicBezTo>
                      <a:pt x="139" y="168"/>
                      <a:pt x="139" y="167"/>
                      <a:pt x="139" y="167"/>
                    </a:cubicBezTo>
                    <a:cubicBezTo>
                      <a:pt x="138" y="167"/>
                      <a:pt x="138" y="166"/>
                      <a:pt x="138" y="166"/>
                    </a:cubicBezTo>
                    <a:cubicBezTo>
                      <a:pt x="138" y="166"/>
                      <a:pt x="138" y="165"/>
                      <a:pt x="138" y="165"/>
                    </a:cubicBezTo>
                    <a:cubicBezTo>
                      <a:pt x="138" y="164"/>
                      <a:pt x="138" y="164"/>
                      <a:pt x="138" y="164"/>
                    </a:cubicBezTo>
                    <a:cubicBezTo>
                      <a:pt x="138" y="163"/>
                      <a:pt x="138" y="163"/>
                      <a:pt x="138" y="163"/>
                    </a:cubicBezTo>
                    <a:cubicBezTo>
                      <a:pt x="138" y="162"/>
                      <a:pt x="137" y="162"/>
                      <a:pt x="137" y="162"/>
                    </a:cubicBezTo>
                    <a:cubicBezTo>
                      <a:pt x="137" y="161"/>
                      <a:pt x="137" y="161"/>
                      <a:pt x="137" y="160"/>
                    </a:cubicBezTo>
                    <a:cubicBezTo>
                      <a:pt x="137" y="160"/>
                      <a:pt x="137" y="160"/>
                      <a:pt x="137" y="159"/>
                    </a:cubicBezTo>
                    <a:cubicBezTo>
                      <a:pt x="137" y="159"/>
                      <a:pt x="137" y="158"/>
                      <a:pt x="137" y="158"/>
                    </a:cubicBezTo>
                    <a:cubicBezTo>
                      <a:pt x="137" y="158"/>
                      <a:pt x="137" y="157"/>
                      <a:pt x="138" y="157"/>
                    </a:cubicBezTo>
                    <a:cubicBezTo>
                      <a:pt x="138" y="157"/>
                      <a:pt x="138" y="156"/>
                      <a:pt x="138" y="156"/>
                    </a:cubicBezTo>
                    <a:cubicBezTo>
                      <a:pt x="138" y="156"/>
                      <a:pt x="138" y="155"/>
                      <a:pt x="138" y="155"/>
                    </a:cubicBezTo>
                    <a:cubicBezTo>
                      <a:pt x="138" y="154"/>
                      <a:pt x="138" y="154"/>
                      <a:pt x="138" y="154"/>
                    </a:cubicBezTo>
                    <a:cubicBezTo>
                      <a:pt x="138" y="153"/>
                      <a:pt x="138" y="153"/>
                      <a:pt x="139" y="152"/>
                    </a:cubicBezTo>
                    <a:cubicBezTo>
                      <a:pt x="139" y="152"/>
                      <a:pt x="139" y="152"/>
                      <a:pt x="139" y="152"/>
                    </a:cubicBezTo>
                    <a:cubicBezTo>
                      <a:pt x="139" y="151"/>
                      <a:pt x="139" y="151"/>
                      <a:pt x="139" y="150"/>
                    </a:cubicBezTo>
                    <a:cubicBezTo>
                      <a:pt x="139" y="150"/>
                      <a:pt x="140" y="150"/>
                      <a:pt x="140" y="150"/>
                    </a:cubicBezTo>
                    <a:cubicBezTo>
                      <a:pt x="140" y="149"/>
                      <a:pt x="140" y="149"/>
                      <a:pt x="140" y="148"/>
                    </a:cubicBezTo>
                    <a:cubicBezTo>
                      <a:pt x="141" y="148"/>
                      <a:pt x="141" y="148"/>
                      <a:pt x="141" y="148"/>
                    </a:cubicBezTo>
                    <a:cubicBezTo>
                      <a:pt x="141" y="147"/>
                      <a:pt x="141" y="147"/>
                      <a:pt x="141" y="147"/>
                    </a:cubicBezTo>
                    <a:cubicBezTo>
                      <a:pt x="142" y="146"/>
                      <a:pt x="142" y="146"/>
                      <a:pt x="142" y="146"/>
                    </a:cubicBezTo>
                    <a:cubicBezTo>
                      <a:pt x="142" y="145"/>
                      <a:pt x="143" y="145"/>
                      <a:pt x="143" y="145"/>
                    </a:cubicBezTo>
                    <a:cubicBezTo>
                      <a:pt x="143" y="145"/>
                      <a:pt x="143" y="144"/>
                      <a:pt x="144" y="144"/>
                    </a:cubicBezTo>
                    <a:cubicBezTo>
                      <a:pt x="144" y="144"/>
                      <a:pt x="144" y="144"/>
                      <a:pt x="144" y="143"/>
                    </a:cubicBezTo>
                    <a:cubicBezTo>
                      <a:pt x="145" y="143"/>
                      <a:pt x="145" y="143"/>
                      <a:pt x="145" y="143"/>
                    </a:cubicBezTo>
                    <a:cubicBezTo>
                      <a:pt x="145" y="142"/>
                      <a:pt x="146" y="142"/>
                      <a:pt x="146" y="142"/>
                    </a:cubicBezTo>
                    <a:cubicBezTo>
                      <a:pt x="146" y="142"/>
                      <a:pt x="147" y="141"/>
                      <a:pt x="147" y="141"/>
                    </a:cubicBezTo>
                    <a:cubicBezTo>
                      <a:pt x="147" y="141"/>
                      <a:pt x="147" y="141"/>
                      <a:pt x="148" y="141"/>
                    </a:cubicBezTo>
                    <a:cubicBezTo>
                      <a:pt x="148" y="140"/>
                      <a:pt x="148" y="140"/>
                      <a:pt x="149" y="140"/>
                    </a:cubicBezTo>
                    <a:cubicBezTo>
                      <a:pt x="149" y="140"/>
                      <a:pt x="149" y="140"/>
                      <a:pt x="150" y="140"/>
                    </a:cubicBezTo>
                    <a:cubicBezTo>
                      <a:pt x="150" y="139"/>
                      <a:pt x="150" y="139"/>
                      <a:pt x="151" y="139"/>
                    </a:cubicBezTo>
                    <a:cubicBezTo>
                      <a:pt x="151" y="139"/>
                      <a:pt x="151" y="139"/>
                      <a:pt x="152" y="139"/>
                    </a:cubicBezTo>
                    <a:cubicBezTo>
                      <a:pt x="152" y="139"/>
                      <a:pt x="152" y="138"/>
                      <a:pt x="153" y="138"/>
                    </a:cubicBezTo>
                    <a:cubicBezTo>
                      <a:pt x="153" y="138"/>
                      <a:pt x="153" y="138"/>
                      <a:pt x="154" y="138"/>
                    </a:cubicBezTo>
                    <a:cubicBezTo>
                      <a:pt x="154" y="138"/>
                      <a:pt x="154" y="138"/>
                      <a:pt x="155" y="138"/>
                    </a:cubicBezTo>
                    <a:cubicBezTo>
                      <a:pt x="155" y="138"/>
                      <a:pt x="155" y="138"/>
                      <a:pt x="156" y="137"/>
                    </a:cubicBezTo>
                    <a:cubicBezTo>
                      <a:pt x="156" y="137"/>
                      <a:pt x="157" y="137"/>
                      <a:pt x="157" y="137"/>
                    </a:cubicBezTo>
                    <a:cubicBezTo>
                      <a:pt x="157" y="137"/>
                      <a:pt x="158" y="137"/>
                      <a:pt x="158" y="137"/>
                    </a:cubicBezTo>
                    <a:cubicBezTo>
                      <a:pt x="158" y="137"/>
                      <a:pt x="159" y="137"/>
                      <a:pt x="159" y="137"/>
                    </a:cubicBezTo>
                    <a:cubicBezTo>
                      <a:pt x="160" y="137"/>
                      <a:pt x="160" y="137"/>
                      <a:pt x="160" y="137"/>
                    </a:cubicBezTo>
                    <a:cubicBezTo>
                      <a:pt x="161" y="137"/>
                      <a:pt x="161" y="137"/>
                      <a:pt x="162" y="137"/>
                    </a:cubicBezTo>
                    <a:cubicBezTo>
                      <a:pt x="162" y="137"/>
                      <a:pt x="162" y="137"/>
                      <a:pt x="163" y="137"/>
                    </a:cubicBezTo>
                    <a:cubicBezTo>
                      <a:pt x="163" y="137"/>
                      <a:pt x="163" y="137"/>
                      <a:pt x="164" y="137"/>
                    </a:cubicBezTo>
                    <a:cubicBezTo>
                      <a:pt x="164" y="137"/>
                      <a:pt x="164" y="138"/>
                      <a:pt x="165" y="138"/>
                    </a:cubicBezTo>
                    <a:cubicBezTo>
                      <a:pt x="165" y="138"/>
                      <a:pt x="165" y="138"/>
                      <a:pt x="166" y="138"/>
                    </a:cubicBezTo>
                    <a:cubicBezTo>
                      <a:pt x="166" y="138"/>
                      <a:pt x="167" y="138"/>
                      <a:pt x="167" y="138"/>
                    </a:cubicBezTo>
                    <a:cubicBezTo>
                      <a:pt x="167" y="138"/>
                      <a:pt x="168" y="138"/>
                      <a:pt x="168" y="138"/>
                    </a:cubicBezTo>
                    <a:cubicBezTo>
                      <a:pt x="168" y="139"/>
                      <a:pt x="169" y="139"/>
                      <a:pt x="169" y="139"/>
                    </a:cubicBezTo>
                    <a:cubicBezTo>
                      <a:pt x="169" y="139"/>
                      <a:pt x="170" y="139"/>
                      <a:pt x="170" y="139"/>
                    </a:cubicBezTo>
                    <a:cubicBezTo>
                      <a:pt x="170" y="140"/>
                      <a:pt x="171" y="140"/>
                      <a:pt x="171" y="140"/>
                    </a:cubicBezTo>
                    <a:cubicBezTo>
                      <a:pt x="171" y="140"/>
                      <a:pt x="172" y="140"/>
                      <a:pt x="172" y="141"/>
                    </a:cubicBezTo>
                    <a:cubicBezTo>
                      <a:pt x="172" y="141"/>
                      <a:pt x="173" y="141"/>
                      <a:pt x="173" y="141"/>
                    </a:cubicBezTo>
                    <a:cubicBezTo>
                      <a:pt x="173" y="141"/>
                      <a:pt x="174" y="142"/>
                      <a:pt x="174" y="142"/>
                    </a:cubicBezTo>
                    <a:cubicBezTo>
                      <a:pt x="174" y="142"/>
                      <a:pt x="174" y="142"/>
                      <a:pt x="175" y="142"/>
                    </a:cubicBezTo>
                    <a:cubicBezTo>
                      <a:pt x="175" y="143"/>
                      <a:pt x="175" y="143"/>
                      <a:pt x="176" y="143"/>
                    </a:cubicBezTo>
                    <a:cubicBezTo>
                      <a:pt x="176" y="144"/>
                      <a:pt x="176" y="144"/>
                      <a:pt x="176" y="144"/>
                    </a:cubicBezTo>
                    <a:cubicBezTo>
                      <a:pt x="177" y="144"/>
                      <a:pt x="177" y="145"/>
                      <a:pt x="177" y="145"/>
                    </a:cubicBezTo>
                    <a:cubicBezTo>
                      <a:pt x="177" y="145"/>
                      <a:pt x="177" y="145"/>
                      <a:pt x="178" y="146"/>
                    </a:cubicBezTo>
                    <a:cubicBezTo>
                      <a:pt x="178" y="146"/>
                      <a:pt x="178" y="146"/>
                      <a:pt x="178" y="147"/>
                    </a:cubicBezTo>
                    <a:cubicBezTo>
                      <a:pt x="179" y="147"/>
                      <a:pt x="179" y="147"/>
                      <a:pt x="179" y="147"/>
                    </a:cubicBezTo>
                    <a:cubicBezTo>
                      <a:pt x="179" y="148"/>
                      <a:pt x="179" y="148"/>
                      <a:pt x="179" y="148"/>
                    </a:cubicBezTo>
                    <a:cubicBezTo>
                      <a:pt x="180" y="149"/>
                      <a:pt x="180" y="149"/>
                      <a:pt x="180" y="149"/>
                    </a:cubicBezTo>
                    <a:cubicBezTo>
                      <a:pt x="180" y="150"/>
                      <a:pt x="180" y="150"/>
                      <a:pt x="180" y="150"/>
                    </a:cubicBezTo>
                    <a:cubicBezTo>
                      <a:pt x="181" y="151"/>
                      <a:pt x="181" y="151"/>
                      <a:pt x="181" y="151"/>
                    </a:cubicBezTo>
                    <a:cubicBezTo>
                      <a:pt x="181" y="152"/>
                      <a:pt x="181" y="152"/>
                      <a:pt x="181" y="152"/>
                    </a:cubicBezTo>
                    <a:cubicBezTo>
                      <a:pt x="181" y="153"/>
                      <a:pt x="182" y="153"/>
                      <a:pt x="182" y="153"/>
                    </a:cubicBezTo>
                    <a:cubicBezTo>
                      <a:pt x="182" y="154"/>
                      <a:pt x="182" y="154"/>
                      <a:pt x="182" y="154"/>
                    </a:cubicBezTo>
                    <a:cubicBezTo>
                      <a:pt x="182" y="155"/>
                      <a:pt x="182" y="155"/>
                      <a:pt x="182" y="156"/>
                    </a:cubicBezTo>
                    <a:cubicBezTo>
                      <a:pt x="182" y="156"/>
                      <a:pt x="182" y="156"/>
                      <a:pt x="182" y="157"/>
                    </a:cubicBezTo>
                    <a:cubicBezTo>
                      <a:pt x="182" y="157"/>
                      <a:pt x="182" y="157"/>
                      <a:pt x="182" y="158"/>
                    </a:cubicBezTo>
                    <a:cubicBezTo>
                      <a:pt x="183" y="158"/>
                      <a:pt x="183" y="159"/>
                      <a:pt x="183" y="159"/>
                    </a:cubicBezTo>
                    <a:cubicBezTo>
                      <a:pt x="183" y="159"/>
                      <a:pt x="183" y="160"/>
                      <a:pt x="183" y="160"/>
                    </a:cubicBezTo>
                    <a:cubicBezTo>
                      <a:pt x="183" y="160"/>
                      <a:pt x="183" y="161"/>
                      <a:pt x="182" y="161"/>
                    </a:cubicBezTo>
                    <a:cubicBezTo>
                      <a:pt x="182" y="162"/>
                      <a:pt x="182" y="162"/>
                      <a:pt x="182" y="162"/>
                    </a:cubicBezTo>
                    <a:cubicBezTo>
                      <a:pt x="182" y="163"/>
                      <a:pt x="182" y="163"/>
                      <a:pt x="182" y="163"/>
                    </a:cubicBezTo>
                    <a:cubicBezTo>
                      <a:pt x="182" y="164"/>
                      <a:pt x="182" y="164"/>
                      <a:pt x="182" y="165"/>
                    </a:cubicBezTo>
                    <a:cubicBezTo>
                      <a:pt x="182" y="165"/>
                      <a:pt x="182" y="165"/>
                      <a:pt x="182" y="165"/>
                    </a:cubicBezTo>
                    <a:cubicBezTo>
                      <a:pt x="182" y="166"/>
                      <a:pt x="182" y="166"/>
                      <a:pt x="181" y="167"/>
                    </a:cubicBezTo>
                    <a:cubicBezTo>
                      <a:pt x="181" y="167"/>
                      <a:pt x="181" y="167"/>
                      <a:pt x="181" y="168"/>
                    </a:cubicBezTo>
                    <a:cubicBezTo>
                      <a:pt x="181" y="168"/>
                      <a:pt x="181" y="168"/>
                      <a:pt x="181" y="169"/>
                    </a:cubicBezTo>
                    <a:cubicBezTo>
                      <a:pt x="180" y="169"/>
                      <a:pt x="180" y="169"/>
                      <a:pt x="180" y="170"/>
                    </a:cubicBezTo>
                    <a:cubicBezTo>
                      <a:pt x="180" y="170"/>
                      <a:pt x="180" y="170"/>
                      <a:pt x="180" y="171"/>
                    </a:cubicBezTo>
                    <a:cubicBezTo>
                      <a:pt x="179" y="171"/>
                      <a:pt x="179" y="171"/>
                      <a:pt x="179" y="172"/>
                    </a:cubicBezTo>
                    <a:cubicBezTo>
                      <a:pt x="179" y="172"/>
                      <a:pt x="179" y="172"/>
                      <a:pt x="178" y="173"/>
                    </a:cubicBezTo>
                    <a:cubicBezTo>
                      <a:pt x="178" y="173"/>
                      <a:pt x="178" y="173"/>
                      <a:pt x="178" y="174"/>
                    </a:cubicBezTo>
                    <a:cubicBezTo>
                      <a:pt x="178" y="174"/>
                      <a:pt x="177" y="174"/>
                      <a:pt x="177" y="174"/>
                    </a:cubicBezTo>
                    <a:cubicBezTo>
                      <a:pt x="177" y="175"/>
                      <a:pt x="177" y="175"/>
                      <a:pt x="176" y="175"/>
                    </a:cubicBezTo>
                    <a:cubicBezTo>
                      <a:pt x="176" y="175"/>
                      <a:pt x="176" y="176"/>
                      <a:pt x="176" y="176"/>
                    </a:cubicBezTo>
                    <a:cubicBezTo>
                      <a:pt x="175" y="176"/>
                      <a:pt x="175" y="176"/>
                      <a:pt x="175" y="177"/>
                    </a:cubicBezTo>
                    <a:cubicBezTo>
                      <a:pt x="174" y="177"/>
                      <a:pt x="174" y="177"/>
                      <a:pt x="174" y="17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29"/>
              <p:cNvSpPr>
                <a:spLocks noEditPoints="1"/>
              </p:cNvSpPr>
              <p:nvPr/>
            </p:nvSpPr>
            <p:spPr bwMode="auto">
              <a:xfrm>
                <a:off x="1943100" y="1533525"/>
                <a:ext cx="1546225" cy="1546225"/>
              </a:xfrm>
              <a:custGeom>
                <a:avLst/>
                <a:gdLst>
                  <a:gd name="T0" fmla="*/ 410 w 412"/>
                  <a:gd name="T1" fmla="*/ 184 h 412"/>
                  <a:gd name="T2" fmla="*/ 371 w 412"/>
                  <a:gd name="T3" fmla="*/ 84 h 412"/>
                  <a:gd name="T4" fmla="*/ 344 w 412"/>
                  <a:gd name="T5" fmla="*/ 54 h 412"/>
                  <a:gd name="T6" fmla="*/ 294 w 412"/>
                  <a:gd name="T7" fmla="*/ 45 h 412"/>
                  <a:gd name="T8" fmla="*/ 234 w 412"/>
                  <a:gd name="T9" fmla="*/ 3 h 412"/>
                  <a:gd name="T10" fmla="*/ 125 w 412"/>
                  <a:gd name="T11" fmla="*/ 17 h 412"/>
                  <a:gd name="T12" fmla="*/ 93 w 412"/>
                  <a:gd name="T13" fmla="*/ 35 h 412"/>
                  <a:gd name="T14" fmla="*/ 42 w 412"/>
                  <a:gd name="T15" fmla="*/ 124 h 412"/>
                  <a:gd name="T16" fmla="*/ 4 w 412"/>
                  <a:gd name="T17" fmla="*/ 172 h 412"/>
                  <a:gd name="T18" fmla="*/ 28 w 412"/>
                  <a:gd name="T19" fmla="*/ 248 h 412"/>
                  <a:gd name="T20" fmla="*/ 39 w 412"/>
                  <a:gd name="T21" fmla="*/ 325 h 412"/>
                  <a:gd name="T22" fmla="*/ 105 w 412"/>
                  <a:gd name="T23" fmla="*/ 385 h 412"/>
                  <a:gd name="T24" fmla="*/ 147 w 412"/>
                  <a:gd name="T25" fmla="*/ 403 h 412"/>
                  <a:gd name="T26" fmla="*/ 201 w 412"/>
                  <a:gd name="T27" fmla="*/ 390 h 412"/>
                  <a:gd name="T28" fmla="*/ 278 w 412"/>
                  <a:gd name="T29" fmla="*/ 399 h 412"/>
                  <a:gd name="T30" fmla="*/ 337 w 412"/>
                  <a:gd name="T31" fmla="*/ 364 h 412"/>
                  <a:gd name="T32" fmla="*/ 381 w 412"/>
                  <a:gd name="T33" fmla="*/ 262 h 412"/>
                  <a:gd name="T34" fmla="*/ 367 w 412"/>
                  <a:gd name="T35" fmla="*/ 237 h 412"/>
                  <a:gd name="T36" fmla="*/ 370 w 412"/>
                  <a:gd name="T37" fmla="*/ 212 h 412"/>
                  <a:gd name="T38" fmla="*/ 343 w 412"/>
                  <a:gd name="T39" fmla="*/ 296 h 412"/>
                  <a:gd name="T40" fmla="*/ 255 w 412"/>
                  <a:gd name="T41" fmla="*/ 236 h 412"/>
                  <a:gd name="T42" fmla="*/ 297 w 412"/>
                  <a:gd name="T43" fmla="*/ 343 h 412"/>
                  <a:gd name="T44" fmla="*/ 306 w 412"/>
                  <a:gd name="T45" fmla="*/ 336 h 412"/>
                  <a:gd name="T46" fmla="*/ 227 w 412"/>
                  <a:gd name="T47" fmla="*/ 369 h 412"/>
                  <a:gd name="T48" fmla="*/ 223 w 412"/>
                  <a:gd name="T49" fmla="*/ 261 h 412"/>
                  <a:gd name="T50" fmla="*/ 175 w 412"/>
                  <a:gd name="T51" fmla="*/ 367 h 412"/>
                  <a:gd name="T52" fmla="*/ 200 w 412"/>
                  <a:gd name="T53" fmla="*/ 370 h 412"/>
                  <a:gd name="T54" fmla="*/ 116 w 412"/>
                  <a:gd name="T55" fmla="*/ 343 h 412"/>
                  <a:gd name="T56" fmla="*/ 176 w 412"/>
                  <a:gd name="T57" fmla="*/ 254 h 412"/>
                  <a:gd name="T58" fmla="*/ 69 w 412"/>
                  <a:gd name="T59" fmla="*/ 295 h 412"/>
                  <a:gd name="T60" fmla="*/ 76 w 412"/>
                  <a:gd name="T61" fmla="*/ 305 h 412"/>
                  <a:gd name="T62" fmla="*/ 44 w 412"/>
                  <a:gd name="T63" fmla="*/ 226 h 412"/>
                  <a:gd name="T64" fmla="*/ 151 w 412"/>
                  <a:gd name="T65" fmla="*/ 222 h 412"/>
                  <a:gd name="T66" fmla="*/ 46 w 412"/>
                  <a:gd name="T67" fmla="*/ 174 h 412"/>
                  <a:gd name="T68" fmla="*/ 43 w 412"/>
                  <a:gd name="T69" fmla="*/ 199 h 412"/>
                  <a:gd name="T70" fmla="*/ 70 w 412"/>
                  <a:gd name="T71" fmla="*/ 116 h 412"/>
                  <a:gd name="T72" fmla="*/ 159 w 412"/>
                  <a:gd name="T73" fmla="*/ 175 h 412"/>
                  <a:gd name="T74" fmla="*/ 130 w 412"/>
                  <a:gd name="T75" fmla="*/ 62 h 412"/>
                  <a:gd name="T76" fmla="*/ 160 w 412"/>
                  <a:gd name="T77" fmla="*/ 49 h 412"/>
                  <a:gd name="T78" fmla="*/ 193 w 412"/>
                  <a:gd name="T79" fmla="*/ 43 h 412"/>
                  <a:gd name="T80" fmla="*/ 188 w 412"/>
                  <a:gd name="T81" fmla="*/ 152 h 412"/>
                  <a:gd name="T82" fmla="*/ 246 w 412"/>
                  <a:gd name="T83" fmla="*/ 47 h 412"/>
                  <a:gd name="T84" fmla="*/ 220 w 412"/>
                  <a:gd name="T85" fmla="*/ 43 h 412"/>
                  <a:gd name="T86" fmla="*/ 301 w 412"/>
                  <a:gd name="T87" fmla="*/ 73 h 412"/>
                  <a:gd name="T88" fmla="*/ 233 w 412"/>
                  <a:gd name="T89" fmla="*/ 156 h 412"/>
                  <a:gd name="T90" fmla="*/ 254 w 412"/>
                  <a:gd name="T91" fmla="*/ 175 h 412"/>
                  <a:gd name="T92" fmla="*/ 365 w 412"/>
                  <a:gd name="T93" fmla="*/ 166 h 412"/>
                  <a:gd name="T94" fmla="*/ 263 w 412"/>
                  <a:gd name="T95" fmla="*/ 199 h 412"/>
                  <a:gd name="T96" fmla="*/ 361 w 412"/>
                  <a:gd name="T97" fmla="*/ 153 h 412"/>
                  <a:gd name="T98" fmla="*/ 214 w 412"/>
                  <a:gd name="T99" fmla="*/ 234 h 412"/>
                  <a:gd name="T100" fmla="*/ 200 w 412"/>
                  <a:gd name="T101" fmla="*/ 235 h 412"/>
                  <a:gd name="T102" fmla="*/ 187 w 412"/>
                  <a:gd name="T103" fmla="*/ 228 h 412"/>
                  <a:gd name="T104" fmla="*/ 179 w 412"/>
                  <a:gd name="T105" fmla="*/ 217 h 412"/>
                  <a:gd name="T106" fmla="*/ 177 w 412"/>
                  <a:gd name="T107" fmla="*/ 203 h 412"/>
                  <a:gd name="T108" fmla="*/ 182 w 412"/>
                  <a:gd name="T109" fmla="*/ 189 h 412"/>
                  <a:gd name="T110" fmla="*/ 193 w 412"/>
                  <a:gd name="T111" fmla="*/ 180 h 412"/>
                  <a:gd name="T112" fmla="*/ 207 w 412"/>
                  <a:gd name="T113" fmla="*/ 177 h 412"/>
                  <a:gd name="T114" fmla="*/ 221 w 412"/>
                  <a:gd name="T115" fmla="*/ 181 h 412"/>
                  <a:gd name="T116" fmla="*/ 231 w 412"/>
                  <a:gd name="T117" fmla="*/ 190 h 412"/>
                  <a:gd name="T118" fmla="*/ 235 w 412"/>
                  <a:gd name="T119" fmla="*/ 204 h 412"/>
                  <a:gd name="T120" fmla="*/ 233 w 412"/>
                  <a:gd name="T121" fmla="*/ 218 h 412"/>
                  <a:gd name="T122" fmla="*/ 224 w 412"/>
                  <a:gd name="T123" fmla="*/ 2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12">
                    <a:moveTo>
                      <a:pt x="410" y="232"/>
                    </a:moveTo>
                    <a:cubicBezTo>
                      <a:pt x="410" y="231"/>
                      <a:pt x="410" y="231"/>
                      <a:pt x="410" y="231"/>
                    </a:cubicBezTo>
                    <a:cubicBezTo>
                      <a:pt x="410" y="230"/>
                      <a:pt x="410" y="230"/>
                      <a:pt x="410" y="229"/>
                    </a:cubicBezTo>
                    <a:cubicBezTo>
                      <a:pt x="411" y="223"/>
                      <a:pt x="411" y="216"/>
                      <a:pt x="412" y="210"/>
                    </a:cubicBezTo>
                    <a:cubicBezTo>
                      <a:pt x="411" y="210"/>
                      <a:pt x="411" y="210"/>
                      <a:pt x="411" y="210"/>
                    </a:cubicBezTo>
                    <a:cubicBezTo>
                      <a:pt x="411" y="209"/>
                      <a:pt x="411" y="209"/>
                      <a:pt x="411" y="209"/>
                    </a:cubicBezTo>
                    <a:cubicBezTo>
                      <a:pt x="390" y="203"/>
                      <a:pt x="390" y="203"/>
                      <a:pt x="390" y="203"/>
                    </a:cubicBezTo>
                    <a:cubicBezTo>
                      <a:pt x="390" y="199"/>
                      <a:pt x="389" y="196"/>
                      <a:pt x="389" y="193"/>
                    </a:cubicBezTo>
                    <a:cubicBezTo>
                      <a:pt x="410" y="185"/>
                      <a:pt x="410" y="185"/>
                      <a:pt x="410" y="185"/>
                    </a:cubicBezTo>
                    <a:cubicBezTo>
                      <a:pt x="410" y="184"/>
                      <a:pt x="410" y="184"/>
                      <a:pt x="410" y="184"/>
                    </a:cubicBezTo>
                    <a:cubicBezTo>
                      <a:pt x="410" y="184"/>
                      <a:pt x="410" y="184"/>
                      <a:pt x="410" y="184"/>
                    </a:cubicBezTo>
                    <a:cubicBezTo>
                      <a:pt x="410" y="183"/>
                      <a:pt x="410" y="181"/>
                      <a:pt x="410" y="180"/>
                    </a:cubicBezTo>
                    <a:cubicBezTo>
                      <a:pt x="410" y="180"/>
                      <a:pt x="410" y="179"/>
                      <a:pt x="410" y="179"/>
                    </a:cubicBezTo>
                    <a:cubicBezTo>
                      <a:pt x="408" y="167"/>
                      <a:pt x="405" y="154"/>
                      <a:pt x="401" y="142"/>
                    </a:cubicBezTo>
                    <a:cubicBezTo>
                      <a:pt x="379" y="144"/>
                      <a:pt x="379" y="144"/>
                      <a:pt x="379" y="144"/>
                    </a:cubicBezTo>
                    <a:cubicBezTo>
                      <a:pt x="377" y="140"/>
                      <a:pt x="376" y="137"/>
                      <a:pt x="375" y="134"/>
                    </a:cubicBezTo>
                    <a:cubicBezTo>
                      <a:pt x="392" y="119"/>
                      <a:pt x="392" y="119"/>
                      <a:pt x="392" y="119"/>
                    </a:cubicBezTo>
                    <a:cubicBezTo>
                      <a:pt x="392" y="119"/>
                      <a:pt x="392" y="119"/>
                      <a:pt x="392" y="119"/>
                    </a:cubicBezTo>
                    <a:cubicBezTo>
                      <a:pt x="392" y="119"/>
                      <a:pt x="392" y="119"/>
                      <a:pt x="392" y="119"/>
                    </a:cubicBezTo>
                    <a:cubicBezTo>
                      <a:pt x="386" y="107"/>
                      <a:pt x="379" y="95"/>
                      <a:pt x="371" y="84"/>
                    </a:cubicBezTo>
                    <a:cubicBezTo>
                      <a:pt x="371" y="83"/>
                      <a:pt x="371" y="83"/>
                      <a:pt x="370" y="83"/>
                    </a:cubicBezTo>
                    <a:cubicBezTo>
                      <a:pt x="370" y="83"/>
                      <a:pt x="370" y="83"/>
                      <a:pt x="370" y="83"/>
                    </a:cubicBezTo>
                    <a:cubicBezTo>
                      <a:pt x="370" y="83"/>
                      <a:pt x="370" y="83"/>
                      <a:pt x="370" y="82"/>
                    </a:cubicBezTo>
                    <a:cubicBezTo>
                      <a:pt x="349" y="91"/>
                      <a:pt x="349" y="91"/>
                      <a:pt x="349" y="91"/>
                    </a:cubicBezTo>
                    <a:cubicBezTo>
                      <a:pt x="347" y="89"/>
                      <a:pt x="345" y="87"/>
                      <a:pt x="343" y="84"/>
                    </a:cubicBezTo>
                    <a:cubicBezTo>
                      <a:pt x="343" y="84"/>
                      <a:pt x="342" y="83"/>
                      <a:pt x="342" y="83"/>
                    </a:cubicBezTo>
                    <a:cubicBezTo>
                      <a:pt x="354" y="63"/>
                      <a:pt x="354" y="63"/>
                      <a:pt x="354" y="63"/>
                    </a:cubicBezTo>
                    <a:cubicBezTo>
                      <a:pt x="353" y="63"/>
                      <a:pt x="352" y="62"/>
                      <a:pt x="352" y="61"/>
                    </a:cubicBezTo>
                    <a:cubicBezTo>
                      <a:pt x="351" y="60"/>
                      <a:pt x="349" y="59"/>
                      <a:pt x="348" y="58"/>
                    </a:cubicBezTo>
                    <a:cubicBezTo>
                      <a:pt x="347" y="57"/>
                      <a:pt x="345" y="55"/>
                      <a:pt x="344" y="54"/>
                    </a:cubicBezTo>
                    <a:cubicBezTo>
                      <a:pt x="343" y="53"/>
                      <a:pt x="341" y="52"/>
                      <a:pt x="340" y="51"/>
                    </a:cubicBezTo>
                    <a:cubicBezTo>
                      <a:pt x="339" y="50"/>
                      <a:pt x="338" y="49"/>
                      <a:pt x="337" y="48"/>
                    </a:cubicBezTo>
                    <a:cubicBezTo>
                      <a:pt x="335" y="46"/>
                      <a:pt x="333" y="45"/>
                      <a:pt x="331" y="43"/>
                    </a:cubicBezTo>
                    <a:cubicBezTo>
                      <a:pt x="330" y="43"/>
                      <a:pt x="330" y="42"/>
                      <a:pt x="329" y="42"/>
                    </a:cubicBezTo>
                    <a:cubicBezTo>
                      <a:pt x="327" y="40"/>
                      <a:pt x="324" y="38"/>
                      <a:pt x="322" y="36"/>
                    </a:cubicBezTo>
                    <a:cubicBezTo>
                      <a:pt x="322" y="36"/>
                      <a:pt x="321" y="36"/>
                      <a:pt x="321" y="36"/>
                    </a:cubicBezTo>
                    <a:cubicBezTo>
                      <a:pt x="321" y="36"/>
                      <a:pt x="321" y="36"/>
                      <a:pt x="321" y="36"/>
                    </a:cubicBezTo>
                    <a:cubicBezTo>
                      <a:pt x="321" y="36"/>
                      <a:pt x="321" y="36"/>
                      <a:pt x="321" y="36"/>
                    </a:cubicBezTo>
                    <a:cubicBezTo>
                      <a:pt x="304" y="51"/>
                      <a:pt x="304" y="51"/>
                      <a:pt x="304" y="51"/>
                    </a:cubicBezTo>
                    <a:cubicBezTo>
                      <a:pt x="301" y="49"/>
                      <a:pt x="297" y="47"/>
                      <a:pt x="294" y="45"/>
                    </a:cubicBezTo>
                    <a:cubicBezTo>
                      <a:pt x="297" y="30"/>
                      <a:pt x="297" y="30"/>
                      <a:pt x="297" y="30"/>
                    </a:cubicBezTo>
                    <a:cubicBezTo>
                      <a:pt x="299" y="23"/>
                      <a:pt x="299" y="23"/>
                      <a:pt x="299" y="23"/>
                    </a:cubicBezTo>
                    <a:cubicBezTo>
                      <a:pt x="299" y="23"/>
                      <a:pt x="299" y="23"/>
                      <a:pt x="299" y="23"/>
                    </a:cubicBezTo>
                    <a:cubicBezTo>
                      <a:pt x="299" y="23"/>
                      <a:pt x="299" y="23"/>
                      <a:pt x="299" y="23"/>
                    </a:cubicBezTo>
                    <a:cubicBezTo>
                      <a:pt x="286" y="17"/>
                      <a:pt x="273" y="12"/>
                      <a:pt x="259" y="8"/>
                    </a:cubicBezTo>
                    <a:cubicBezTo>
                      <a:pt x="248" y="28"/>
                      <a:pt x="248" y="28"/>
                      <a:pt x="248" y="28"/>
                    </a:cubicBezTo>
                    <a:cubicBezTo>
                      <a:pt x="245" y="27"/>
                      <a:pt x="242" y="26"/>
                      <a:pt x="239" y="26"/>
                    </a:cubicBezTo>
                    <a:cubicBezTo>
                      <a:pt x="238" y="26"/>
                      <a:pt x="238" y="26"/>
                      <a:pt x="237" y="25"/>
                    </a:cubicBezTo>
                    <a:cubicBezTo>
                      <a:pt x="234" y="3"/>
                      <a:pt x="234" y="3"/>
                      <a:pt x="234" y="3"/>
                    </a:cubicBezTo>
                    <a:cubicBezTo>
                      <a:pt x="234" y="3"/>
                      <a:pt x="234" y="3"/>
                      <a:pt x="234" y="3"/>
                    </a:cubicBezTo>
                    <a:cubicBezTo>
                      <a:pt x="234" y="3"/>
                      <a:pt x="234" y="3"/>
                      <a:pt x="234" y="3"/>
                    </a:cubicBezTo>
                    <a:cubicBezTo>
                      <a:pt x="220" y="1"/>
                      <a:pt x="205" y="0"/>
                      <a:pt x="192" y="1"/>
                    </a:cubicBezTo>
                    <a:cubicBezTo>
                      <a:pt x="192" y="1"/>
                      <a:pt x="192" y="1"/>
                      <a:pt x="192" y="1"/>
                    </a:cubicBezTo>
                    <a:cubicBezTo>
                      <a:pt x="192" y="1"/>
                      <a:pt x="192" y="1"/>
                      <a:pt x="192" y="1"/>
                    </a:cubicBezTo>
                    <a:cubicBezTo>
                      <a:pt x="190" y="8"/>
                      <a:pt x="190" y="8"/>
                      <a:pt x="190" y="8"/>
                    </a:cubicBezTo>
                    <a:cubicBezTo>
                      <a:pt x="187" y="24"/>
                      <a:pt x="187" y="24"/>
                      <a:pt x="187" y="24"/>
                    </a:cubicBezTo>
                    <a:cubicBezTo>
                      <a:pt x="187" y="24"/>
                      <a:pt x="187" y="24"/>
                      <a:pt x="187" y="24"/>
                    </a:cubicBezTo>
                    <a:cubicBezTo>
                      <a:pt x="183" y="24"/>
                      <a:pt x="179" y="25"/>
                      <a:pt x="176" y="25"/>
                    </a:cubicBezTo>
                    <a:cubicBezTo>
                      <a:pt x="166" y="5"/>
                      <a:pt x="166" y="5"/>
                      <a:pt x="166" y="5"/>
                    </a:cubicBezTo>
                    <a:cubicBezTo>
                      <a:pt x="152" y="8"/>
                      <a:pt x="138" y="12"/>
                      <a:pt x="125" y="17"/>
                    </a:cubicBezTo>
                    <a:cubicBezTo>
                      <a:pt x="125" y="18"/>
                      <a:pt x="125" y="18"/>
                      <a:pt x="125" y="18"/>
                    </a:cubicBezTo>
                    <a:cubicBezTo>
                      <a:pt x="125" y="18"/>
                      <a:pt x="125" y="18"/>
                      <a:pt x="125" y="18"/>
                    </a:cubicBezTo>
                    <a:cubicBezTo>
                      <a:pt x="128" y="40"/>
                      <a:pt x="128" y="40"/>
                      <a:pt x="128" y="40"/>
                    </a:cubicBezTo>
                    <a:cubicBezTo>
                      <a:pt x="125" y="42"/>
                      <a:pt x="122" y="44"/>
                      <a:pt x="118" y="45"/>
                    </a:cubicBezTo>
                    <a:cubicBezTo>
                      <a:pt x="110" y="38"/>
                      <a:pt x="110" y="38"/>
                      <a:pt x="110" y="38"/>
                    </a:cubicBezTo>
                    <a:cubicBezTo>
                      <a:pt x="102" y="29"/>
                      <a:pt x="102" y="29"/>
                      <a:pt x="102" y="29"/>
                    </a:cubicBezTo>
                    <a:cubicBezTo>
                      <a:pt x="102" y="29"/>
                      <a:pt x="102" y="29"/>
                      <a:pt x="102" y="29"/>
                    </a:cubicBezTo>
                    <a:cubicBezTo>
                      <a:pt x="102" y="29"/>
                      <a:pt x="102" y="29"/>
                      <a:pt x="102" y="29"/>
                    </a:cubicBezTo>
                    <a:cubicBezTo>
                      <a:pt x="99" y="31"/>
                      <a:pt x="96" y="33"/>
                      <a:pt x="93" y="35"/>
                    </a:cubicBezTo>
                    <a:cubicBezTo>
                      <a:pt x="93" y="35"/>
                      <a:pt x="93" y="35"/>
                      <a:pt x="93" y="35"/>
                    </a:cubicBezTo>
                    <a:cubicBezTo>
                      <a:pt x="93" y="35"/>
                      <a:pt x="93" y="35"/>
                      <a:pt x="93" y="35"/>
                    </a:cubicBezTo>
                    <a:cubicBezTo>
                      <a:pt x="84" y="41"/>
                      <a:pt x="76" y="47"/>
                      <a:pt x="68" y="54"/>
                    </a:cubicBezTo>
                    <a:cubicBezTo>
                      <a:pt x="78" y="75"/>
                      <a:pt x="78" y="75"/>
                      <a:pt x="78" y="75"/>
                    </a:cubicBezTo>
                    <a:cubicBezTo>
                      <a:pt x="76" y="77"/>
                      <a:pt x="73" y="80"/>
                      <a:pt x="70" y="83"/>
                    </a:cubicBezTo>
                    <a:cubicBezTo>
                      <a:pt x="50" y="73"/>
                      <a:pt x="50" y="73"/>
                      <a:pt x="50" y="73"/>
                    </a:cubicBezTo>
                    <a:cubicBezTo>
                      <a:pt x="41" y="84"/>
                      <a:pt x="33" y="95"/>
                      <a:pt x="26" y="108"/>
                    </a:cubicBezTo>
                    <a:cubicBezTo>
                      <a:pt x="26" y="108"/>
                      <a:pt x="26" y="108"/>
                      <a:pt x="26" y="108"/>
                    </a:cubicBezTo>
                    <a:cubicBezTo>
                      <a:pt x="26" y="108"/>
                      <a:pt x="26" y="108"/>
                      <a:pt x="26" y="108"/>
                    </a:cubicBezTo>
                    <a:cubicBezTo>
                      <a:pt x="34" y="116"/>
                      <a:pt x="34" y="116"/>
                      <a:pt x="34" y="116"/>
                    </a:cubicBezTo>
                    <a:cubicBezTo>
                      <a:pt x="42" y="124"/>
                      <a:pt x="42" y="124"/>
                      <a:pt x="42" y="124"/>
                    </a:cubicBezTo>
                    <a:cubicBezTo>
                      <a:pt x="41" y="127"/>
                      <a:pt x="39" y="131"/>
                      <a:pt x="38" y="134"/>
                    </a:cubicBezTo>
                    <a:cubicBezTo>
                      <a:pt x="15" y="131"/>
                      <a:pt x="15" y="131"/>
                      <a:pt x="15" y="131"/>
                    </a:cubicBezTo>
                    <a:cubicBezTo>
                      <a:pt x="15" y="131"/>
                      <a:pt x="15" y="131"/>
                      <a:pt x="15" y="132"/>
                    </a:cubicBezTo>
                    <a:cubicBezTo>
                      <a:pt x="15" y="132"/>
                      <a:pt x="15" y="132"/>
                      <a:pt x="15" y="132"/>
                    </a:cubicBezTo>
                    <a:cubicBezTo>
                      <a:pt x="12" y="139"/>
                      <a:pt x="9" y="147"/>
                      <a:pt x="7" y="155"/>
                    </a:cubicBezTo>
                    <a:cubicBezTo>
                      <a:pt x="7" y="156"/>
                      <a:pt x="7" y="156"/>
                      <a:pt x="7" y="156"/>
                    </a:cubicBezTo>
                    <a:cubicBezTo>
                      <a:pt x="7" y="158"/>
                      <a:pt x="6" y="161"/>
                      <a:pt x="5" y="163"/>
                    </a:cubicBezTo>
                    <a:cubicBezTo>
                      <a:pt x="5" y="164"/>
                      <a:pt x="5" y="165"/>
                      <a:pt x="5" y="165"/>
                    </a:cubicBezTo>
                    <a:cubicBezTo>
                      <a:pt x="5" y="167"/>
                      <a:pt x="4" y="168"/>
                      <a:pt x="4" y="170"/>
                    </a:cubicBezTo>
                    <a:cubicBezTo>
                      <a:pt x="4" y="171"/>
                      <a:pt x="4" y="171"/>
                      <a:pt x="4" y="172"/>
                    </a:cubicBezTo>
                    <a:cubicBezTo>
                      <a:pt x="4" y="172"/>
                      <a:pt x="4" y="172"/>
                      <a:pt x="4" y="172"/>
                    </a:cubicBezTo>
                    <a:cubicBezTo>
                      <a:pt x="4" y="172"/>
                      <a:pt x="4" y="172"/>
                      <a:pt x="4" y="172"/>
                    </a:cubicBezTo>
                    <a:cubicBezTo>
                      <a:pt x="24" y="182"/>
                      <a:pt x="24" y="182"/>
                      <a:pt x="24" y="182"/>
                    </a:cubicBezTo>
                    <a:cubicBezTo>
                      <a:pt x="24" y="186"/>
                      <a:pt x="24" y="189"/>
                      <a:pt x="23" y="193"/>
                    </a:cubicBezTo>
                    <a:cubicBezTo>
                      <a:pt x="1" y="197"/>
                      <a:pt x="1" y="197"/>
                      <a:pt x="1" y="197"/>
                    </a:cubicBezTo>
                    <a:cubicBezTo>
                      <a:pt x="0" y="212"/>
                      <a:pt x="1" y="226"/>
                      <a:pt x="4" y="240"/>
                    </a:cubicBezTo>
                    <a:cubicBezTo>
                      <a:pt x="4" y="240"/>
                      <a:pt x="4" y="240"/>
                      <a:pt x="4" y="240"/>
                    </a:cubicBezTo>
                    <a:cubicBezTo>
                      <a:pt x="4" y="240"/>
                      <a:pt x="4" y="240"/>
                      <a:pt x="4" y="240"/>
                    </a:cubicBezTo>
                    <a:cubicBezTo>
                      <a:pt x="26" y="243"/>
                      <a:pt x="26" y="243"/>
                      <a:pt x="26" y="243"/>
                    </a:cubicBezTo>
                    <a:cubicBezTo>
                      <a:pt x="27" y="244"/>
                      <a:pt x="27" y="246"/>
                      <a:pt x="28" y="248"/>
                    </a:cubicBezTo>
                    <a:cubicBezTo>
                      <a:pt x="28" y="248"/>
                      <a:pt x="28" y="248"/>
                      <a:pt x="28" y="248"/>
                    </a:cubicBezTo>
                    <a:cubicBezTo>
                      <a:pt x="28" y="248"/>
                      <a:pt x="28" y="249"/>
                      <a:pt x="28" y="250"/>
                    </a:cubicBezTo>
                    <a:cubicBezTo>
                      <a:pt x="28" y="251"/>
                      <a:pt x="29" y="252"/>
                      <a:pt x="29" y="253"/>
                    </a:cubicBezTo>
                    <a:cubicBezTo>
                      <a:pt x="9" y="264"/>
                      <a:pt x="9" y="264"/>
                      <a:pt x="9" y="264"/>
                    </a:cubicBezTo>
                    <a:cubicBezTo>
                      <a:pt x="9" y="265"/>
                      <a:pt x="9" y="265"/>
                      <a:pt x="9" y="265"/>
                    </a:cubicBezTo>
                    <a:cubicBezTo>
                      <a:pt x="9" y="265"/>
                      <a:pt x="9" y="265"/>
                      <a:pt x="9" y="265"/>
                    </a:cubicBezTo>
                    <a:cubicBezTo>
                      <a:pt x="14" y="279"/>
                      <a:pt x="19" y="292"/>
                      <a:pt x="26" y="304"/>
                    </a:cubicBezTo>
                    <a:cubicBezTo>
                      <a:pt x="48" y="299"/>
                      <a:pt x="48" y="299"/>
                      <a:pt x="48" y="299"/>
                    </a:cubicBezTo>
                    <a:cubicBezTo>
                      <a:pt x="50" y="302"/>
                      <a:pt x="52" y="305"/>
                      <a:pt x="53" y="307"/>
                    </a:cubicBezTo>
                    <a:cubicBezTo>
                      <a:pt x="39" y="325"/>
                      <a:pt x="39" y="325"/>
                      <a:pt x="39" y="325"/>
                    </a:cubicBezTo>
                    <a:cubicBezTo>
                      <a:pt x="47" y="337"/>
                      <a:pt x="56" y="347"/>
                      <a:pt x="67" y="357"/>
                    </a:cubicBezTo>
                    <a:cubicBezTo>
                      <a:pt x="67" y="357"/>
                      <a:pt x="67" y="357"/>
                      <a:pt x="67" y="357"/>
                    </a:cubicBezTo>
                    <a:cubicBezTo>
                      <a:pt x="67" y="357"/>
                      <a:pt x="67" y="358"/>
                      <a:pt x="68" y="358"/>
                    </a:cubicBezTo>
                    <a:cubicBezTo>
                      <a:pt x="87" y="346"/>
                      <a:pt x="87" y="346"/>
                      <a:pt x="87" y="346"/>
                    </a:cubicBezTo>
                    <a:cubicBezTo>
                      <a:pt x="88" y="346"/>
                      <a:pt x="89" y="347"/>
                      <a:pt x="90" y="348"/>
                    </a:cubicBezTo>
                    <a:cubicBezTo>
                      <a:pt x="90" y="348"/>
                      <a:pt x="91" y="349"/>
                      <a:pt x="92" y="349"/>
                    </a:cubicBezTo>
                    <a:cubicBezTo>
                      <a:pt x="92" y="350"/>
                      <a:pt x="93" y="351"/>
                      <a:pt x="94" y="351"/>
                    </a:cubicBezTo>
                    <a:cubicBezTo>
                      <a:pt x="86" y="373"/>
                      <a:pt x="86" y="373"/>
                      <a:pt x="86" y="373"/>
                    </a:cubicBezTo>
                    <a:cubicBezTo>
                      <a:pt x="92" y="377"/>
                      <a:pt x="98" y="381"/>
                      <a:pt x="105" y="385"/>
                    </a:cubicBezTo>
                    <a:cubicBezTo>
                      <a:pt x="105" y="385"/>
                      <a:pt x="105" y="385"/>
                      <a:pt x="105" y="385"/>
                    </a:cubicBezTo>
                    <a:cubicBezTo>
                      <a:pt x="106" y="386"/>
                      <a:pt x="108" y="386"/>
                      <a:pt x="109" y="387"/>
                    </a:cubicBezTo>
                    <a:cubicBezTo>
                      <a:pt x="110" y="388"/>
                      <a:pt x="111" y="388"/>
                      <a:pt x="112" y="389"/>
                    </a:cubicBezTo>
                    <a:cubicBezTo>
                      <a:pt x="113" y="389"/>
                      <a:pt x="113" y="389"/>
                      <a:pt x="114" y="389"/>
                    </a:cubicBezTo>
                    <a:cubicBezTo>
                      <a:pt x="117" y="391"/>
                      <a:pt x="121" y="393"/>
                      <a:pt x="124" y="394"/>
                    </a:cubicBezTo>
                    <a:cubicBezTo>
                      <a:pt x="139" y="377"/>
                      <a:pt x="139" y="377"/>
                      <a:pt x="139" y="377"/>
                    </a:cubicBezTo>
                    <a:cubicBezTo>
                      <a:pt x="141" y="378"/>
                      <a:pt x="143" y="378"/>
                      <a:pt x="145" y="379"/>
                    </a:cubicBezTo>
                    <a:cubicBezTo>
                      <a:pt x="145" y="379"/>
                      <a:pt x="146" y="379"/>
                      <a:pt x="146" y="380"/>
                    </a:cubicBezTo>
                    <a:cubicBezTo>
                      <a:pt x="146" y="380"/>
                      <a:pt x="147" y="380"/>
                      <a:pt x="147" y="380"/>
                    </a:cubicBezTo>
                    <a:cubicBezTo>
                      <a:pt x="146" y="402"/>
                      <a:pt x="146" y="402"/>
                      <a:pt x="146" y="402"/>
                    </a:cubicBezTo>
                    <a:cubicBezTo>
                      <a:pt x="146" y="403"/>
                      <a:pt x="147" y="403"/>
                      <a:pt x="147" y="403"/>
                    </a:cubicBezTo>
                    <a:cubicBezTo>
                      <a:pt x="147" y="403"/>
                      <a:pt x="147" y="403"/>
                      <a:pt x="147" y="403"/>
                    </a:cubicBezTo>
                    <a:cubicBezTo>
                      <a:pt x="153" y="405"/>
                      <a:pt x="160" y="406"/>
                      <a:pt x="166" y="408"/>
                    </a:cubicBezTo>
                    <a:cubicBezTo>
                      <a:pt x="167" y="408"/>
                      <a:pt x="167" y="408"/>
                      <a:pt x="167" y="408"/>
                    </a:cubicBezTo>
                    <a:cubicBezTo>
                      <a:pt x="168" y="408"/>
                      <a:pt x="169" y="408"/>
                      <a:pt x="170" y="408"/>
                    </a:cubicBezTo>
                    <a:cubicBezTo>
                      <a:pt x="176" y="409"/>
                      <a:pt x="182" y="410"/>
                      <a:pt x="188" y="411"/>
                    </a:cubicBezTo>
                    <a:cubicBezTo>
                      <a:pt x="188" y="411"/>
                      <a:pt x="188" y="411"/>
                      <a:pt x="188" y="411"/>
                    </a:cubicBezTo>
                    <a:cubicBezTo>
                      <a:pt x="189" y="411"/>
                      <a:pt x="189" y="411"/>
                      <a:pt x="189" y="411"/>
                    </a:cubicBezTo>
                    <a:cubicBezTo>
                      <a:pt x="197" y="389"/>
                      <a:pt x="197" y="389"/>
                      <a:pt x="197" y="389"/>
                    </a:cubicBezTo>
                    <a:cubicBezTo>
                      <a:pt x="198" y="389"/>
                      <a:pt x="198" y="389"/>
                      <a:pt x="199" y="389"/>
                    </a:cubicBezTo>
                    <a:cubicBezTo>
                      <a:pt x="200" y="389"/>
                      <a:pt x="201" y="390"/>
                      <a:pt x="201" y="390"/>
                    </a:cubicBezTo>
                    <a:cubicBezTo>
                      <a:pt x="202" y="390"/>
                      <a:pt x="203" y="390"/>
                      <a:pt x="204" y="390"/>
                    </a:cubicBezTo>
                    <a:cubicBezTo>
                      <a:pt x="204" y="390"/>
                      <a:pt x="205" y="390"/>
                      <a:pt x="206" y="390"/>
                    </a:cubicBezTo>
                    <a:cubicBezTo>
                      <a:pt x="212" y="412"/>
                      <a:pt x="212" y="412"/>
                      <a:pt x="212" y="412"/>
                    </a:cubicBezTo>
                    <a:cubicBezTo>
                      <a:pt x="222" y="411"/>
                      <a:pt x="231" y="410"/>
                      <a:pt x="240" y="409"/>
                    </a:cubicBezTo>
                    <a:cubicBezTo>
                      <a:pt x="241" y="409"/>
                      <a:pt x="242" y="408"/>
                      <a:pt x="243" y="408"/>
                    </a:cubicBezTo>
                    <a:cubicBezTo>
                      <a:pt x="244" y="408"/>
                      <a:pt x="244" y="408"/>
                      <a:pt x="245" y="408"/>
                    </a:cubicBezTo>
                    <a:cubicBezTo>
                      <a:pt x="249" y="407"/>
                      <a:pt x="253" y="406"/>
                      <a:pt x="256" y="405"/>
                    </a:cubicBezTo>
                    <a:cubicBezTo>
                      <a:pt x="257" y="383"/>
                      <a:pt x="257" y="383"/>
                      <a:pt x="257" y="383"/>
                    </a:cubicBezTo>
                    <a:cubicBezTo>
                      <a:pt x="259" y="382"/>
                      <a:pt x="262" y="381"/>
                      <a:pt x="265" y="380"/>
                    </a:cubicBezTo>
                    <a:cubicBezTo>
                      <a:pt x="278" y="399"/>
                      <a:pt x="278" y="399"/>
                      <a:pt x="278" y="399"/>
                    </a:cubicBezTo>
                    <a:cubicBezTo>
                      <a:pt x="278" y="398"/>
                      <a:pt x="279" y="398"/>
                      <a:pt x="279" y="398"/>
                    </a:cubicBezTo>
                    <a:cubicBezTo>
                      <a:pt x="279" y="398"/>
                      <a:pt x="279" y="398"/>
                      <a:pt x="279" y="398"/>
                    </a:cubicBezTo>
                    <a:cubicBezTo>
                      <a:pt x="293" y="393"/>
                      <a:pt x="306" y="386"/>
                      <a:pt x="318" y="379"/>
                    </a:cubicBezTo>
                    <a:cubicBezTo>
                      <a:pt x="311" y="357"/>
                      <a:pt x="311" y="357"/>
                      <a:pt x="311" y="357"/>
                    </a:cubicBezTo>
                    <a:cubicBezTo>
                      <a:pt x="311" y="357"/>
                      <a:pt x="311" y="357"/>
                      <a:pt x="311" y="357"/>
                    </a:cubicBezTo>
                    <a:cubicBezTo>
                      <a:pt x="313" y="355"/>
                      <a:pt x="315" y="354"/>
                      <a:pt x="318" y="352"/>
                    </a:cubicBezTo>
                    <a:cubicBezTo>
                      <a:pt x="336" y="365"/>
                      <a:pt x="336" y="365"/>
                      <a:pt x="336" y="365"/>
                    </a:cubicBezTo>
                    <a:cubicBezTo>
                      <a:pt x="337" y="365"/>
                      <a:pt x="337" y="365"/>
                      <a:pt x="337" y="364"/>
                    </a:cubicBezTo>
                    <a:cubicBezTo>
                      <a:pt x="337" y="364"/>
                      <a:pt x="337" y="364"/>
                      <a:pt x="337" y="364"/>
                    </a:cubicBezTo>
                    <a:cubicBezTo>
                      <a:pt x="337" y="364"/>
                      <a:pt x="337" y="364"/>
                      <a:pt x="337" y="364"/>
                    </a:cubicBezTo>
                    <a:cubicBezTo>
                      <a:pt x="348" y="355"/>
                      <a:pt x="358" y="345"/>
                      <a:pt x="367" y="334"/>
                    </a:cubicBezTo>
                    <a:cubicBezTo>
                      <a:pt x="367" y="334"/>
                      <a:pt x="367" y="334"/>
                      <a:pt x="367" y="334"/>
                    </a:cubicBezTo>
                    <a:cubicBezTo>
                      <a:pt x="367" y="334"/>
                      <a:pt x="367" y="334"/>
                      <a:pt x="367" y="334"/>
                    </a:cubicBezTo>
                    <a:cubicBezTo>
                      <a:pt x="354" y="315"/>
                      <a:pt x="354" y="315"/>
                      <a:pt x="354" y="315"/>
                    </a:cubicBezTo>
                    <a:cubicBezTo>
                      <a:pt x="355" y="313"/>
                      <a:pt x="357" y="311"/>
                      <a:pt x="359" y="308"/>
                    </a:cubicBezTo>
                    <a:cubicBezTo>
                      <a:pt x="381" y="315"/>
                      <a:pt x="381" y="315"/>
                      <a:pt x="381" y="315"/>
                    </a:cubicBezTo>
                    <a:cubicBezTo>
                      <a:pt x="381" y="314"/>
                      <a:pt x="381" y="314"/>
                      <a:pt x="381" y="314"/>
                    </a:cubicBezTo>
                    <a:cubicBezTo>
                      <a:pt x="381" y="314"/>
                      <a:pt x="381" y="314"/>
                      <a:pt x="381" y="314"/>
                    </a:cubicBezTo>
                    <a:cubicBezTo>
                      <a:pt x="389" y="302"/>
                      <a:pt x="395" y="289"/>
                      <a:pt x="400" y="275"/>
                    </a:cubicBezTo>
                    <a:cubicBezTo>
                      <a:pt x="381" y="262"/>
                      <a:pt x="381" y="262"/>
                      <a:pt x="381" y="262"/>
                    </a:cubicBezTo>
                    <a:cubicBezTo>
                      <a:pt x="382" y="259"/>
                      <a:pt x="383" y="256"/>
                      <a:pt x="384" y="253"/>
                    </a:cubicBezTo>
                    <a:cubicBezTo>
                      <a:pt x="406" y="252"/>
                      <a:pt x="406" y="252"/>
                      <a:pt x="406" y="252"/>
                    </a:cubicBezTo>
                    <a:cubicBezTo>
                      <a:pt x="406" y="252"/>
                      <a:pt x="406" y="252"/>
                      <a:pt x="406" y="251"/>
                    </a:cubicBezTo>
                    <a:cubicBezTo>
                      <a:pt x="407" y="251"/>
                      <a:pt x="407" y="251"/>
                      <a:pt x="407" y="251"/>
                    </a:cubicBezTo>
                    <a:cubicBezTo>
                      <a:pt x="408" y="245"/>
                      <a:pt x="409" y="239"/>
                      <a:pt x="410" y="232"/>
                    </a:cubicBezTo>
                    <a:close/>
                    <a:moveTo>
                      <a:pt x="369" y="220"/>
                    </a:moveTo>
                    <a:cubicBezTo>
                      <a:pt x="369" y="222"/>
                      <a:pt x="369" y="224"/>
                      <a:pt x="369" y="226"/>
                    </a:cubicBezTo>
                    <a:cubicBezTo>
                      <a:pt x="369" y="227"/>
                      <a:pt x="368" y="228"/>
                      <a:pt x="368" y="228"/>
                    </a:cubicBezTo>
                    <a:cubicBezTo>
                      <a:pt x="368" y="230"/>
                      <a:pt x="368" y="231"/>
                      <a:pt x="368" y="233"/>
                    </a:cubicBezTo>
                    <a:cubicBezTo>
                      <a:pt x="367" y="234"/>
                      <a:pt x="367" y="235"/>
                      <a:pt x="367" y="237"/>
                    </a:cubicBezTo>
                    <a:cubicBezTo>
                      <a:pt x="367" y="238"/>
                      <a:pt x="367" y="239"/>
                      <a:pt x="366" y="239"/>
                    </a:cubicBezTo>
                    <a:cubicBezTo>
                      <a:pt x="366" y="241"/>
                      <a:pt x="366" y="243"/>
                      <a:pt x="365" y="245"/>
                    </a:cubicBezTo>
                    <a:cubicBezTo>
                      <a:pt x="365" y="246"/>
                      <a:pt x="365" y="246"/>
                      <a:pt x="365" y="246"/>
                    </a:cubicBezTo>
                    <a:cubicBezTo>
                      <a:pt x="364" y="249"/>
                      <a:pt x="364" y="251"/>
                      <a:pt x="363" y="253"/>
                    </a:cubicBezTo>
                    <a:cubicBezTo>
                      <a:pt x="262" y="218"/>
                      <a:pt x="262" y="218"/>
                      <a:pt x="262" y="218"/>
                    </a:cubicBezTo>
                    <a:cubicBezTo>
                      <a:pt x="262" y="218"/>
                      <a:pt x="262" y="218"/>
                      <a:pt x="262" y="217"/>
                    </a:cubicBezTo>
                    <a:cubicBezTo>
                      <a:pt x="262" y="217"/>
                      <a:pt x="262" y="216"/>
                      <a:pt x="262" y="215"/>
                    </a:cubicBezTo>
                    <a:cubicBezTo>
                      <a:pt x="262" y="214"/>
                      <a:pt x="263" y="214"/>
                      <a:pt x="263" y="213"/>
                    </a:cubicBezTo>
                    <a:cubicBezTo>
                      <a:pt x="263" y="213"/>
                      <a:pt x="263" y="212"/>
                      <a:pt x="263" y="212"/>
                    </a:cubicBezTo>
                    <a:cubicBezTo>
                      <a:pt x="370" y="212"/>
                      <a:pt x="370" y="212"/>
                      <a:pt x="370" y="212"/>
                    </a:cubicBezTo>
                    <a:cubicBezTo>
                      <a:pt x="370" y="214"/>
                      <a:pt x="370" y="217"/>
                      <a:pt x="369" y="219"/>
                    </a:cubicBezTo>
                    <a:cubicBezTo>
                      <a:pt x="369" y="219"/>
                      <a:pt x="369" y="220"/>
                      <a:pt x="369" y="220"/>
                    </a:cubicBezTo>
                    <a:close/>
                    <a:moveTo>
                      <a:pt x="356" y="272"/>
                    </a:moveTo>
                    <a:cubicBezTo>
                      <a:pt x="355" y="274"/>
                      <a:pt x="354" y="276"/>
                      <a:pt x="353" y="278"/>
                    </a:cubicBezTo>
                    <a:cubicBezTo>
                      <a:pt x="353" y="279"/>
                      <a:pt x="353" y="279"/>
                      <a:pt x="352" y="280"/>
                    </a:cubicBezTo>
                    <a:cubicBezTo>
                      <a:pt x="352" y="281"/>
                      <a:pt x="351" y="283"/>
                      <a:pt x="350" y="284"/>
                    </a:cubicBezTo>
                    <a:cubicBezTo>
                      <a:pt x="350" y="285"/>
                      <a:pt x="349" y="286"/>
                      <a:pt x="349" y="287"/>
                    </a:cubicBezTo>
                    <a:cubicBezTo>
                      <a:pt x="348" y="288"/>
                      <a:pt x="347" y="289"/>
                      <a:pt x="347" y="290"/>
                    </a:cubicBezTo>
                    <a:cubicBezTo>
                      <a:pt x="346" y="291"/>
                      <a:pt x="345" y="292"/>
                      <a:pt x="345" y="294"/>
                    </a:cubicBezTo>
                    <a:cubicBezTo>
                      <a:pt x="344" y="294"/>
                      <a:pt x="344" y="295"/>
                      <a:pt x="343" y="296"/>
                    </a:cubicBezTo>
                    <a:cubicBezTo>
                      <a:pt x="342" y="297"/>
                      <a:pt x="341" y="299"/>
                      <a:pt x="340" y="300"/>
                    </a:cubicBezTo>
                    <a:cubicBezTo>
                      <a:pt x="340" y="300"/>
                      <a:pt x="340" y="301"/>
                      <a:pt x="340" y="301"/>
                    </a:cubicBezTo>
                    <a:cubicBezTo>
                      <a:pt x="338" y="303"/>
                      <a:pt x="337" y="304"/>
                      <a:pt x="336" y="306"/>
                    </a:cubicBezTo>
                    <a:cubicBezTo>
                      <a:pt x="336" y="306"/>
                      <a:pt x="336" y="306"/>
                      <a:pt x="336" y="306"/>
                    </a:cubicBezTo>
                    <a:cubicBezTo>
                      <a:pt x="333" y="310"/>
                      <a:pt x="330" y="314"/>
                      <a:pt x="327" y="317"/>
                    </a:cubicBezTo>
                    <a:cubicBezTo>
                      <a:pt x="251" y="241"/>
                      <a:pt x="251" y="241"/>
                      <a:pt x="251" y="241"/>
                    </a:cubicBezTo>
                    <a:cubicBezTo>
                      <a:pt x="251" y="241"/>
                      <a:pt x="251" y="241"/>
                      <a:pt x="251" y="241"/>
                    </a:cubicBezTo>
                    <a:cubicBezTo>
                      <a:pt x="252" y="240"/>
                      <a:pt x="252" y="239"/>
                      <a:pt x="253" y="239"/>
                    </a:cubicBezTo>
                    <a:cubicBezTo>
                      <a:pt x="253" y="238"/>
                      <a:pt x="253" y="238"/>
                      <a:pt x="253" y="238"/>
                    </a:cubicBezTo>
                    <a:cubicBezTo>
                      <a:pt x="254" y="237"/>
                      <a:pt x="254" y="236"/>
                      <a:pt x="255" y="236"/>
                    </a:cubicBezTo>
                    <a:cubicBezTo>
                      <a:pt x="255" y="235"/>
                      <a:pt x="255" y="235"/>
                      <a:pt x="256" y="234"/>
                    </a:cubicBezTo>
                    <a:cubicBezTo>
                      <a:pt x="256" y="234"/>
                      <a:pt x="256" y="233"/>
                      <a:pt x="257" y="232"/>
                    </a:cubicBezTo>
                    <a:cubicBezTo>
                      <a:pt x="257" y="232"/>
                      <a:pt x="257" y="231"/>
                      <a:pt x="258" y="231"/>
                    </a:cubicBezTo>
                    <a:cubicBezTo>
                      <a:pt x="258" y="230"/>
                      <a:pt x="258" y="230"/>
                      <a:pt x="258" y="230"/>
                    </a:cubicBezTo>
                    <a:cubicBezTo>
                      <a:pt x="359" y="265"/>
                      <a:pt x="359" y="265"/>
                      <a:pt x="359" y="265"/>
                    </a:cubicBezTo>
                    <a:cubicBezTo>
                      <a:pt x="358" y="267"/>
                      <a:pt x="357" y="270"/>
                      <a:pt x="356" y="272"/>
                    </a:cubicBezTo>
                    <a:cubicBezTo>
                      <a:pt x="356" y="272"/>
                      <a:pt x="356" y="272"/>
                      <a:pt x="356" y="272"/>
                    </a:cubicBezTo>
                    <a:close/>
                    <a:moveTo>
                      <a:pt x="306" y="336"/>
                    </a:moveTo>
                    <a:cubicBezTo>
                      <a:pt x="304" y="337"/>
                      <a:pt x="303" y="338"/>
                      <a:pt x="302" y="339"/>
                    </a:cubicBezTo>
                    <a:cubicBezTo>
                      <a:pt x="300" y="340"/>
                      <a:pt x="298" y="342"/>
                      <a:pt x="297" y="343"/>
                    </a:cubicBezTo>
                    <a:cubicBezTo>
                      <a:pt x="296" y="343"/>
                      <a:pt x="296" y="343"/>
                      <a:pt x="296" y="343"/>
                    </a:cubicBezTo>
                    <a:cubicBezTo>
                      <a:pt x="292" y="346"/>
                      <a:pt x="288" y="348"/>
                      <a:pt x="284" y="350"/>
                    </a:cubicBezTo>
                    <a:cubicBezTo>
                      <a:pt x="237" y="254"/>
                      <a:pt x="237" y="254"/>
                      <a:pt x="237" y="254"/>
                    </a:cubicBezTo>
                    <a:cubicBezTo>
                      <a:pt x="237" y="254"/>
                      <a:pt x="237" y="254"/>
                      <a:pt x="238" y="254"/>
                    </a:cubicBezTo>
                    <a:cubicBezTo>
                      <a:pt x="238" y="253"/>
                      <a:pt x="239" y="253"/>
                      <a:pt x="240" y="252"/>
                    </a:cubicBezTo>
                    <a:cubicBezTo>
                      <a:pt x="240" y="252"/>
                      <a:pt x="241" y="251"/>
                      <a:pt x="241" y="251"/>
                    </a:cubicBezTo>
                    <a:cubicBezTo>
                      <a:pt x="241" y="251"/>
                      <a:pt x="242" y="251"/>
                      <a:pt x="242" y="250"/>
                    </a:cubicBezTo>
                    <a:cubicBezTo>
                      <a:pt x="318" y="326"/>
                      <a:pt x="318" y="326"/>
                      <a:pt x="318" y="326"/>
                    </a:cubicBezTo>
                    <a:cubicBezTo>
                      <a:pt x="314" y="329"/>
                      <a:pt x="311" y="332"/>
                      <a:pt x="307" y="335"/>
                    </a:cubicBezTo>
                    <a:cubicBezTo>
                      <a:pt x="307" y="335"/>
                      <a:pt x="306" y="336"/>
                      <a:pt x="306" y="336"/>
                    </a:cubicBezTo>
                    <a:close/>
                    <a:moveTo>
                      <a:pt x="259" y="361"/>
                    </a:moveTo>
                    <a:cubicBezTo>
                      <a:pt x="257" y="362"/>
                      <a:pt x="255" y="362"/>
                      <a:pt x="253" y="363"/>
                    </a:cubicBezTo>
                    <a:cubicBezTo>
                      <a:pt x="253" y="363"/>
                      <a:pt x="252" y="363"/>
                      <a:pt x="252" y="363"/>
                    </a:cubicBezTo>
                    <a:cubicBezTo>
                      <a:pt x="250" y="364"/>
                      <a:pt x="248" y="364"/>
                      <a:pt x="247" y="365"/>
                    </a:cubicBezTo>
                    <a:cubicBezTo>
                      <a:pt x="246" y="365"/>
                      <a:pt x="245" y="365"/>
                      <a:pt x="244" y="365"/>
                    </a:cubicBezTo>
                    <a:cubicBezTo>
                      <a:pt x="243" y="366"/>
                      <a:pt x="241" y="366"/>
                      <a:pt x="240" y="366"/>
                    </a:cubicBezTo>
                    <a:cubicBezTo>
                      <a:pt x="239" y="367"/>
                      <a:pt x="238" y="367"/>
                      <a:pt x="237" y="367"/>
                    </a:cubicBezTo>
                    <a:cubicBezTo>
                      <a:pt x="236" y="367"/>
                      <a:pt x="235" y="367"/>
                      <a:pt x="233" y="368"/>
                    </a:cubicBezTo>
                    <a:cubicBezTo>
                      <a:pt x="232" y="368"/>
                      <a:pt x="230" y="368"/>
                      <a:pt x="229" y="368"/>
                    </a:cubicBezTo>
                    <a:cubicBezTo>
                      <a:pt x="228" y="368"/>
                      <a:pt x="227" y="368"/>
                      <a:pt x="227" y="369"/>
                    </a:cubicBezTo>
                    <a:cubicBezTo>
                      <a:pt x="225" y="369"/>
                      <a:pt x="222" y="369"/>
                      <a:pt x="220" y="369"/>
                    </a:cubicBezTo>
                    <a:cubicBezTo>
                      <a:pt x="220" y="369"/>
                      <a:pt x="220" y="369"/>
                      <a:pt x="220" y="369"/>
                    </a:cubicBezTo>
                    <a:cubicBezTo>
                      <a:pt x="217" y="369"/>
                      <a:pt x="215" y="370"/>
                      <a:pt x="212" y="370"/>
                    </a:cubicBezTo>
                    <a:cubicBezTo>
                      <a:pt x="212" y="263"/>
                      <a:pt x="212" y="263"/>
                      <a:pt x="212" y="263"/>
                    </a:cubicBezTo>
                    <a:cubicBezTo>
                      <a:pt x="213" y="263"/>
                      <a:pt x="213" y="263"/>
                      <a:pt x="213" y="263"/>
                    </a:cubicBezTo>
                    <a:cubicBezTo>
                      <a:pt x="214" y="263"/>
                      <a:pt x="215" y="262"/>
                      <a:pt x="216" y="262"/>
                    </a:cubicBezTo>
                    <a:cubicBezTo>
                      <a:pt x="216" y="262"/>
                      <a:pt x="217" y="262"/>
                      <a:pt x="217" y="262"/>
                    </a:cubicBezTo>
                    <a:cubicBezTo>
                      <a:pt x="218" y="262"/>
                      <a:pt x="219" y="262"/>
                      <a:pt x="219" y="262"/>
                    </a:cubicBezTo>
                    <a:cubicBezTo>
                      <a:pt x="220" y="261"/>
                      <a:pt x="221" y="261"/>
                      <a:pt x="221" y="261"/>
                    </a:cubicBezTo>
                    <a:cubicBezTo>
                      <a:pt x="222" y="261"/>
                      <a:pt x="222" y="261"/>
                      <a:pt x="223" y="261"/>
                    </a:cubicBezTo>
                    <a:cubicBezTo>
                      <a:pt x="224" y="260"/>
                      <a:pt x="225" y="260"/>
                      <a:pt x="225" y="260"/>
                    </a:cubicBezTo>
                    <a:cubicBezTo>
                      <a:pt x="225" y="260"/>
                      <a:pt x="226" y="260"/>
                      <a:pt x="226" y="260"/>
                    </a:cubicBezTo>
                    <a:cubicBezTo>
                      <a:pt x="272" y="356"/>
                      <a:pt x="272" y="356"/>
                      <a:pt x="272" y="356"/>
                    </a:cubicBezTo>
                    <a:cubicBezTo>
                      <a:pt x="268" y="358"/>
                      <a:pt x="264" y="359"/>
                      <a:pt x="259" y="361"/>
                    </a:cubicBezTo>
                    <a:cubicBezTo>
                      <a:pt x="259" y="361"/>
                      <a:pt x="259" y="361"/>
                      <a:pt x="259" y="361"/>
                    </a:cubicBezTo>
                    <a:close/>
                    <a:moveTo>
                      <a:pt x="192" y="369"/>
                    </a:moveTo>
                    <a:cubicBezTo>
                      <a:pt x="190" y="369"/>
                      <a:pt x="188" y="369"/>
                      <a:pt x="186" y="369"/>
                    </a:cubicBezTo>
                    <a:cubicBezTo>
                      <a:pt x="185" y="368"/>
                      <a:pt x="184" y="368"/>
                      <a:pt x="183" y="368"/>
                    </a:cubicBezTo>
                    <a:cubicBezTo>
                      <a:pt x="182" y="368"/>
                      <a:pt x="180" y="368"/>
                      <a:pt x="179" y="368"/>
                    </a:cubicBezTo>
                    <a:cubicBezTo>
                      <a:pt x="178" y="367"/>
                      <a:pt x="176" y="367"/>
                      <a:pt x="175" y="367"/>
                    </a:cubicBezTo>
                    <a:cubicBezTo>
                      <a:pt x="174" y="367"/>
                      <a:pt x="173" y="366"/>
                      <a:pt x="172" y="366"/>
                    </a:cubicBezTo>
                    <a:cubicBezTo>
                      <a:pt x="170" y="366"/>
                      <a:pt x="168" y="365"/>
                      <a:pt x="166" y="365"/>
                    </a:cubicBezTo>
                    <a:cubicBezTo>
                      <a:pt x="166" y="365"/>
                      <a:pt x="166" y="365"/>
                      <a:pt x="166" y="365"/>
                    </a:cubicBezTo>
                    <a:cubicBezTo>
                      <a:pt x="163" y="364"/>
                      <a:pt x="161" y="363"/>
                      <a:pt x="159" y="363"/>
                    </a:cubicBezTo>
                    <a:cubicBezTo>
                      <a:pt x="194" y="262"/>
                      <a:pt x="194" y="262"/>
                      <a:pt x="194" y="262"/>
                    </a:cubicBezTo>
                    <a:cubicBezTo>
                      <a:pt x="194" y="262"/>
                      <a:pt x="194" y="262"/>
                      <a:pt x="195" y="262"/>
                    </a:cubicBezTo>
                    <a:cubicBezTo>
                      <a:pt x="195" y="262"/>
                      <a:pt x="196" y="262"/>
                      <a:pt x="197" y="262"/>
                    </a:cubicBezTo>
                    <a:cubicBezTo>
                      <a:pt x="198" y="262"/>
                      <a:pt x="198" y="262"/>
                      <a:pt x="199" y="263"/>
                    </a:cubicBezTo>
                    <a:cubicBezTo>
                      <a:pt x="199" y="263"/>
                      <a:pt x="200" y="263"/>
                      <a:pt x="200" y="263"/>
                    </a:cubicBezTo>
                    <a:cubicBezTo>
                      <a:pt x="200" y="370"/>
                      <a:pt x="200" y="370"/>
                      <a:pt x="200" y="370"/>
                    </a:cubicBezTo>
                    <a:cubicBezTo>
                      <a:pt x="197" y="370"/>
                      <a:pt x="195" y="369"/>
                      <a:pt x="193" y="369"/>
                    </a:cubicBezTo>
                    <a:cubicBezTo>
                      <a:pt x="192" y="369"/>
                      <a:pt x="192" y="369"/>
                      <a:pt x="192" y="369"/>
                    </a:cubicBezTo>
                    <a:close/>
                    <a:moveTo>
                      <a:pt x="139" y="356"/>
                    </a:moveTo>
                    <a:cubicBezTo>
                      <a:pt x="137" y="355"/>
                      <a:pt x="136" y="354"/>
                      <a:pt x="134" y="353"/>
                    </a:cubicBezTo>
                    <a:cubicBezTo>
                      <a:pt x="133" y="353"/>
                      <a:pt x="133" y="352"/>
                      <a:pt x="132" y="352"/>
                    </a:cubicBezTo>
                    <a:cubicBezTo>
                      <a:pt x="131" y="351"/>
                      <a:pt x="129" y="351"/>
                      <a:pt x="128" y="350"/>
                    </a:cubicBezTo>
                    <a:cubicBezTo>
                      <a:pt x="127" y="349"/>
                      <a:pt x="126" y="349"/>
                      <a:pt x="125" y="348"/>
                    </a:cubicBezTo>
                    <a:cubicBezTo>
                      <a:pt x="124" y="348"/>
                      <a:pt x="123" y="347"/>
                      <a:pt x="122" y="346"/>
                    </a:cubicBezTo>
                    <a:cubicBezTo>
                      <a:pt x="121" y="346"/>
                      <a:pt x="119" y="345"/>
                      <a:pt x="118" y="344"/>
                    </a:cubicBezTo>
                    <a:cubicBezTo>
                      <a:pt x="117" y="344"/>
                      <a:pt x="117" y="343"/>
                      <a:pt x="116" y="343"/>
                    </a:cubicBezTo>
                    <a:cubicBezTo>
                      <a:pt x="115" y="342"/>
                      <a:pt x="113" y="341"/>
                      <a:pt x="112" y="340"/>
                    </a:cubicBezTo>
                    <a:cubicBezTo>
                      <a:pt x="111" y="340"/>
                      <a:pt x="111" y="339"/>
                      <a:pt x="111" y="339"/>
                    </a:cubicBezTo>
                    <a:cubicBezTo>
                      <a:pt x="109" y="338"/>
                      <a:pt x="107" y="337"/>
                      <a:pt x="106" y="335"/>
                    </a:cubicBezTo>
                    <a:cubicBezTo>
                      <a:pt x="105" y="335"/>
                      <a:pt x="105" y="335"/>
                      <a:pt x="105" y="335"/>
                    </a:cubicBezTo>
                    <a:cubicBezTo>
                      <a:pt x="102" y="332"/>
                      <a:pt x="98" y="329"/>
                      <a:pt x="95" y="326"/>
                    </a:cubicBezTo>
                    <a:cubicBezTo>
                      <a:pt x="170" y="250"/>
                      <a:pt x="170" y="250"/>
                      <a:pt x="170" y="250"/>
                    </a:cubicBezTo>
                    <a:cubicBezTo>
                      <a:pt x="170" y="250"/>
                      <a:pt x="171" y="250"/>
                      <a:pt x="171" y="251"/>
                    </a:cubicBezTo>
                    <a:cubicBezTo>
                      <a:pt x="171" y="251"/>
                      <a:pt x="172" y="252"/>
                      <a:pt x="173" y="252"/>
                    </a:cubicBezTo>
                    <a:cubicBezTo>
                      <a:pt x="173" y="252"/>
                      <a:pt x="173" y="253"/>
                      <a:pt x="174" y="253"/>
                    </a:cubicBezTo>
                    <a:cubicBezTo>
                      <a:pt x="175" y="253"/>
                      <a:pt x="175" y="254"/>
                      <a:pt x="176" y="254"/>
                    </a:cubicBezTo>
                    <a:cubicBezTo>
                      <a:pt x="176" y="255"/>
                      <a:pt x="177" y="255"/>
                      <a:pt x="178" y="255"/>
                    </a:cubicBezTo>
                    <a:cubicBezTo>
                      <a:pt x="178" y="256"/>
                      <a:pt x="178" y="256"/>
                      <a:pt x="179" y="256"/>
                    </a:cubicBezTo>
                    <a:cubicBezTo>
                      <a:pt x="180" y="256"/>
                      <a:pt x="181" y="257"/>
                      <a:pt x="181" y="257"/>
                    </a:cubicBezTo>
                    <a:cubicBezTo>
                      <a:pt x="181" y="257"/>
                      <a:pt x="182" y="257"/>
                      <a:pt x="182" y="258"/>
                    </a:cubicBezTo>
                    <a:cubicBezTo>
                      <a:pt x="147" y="359"/>
                      <a:pt x="147" y="359"/>
                      <a:pt x="147" y="359"/>
                    </a:cubicBezTo>
                    <a:cubicBezTo>
                      <a:pt x="144" y="358"/>
                      <a:pt x="142" y="357"/>
                      <a:pt x="140" y="356"/>
                    </a:cubicBezTo>
                    <a:cubicBezTo>
                      <a:pt x="140" y="356"/>
                      <a:pt x="140" y="356"/>
                      <a:pt x="139" y="356"/>
                    </a:cubicBezTo>
                    <a:close/>
                    <a:moveTo>
                      <a:pt x="76" y="305"/>
                    </a:moveTo>
                    <a:cubicBezTo>
                      <a:pt x="75" y="303"/>
                      <a:pt x="74" y="302"/>
                      <a:pt x="73" y="301"/>
                    </a:cubicBezTo>
                    <a:cubicBezTo>
                      <a:pt x="71" y="299"/>
                      <a:pt x="70" y="297"/>
                      <a:pt x="69" y="295"/>
                    </a:cubicBezTo>
                    <a:cubicBezTo>
                      <a:pt x="69" y="295"/>
                      <a:pt x="69" y="295"/>
                      <a:pt x="69" y="295"/>
                    </a:cubicBezTo>
                    <a:cubicBezTo>
                      <a:pt x="66" y="291"/>
                      <a:pt x="64" y="287"/>
                      <a:pt x="62" y="283"/>
                    </a:cubicBezTo>
                    <a:cubicBezTo>
                      <a:pt x="158" y="236"/>
                      <a:pt x="158" y="236"/>
                      <a:pt x="158" y="236"/>
                    </a:cubicBezTo>
                    <a:cubicBezTo>
                      <a:pt x="158" y="236"/>
                      <a:pt x="158" y="237"/>
                      <a:pt x="159" y="237"/>
                    </a:cubicBezTo>
                    <a:cubicBezTo>
                      <a:pt x="159" y="238"/>
                      <a:pt x="159" y="238"/>
                      <a:pt x="160" y="239"/>
                    </a:cubicBezTo>
                    <a:cubicBezTo>
                      <a:pt x="160" y="239"/>
                      <a:pt x="161" y="240"/>
                      <a:pt x="161" y="241"/>
                    </a:cubicBezTo>
                    <a:cubicBezTo>
                      <a:pt x="161" y="241"/>
                      <a:pt x="161" y="241"/>
                      <a:pt x="162" y="241"/>
                    </a:cubicBezTo>
                    <a:cubicBezTo>
                      <a:pt x="86" y="317"/>
                      <a:pt x="86" y="317"/>
                      <a:pt x="86" y="317"/>
                    </a:cubicBezTo>
                    <a:cubicBezTo>
                      <a:pt x="83" y="314"/>
                      <a:pt x="80" y="310"/>
                      <a:pt x="77" y="306"/>
                    </a:cubicBezTo>
                    <a:cubicBezTo>
                      <a:pt x="76" y="306"/>
                      <a:pt x="76" y="305"/>
                      <a:pt x="76" y="305"/>
                    </a:cubicBezTo>
                    <a:close/>
                    <a:moveTo>
                      <a:pt x="51" y="258"/>
                    </a:moveTo>
                    <a:cubicBezTo>
                      <a:pt x="50" y="256"/>
                      <a:pt x="50" y="254"/>
                      <a:pt x="49" y="252"/>
                    </a:cubicBezTo>
                    <a:cubicBezTo>
                      <a:pt x="49" y="252"/>
                      <a:pt x="49" y="251"/>
                      <a:pt x="49" y="251"/>
                    </a:cubicBezTo>
                    <a:cubicBezTo>
                      <a:pt x="48" y="249"/>
                      <a:pt x="48" y="247"/>
                      <a:pt x="47" y="246"/>
                    </a:cubicBezTo>
                    <a:cubicBezTo>
                      <a:pt x="47" y="245"/>
                      <a:pt x="47" y="244"/>
                      <a:pt x="47" y="244"/>
                    </a:cubicBezTo>
                    <a:cubicBezTo>
                      <a:pt x="47" y="242"/>
                      <a:pt x="46" y="241"/>
                      <a:pt x="46" y="239"/>
                    </a:cubicBezTo>
                    <a:cubicBezTo>
                      <a:pt x="46" y="238"/>
                      <a:pt x="45" y="237"/>
                      <a:pt x="45" y="236"/>
                    </a:cubicBezTo>
                    <a:cubicBezTo>
                      <a:pt x="45" y="235"/>
                      <a:pt x="45" y="234"/>
                      <a:pt x="45" y="233"/>
                    </a:cubicBezTo>
                    <a:cubicBezTo>
                      <a:pt x="44" y="231"/>
                      <a:pt x="44" y="229"/>
                      <a:pt x="44" y="228"/>
                    </a:cubicBezTo>
                    <a:cubicBezTo>
                      <a:pt x="44" y="227"/>
                      <a:pt x="44" y="227"/>
                      <a:pt x="44" y="226"/>
                    </a:cubicBezTo>
                    <a:cubicBezTo>
                      <a:pt x="43" y="224"/>
                      <a:pt x="43" y="222"/>
                      <a:pt x="43" y="220"/>
                    </a:cubicBezTo>
                    <a:cubicBezTo>
                      <a:pt x="43" y="219"/>
                      <a:pt x="43" y="219"/>
                      <a:pt x="43" y="219"/>
                    </a:cubicBezTo>
                    <a:cubicBezTo>
                      <a:pt x="43" y="217"/>
                      <a:pt x="43" y="214"/>
                      <a:pt x="43" y="212"/>
                    </a:cubicBezTo>
                    <a:cubicBezTo>
                      <a:pt x="150" y="212"/>
                      <a:pt x="150" y="212"/>
                      <a:pt x="150" y="212"/>
                    </a:cubicBezTo>
                    <a:cubicBezTo>
                      <a:pt x="150" y="212"/>
                      <a:pt x="150" y="212"/>
                      <a:pt x="150" y="212"/>
                    </a:cubicBezTo>
                    <a:cubicBezTo>
                      <a:pt x="150" y="213"/>
                      <a:pt x="150" y="214"/>
                      <a:pt x="150" y="214"/>
                    </a:cubicBezTo>
                    <a:cubicBezTo>
                      <a:pt x="150" y="215"/>
                      <a:pt x="150" y="216"/>
                      <a:pt x="150" y="217"/>
                    </a:cubicBezTo>
                    <a:cubicBezTo>
                      <a:pt x="150" y="217"/>
                      <a:pt x="151" y="218"/>
                      <a:pt x="151" y="218"/>
                    </a:cubicBezTo>
                    <a:cubicBezTo>
                      <a:pt x="151" y="219"/>
                      <a:pt x="151" y="220"/>
                      <a:pt x="151" y="221"/>
                    </a:cubicBezTo>
                    <a:cubicBezTo>
                      <a:pt x="151" y="221"/>
                      <a:pt x="151" y="221"/>
                      <a:pt x="151" y="222"/>
                    </a:cubicBezTo>
                    <a:cubicBezTo>
                      <a:pt x="152" y="223"/>
                      <a:pt x="152" y="224"/>
                      <a:pt x="152" y="225"/>
                    </a:cubicBezTo>
                    <a:cubicBezTo>
                      <a:pt x="152" y="225"/>
                      <a:pt x="152" y="225"/>
                      <a:pt x="152" y="225"/>
                    </a:cubicBezTo>
                    <a:cubicBezTo>
                      <a:pt x="56" y="272"/>
                      <a:pt x="56" y="272"/>
                      <a:pt x="56" y="272"/>
                    </a:cubicBezTo>
                    <a:cubicBezTo>
                      <a:pt x="54" y="267"/>
                      <a:pt x="53" y="263"/>
                      <a:pt x="51" y="258"/>
                    </a:cubicBezTo>
                    <a:cubicBezTo>
                      <a:pt x="51" y="258"/>
                      <a:pt x="51" y="258"/>
                      <a:pt x="51" y="258"/>
                    </a:cubicBezTo>
                    <a:close/>
                    <a:moveTo>
                      <a:pt x="43" y="191"/>
                    </a:moveTo>
                    <a:cubicBezTo>
                      <a:pt x="43" y="189"/>
                      <a:pt x="44" y="187"/>
                      <a:pt x="44" y="185"/>
                    </a:cubicBezTo>
                    <a:cubicBezTo>
                      <a:pt x="44" y="184"/>
                      <a:pt x="44" y="183"/>
                      <a:pt x="44" y="183"/>
                    </a:cubicBezTo>
                    <a:cubicBezTo>
                      <a:pt x="44" y="181"/>
                      <a:pt x="45" y="180"/>
                      <a:pt x="45" y="178"/>
                    </a:cubicBezTo>
                    <a:cubicBezTo>
                      <a:pt x="45" y="177"/>
                      <a:pt x="45" y="176"/>
                      <a:pt x="46" y="174"/>
                    </a:cubicBezTo>
                    <a:cubicBezTo>
                      <a:pt x="46" y="173"/>
                      <a:pt x="46" y="173"/>
                      <a:pt x="46" y="172"/>
                    </a:cubicBezTo>
                    <a:cubicBezTo>
                      <a:pt x="47" y="170"/>
                      <a:pt x="47" y="168"/>
                      <a:pt x="48" y="166"/>
                    </a:cubicBezTo>
                    <a:cubicBezTo>
                      <a:pt x="48" y="165"/>
                      <a:pt x="48" y="165"/>
                      <a:pt x="48" y="165"/>
                    </a:cubicBezTo>
                    <a:cubicBezTo>
                      <a:pt x="48" y="163"/>
                      <a:pt x="49" y="160"/>
                      <a:pt x="50" y="158"/>
                    </a:cubicBezTo>
                    <a:cubicBezTo>
                      <a:pt x="151" y="193"/>
                      <a:pt x="151" y="193"/>
                      <a:pt x="151" y="193"/>
                    </a:cubicBezTo>
                    <a:cubicBezTo>
                      <a:pt x="151" y="193"/>
                      <a:pt x="151" y="194"/>
                      <a:pt x="151" y="194"/>
                    </a:cubicBezTo>
                    <a:cubicBezTo>
                      <a:pt x="151" y="195"/>
                      <a:pt x="150" y="195"/>
                      <a:pt x="150" y="196"/>
                    </a:cubicBezTo>
                    <a:cubicBezTo>
                      <a:pt x="150" y="197"/>
                      <a:pt x="150" y="198"/>
                      <a:pt x="150" y="199"/>
                    </a:cubicBezTo>
                    <a:cubicBezTo>
                      <a:pt x="150" y="199"/>
                      <a:pt x="150" y="199"/>
                      <a:pt x="150" y="199"/>
                    </a:cubicBezTo>
                    <a:cubicBezTo>
                      <a:pt x="43" y="199"/>
                      <a:pt x="43" y="199"/>
                      <a:pt x="43" y="199"/>
                    </a:cubicBezTo>
                    <a:cubicBezTo>
                      <a:pt x="43" y="197"/>
                      <a:pt x="43" y="194"/>
                      <a:pt x="43" y="192"/>
                    </a:cubicBezTo>
                    <a:cubicBezTo>
                      <a:pt x="43" y="192"/>
                      <a:pt x="43" y="191"/>
                      <a:pt x="43" y="191"/>
                    </a:cubicBezTo>
                    <a:close/>
                    <a:moveTo>
                      <a:pt x="57" y="139"/>
                    </a:moveTo>
                    <a:cubicBezTo>
                      <a:pt x="58" y="137"/>
                      <a:pt x="59" y="135"/>
                      <a:pt x="60" y="133"/>
                    </a:cubicBezTo>
                    <a:cubicBezTo>
                      <a:pt x="60" y="133"/>
                      <a:pt x="60" y="132"/>
                      <a:pt x="61" y="131"/>
                    </a:cubicBezTo>
                    <a:cubicBezTo>
                      <a:pt x="61" y="130"/>
                      <a:pt x="62" y="129"/>
                      <a:pt x="63" y="127"/>
                    </a:cubicBezTo>
                    <a:cubicBezTo>
                      <a:pt x="63" y="126"/>
                      <a:pt x="64" y="125"/>
                      <a:pt x="64" y="124"/>
                    </a:cubicBezTo>
                    <a:cubicBezTo>
                      <a:pt x="65" y="123"/>
                      <a:pt x="66" y="123"/>
                      <a:pt x="66" y="122"/>
                    </a:cubicBezTo>
                    <a:cubicBezTo>
                      <a:pt x="67" y="120"/>
                      <a:pt x="68" y="119"/>
                      <a:pt x="68" y="118"/>
                    </a:cubicBezTo>
                    <a:cubicBezTo>
                      <a:pt x="69" y="117"/>
                      <a:pt x="69" y="117"/>
                      <a:pt x="70" y="116"/>
                    </a:cubicBezTo>
                    <a:cubicBezTo>
                      <a:pt x="71" y="114"/>
                      <a:pt x="72" y="113"/>
                      <a:pt x="73" y="111"/>
                    </a:cubicBezTo>
                    <a:cubicBezTo>
                      <a:pt x="73" y="111"/>
                      <a:pt x="73" y="111"/>
                      <a:pt x="73" y="111"/>
                    </a:cubicBezTo>
                    <a:cubicBezTo>
                      <a:pt x="75" y="109"/>
                      <a:pt x="76" y="107"/>
                      <a:pt x="77" y="105"/>
                    </a:cubicBezTo>
                    <a:cubicBezTo>
                      <a:pt x="77" y="105"/>
                      <a:pt x="77" y="105"/>
                      <a:pt x="77" y="105"/>
                    </a:cubicBezTo>
                    <a:cubicBezTo>
                      <a:pt x="80" y="102"/>
                      <a:pt x="83" y="98"/>
                      <a:pt x="86" y="95"/>
                    </a:cubicBezTo>
                    <a:cubicBezTo>
                      <a:pt x="162" y="170"/>
                      <a:pt x="162" y="170"/>
                      <a:pt x="162" y="170"/>
                    </a:cubicBezTo>
                    <a:cubicBezTo>
                      <a:pt x="162" y="170"/>
                      <a:pt x="162" y="170"/>
                      <a:pt x="162" y="170"/>
                    </a:cubicBezTo>
                    <a:cubicBezTo>
                      <a:pt x="161" y="171"/>
                      <a:pt x="161" y="172"/>
                      <a:pt x="161" y="172"/>
                    </a:cubicBezTo>
                    <a:cubicBezTo>
                      <a:pt x="160" y="173"/>
                      <a:pt x="160" y="173"/>
                      <a:pt x="159" y="174"/>
                    </a:cubicBezTo>
                    <a:cubicBezTo>
                      <a:pt x="159" y="174"/>
                      <a:pt x="159" y="175"/>
                      <a:pt x="159" y="175"/>
                    </a:cubicBezTo>
                    <a:cubicBezTo>
                      <a:pt x="158" y="176"/>
                      <a:pt x="158" y="177"/>
                      <a:pt x="157" y="177"/>
                    </a:cubicBezTo>
                    <a:cubicBezTo>
                      <a:pt x="157" y="178"/>
                      <a:pt x="157" y="178"/>
                      <a:pt x="157" y="178"/>
                    </a:cubicBezTo>
                    <a:cubicBezTo>
                      <a:pt x="156" y="179"/>
                      <a:pt x="156" y="180"/>
                      <a:pt x="155" y="181"/>
                    </a:cubicBezTo>
                    <a:cubicBezTo>
                      <a:pt x="155" y="181"/>
                      <a:pt x="155" y="181"/>
                      <a:pt x="155" y="181"/>
                    </a:cubicBezTo>
                    <a:cubicBezTo>
                      <a:pt x="54" y="146"/>
                      <a:pt x="54" y="146"/>
                      <a:pt x="54" y="146"/>
                    </a:cubicBezTo>
                    <a:cubicBezTo>
                      <a:pt x="55" y="144"/>
                      <a:pt x="56" y="142"/>
                      <a:pt x="57" y="139"/>
                    </a:cubicBezTo>
                    <a:cubicBezTo>
                      <a:pt x="57" y="139"/>
                      <a:pt x="57" y="139"/>
                      <a:pt x="57" y="139"/>
                    </a:cubicBezTo>
                    <a:close/>
                    <a:moveTo>
                      <a:pt x="107" y="76"/>
                    </a:moveTo>
                    <a:cubicBezTo>
                      <a:pt x="108" y="75"/>
                      <a:pt x="110" y="74"/>
                      <a:pt x="112" y="73"/>
                    </a:cubicBezTo>
                    <a:cubicBezTo>
                      <a:pt x="117" y="69"/>
                      <a:pt x="123" y="65"/>
                      <a:pt x="130" y="62"/>
                    </a:cubicBezTo>
                    <a:cubicBezTo>
                      <a:pt x="176" y="158"/>
                      <a:pt x="176" y="158"/>
                      <a:pt x="176" y="158"/>
                    </a:cubicBezTo>
                    <a:cubicBezTo>
                      <a:pt x="176" y="158"/>
                      <a:pt x="175" y="158"/>
                      <a:pt x="175" y="159"/>
                    </a:cubicBezTo>
                    <a:cubicBezTo>
                      <a:pt x="175" y="159"/>
                      <a:pt x="174" y="159"/>
                      <a:pt x="174" y="159"/>
                    </a:cubicBezTo>
                    <a:cubicBezTo>
                      <a:pt x="173" y="160"/>
                      <a:pt x="172" y="161"/>
                      <a:pt x="172" y="161"/>
                    </a:cubicBezTo>
                    <a:cubicBezTo>
                      <a:pt x="171" y="161"/>
                      <a:pt x="171" y="161"/>
                      <a:pt x="171" y="161"/>
                    </a:cubicBezTo>
                    <a:cubicBezTo>
                      <a:pt x="95" y="86"/>
                      <a:pt x="95" y="86"/>
                      <a:pt x="95" y="86"/>
                    </a:cubicBezTo>
                    <a:cubicBezTo>
                      <a:pt x="99" y="83"/>
                      <a:pt x="102" y="80"/>
                      <a:pt x="106" y="77"/>
                    </a:cubicBezTo>
                    <a:cubicBezTo>
                      <a:pt x="106" y="76"/>
                      <a:pt x="107" y="76"/>
                      <a:pt x="107" y="76"/>
                    </a:cubicBezTo>
                    <a:close/>
                    <a:moveTo>
                      <a:pt x="154" y="51"/>
                    </a:moveTo>
                    <a:cubicBezTo>
                      <a:pt x="156" y="50"/>
                      <a:pt x="158" y="50"/>
                      <a:pt x="160" y="49"/>
                    </a:cubicBezTo>
                    <a:cubicBezTo>
                      <a:pt x="161" y="49"/>
                      <a:pt x="161" y="49"/>
                      <a:pt x="161" y="49"/>
                    </a:cubicBezTo>
                    <a:cubicBezTo>
                      <a:pt x="163" y="48"/>
                      <a:pt x="165" y="48"/>
                      <a:pt x="166" y="47"/>
                    </a:cubicBezTo>
                    <a:cubicBezTo>
                      <a:pt x="167" y="47"/>
                      <a:pt x="168" y="47"/>
                      <a:pt x="169" y="47"/>
                    </a:cubicBezTo>
                    <a:cubicBezTo>
                      <a:pt x="170" y="47"/>
                      <a:pt x="171" y="46"/>
                      <a:pt x="173" y="46"/>
                    </a:cubicBezTo>
                    <a:cubicBezTo>
                      <a:pt x="174" y="46"/>
                      <a:pt x="175" y="45"/>
                      <a:pt x="176" y="45"/>
                    </a:cubicBezTo>
                    <a:cubicBezTo>
                      <a:pt x="177" y="45"/>
                      <a:pt x="178" y="45"/>
                      <a:pt x="179" y="45"/>
                    </a:cubicBezTo>
                    <a:cubicBezTo>
                      <a:pt x="181" y="44"/>
                      <a:pt x="182" y="44"/>
                      <a:pt x="184" y="44"/>
                    </a:cubicBezTo>
                    <a:cubicBezTo>
                      <a:pt x="185" y="44"/>
                      <a:pt x="185" y="44"/>
                      <a:pt x="186" y="44"/>
                    </a:cubicBezTo>
                    <a:cubicBezTo>
                      <a:pt x="188" y="44"/>
                      <a:pt x="190" y="43"/>
                      <a:pt x="192" y="43"/>
                    </a:cubicBezTo>
                    <a:cubicBezTo>
                      <a:pt x="192" y="43"/>
                      <a:pt x="192" y="43"/>
                      <a:pt x="193" y="43"/>
                    </a:cubicBezTo>
                    <a:cubicBezTo>
                      <a:pt x="195" y="43"/>
                      <a:pt x="197" y="43"/>
                      <a:pt x="200" y="43"/>
                    </a:cubicBezTo>
                    <a:cubicBezTo>
                      <a:pt x="200" y="150"/>
                      <a:pt x="200" y="150"/>
                      <a:pt x="200" y="150"/>
                    </a:cubicBezTo>
                    <a:cubicBezTo>
                      <a:pt x="200" y="150"/>
                      <a:pt x="200" y="150"/>
                      <a:pt x="200" y="150"/>
                    </a:cubicBezTo>
                    <a:cubicBezTo>
                      <a:pt x="199" y="150"/>
                      <a:pt x="198" y="150"/>
                      <a:pt x="197" y="150"/>
                    </a:cubicBezTo>
                    <a:cubicBezTo>
                      <a:pt x="197" y="150"/>
                      <a:pt x="196" y="150"/>
                      <a:pt x="195" y="150"/>
                    </a:cubicBezTo>
                    <a:cubicBezTo>
                      <a:pt x="195" y="150"/>
                      <a:pt x="195" y="151"/>
                      <a:pt x="194" y="151"/>
                    </a:cubicBezTo>
                    <a:cubicBezTo>
                      <a:pt x="193" y="151"/>
                      <a:pt x="192" y="151"/>
                      <a:pt x="191" y="151"/>
                    </a:cubicBezTo>
                    <a:cubicBezTo>
                      <a:pt x="191" y="151"/>
                      <a:pt x="191" y="151"/>
                      <a:pt x="191" y="151"/>
                    </a:cubicBezTo>
                    <a:cubicBezTo>
                      <a:pt x="190" y="152"/>
                      <a:pt x="189" y="152"/>
                      <a:pt x="188" y="152"/>
                    </a:cubicBezTo>
                    <a:cubicBezTo>
                      <a:pt x="188" y="152"/>
                      <a:pt x="188" y="152"/>
                      <a:pt x="188" y="152"/>
                    </a:cubicBezTo>
                    <a:cubicBezTo>
                      <a:pt x="141" y="56"/>
                      <a:pt x="141" y="56"/>
                      <a:pt x="141" y="56"/>
                    </a:cubicBezTo>
                    <a:cubicBezTo>
                      <a:pt x="145" y="54"/>
                      <a:pt x="149" y="53"/>
                      <a:pt x="154" y="51"/>
                    </a:cubicBezTo>
                    <a:cubicBezTo>
                      <a:pt x="154" y="51"/>
                      <a:pt x="154" y="51"/>
                      <a:pt x="154" y="51"/>
                    </a:cubicBezTo>
                    <a:close/>
                    <a:moveTo>
                      <a:pt x="220" y="43"/>
                    </a:moveTo>
                    <a:cubicBezTo>
                      <a:pt x="223" y="43"/>
                      <a:pt x="225" y="44"/>
                      <a:pt x="227" y="44"/>
                    </a:cubicBezTo>
                    <a:cubicBezTo>
                      <a:pt x="227" y="44"/>
                      <a:pt x="228" y="44"/>
                      <a:pt x="229" y="44"/>
                    </a:cubicBezTo>
                    <a:cubicBezTo>
                      <a:pt x="230" y="44"/>
                      <a:pt x="232" y="45"/>
                      <a:pt x="233" y="45"/>
                    </a:cubicBezTo>
                    <a:cubicBezTo>
                      <a:pt x="235" y="45"/>
                      <a:pt x="236" y="45"/>
                      <a:pt x="238" y="46"/>
                    </a:cubicBezTo>
                    <a:cubicBezTo>
                      <a:pt x="238" y="46"/>
                      <a:pt x="239" y="46"/>
                      <a:pt x="240" y="46"/>
                    </a:cubicBezTo>
                    <a:cubicBezTo>
                      <a:pt x="242" y="46"/>
                      <a:pt x="244" y="47"/>
                      <a:pt x="246" y="47"/>
                    </a:cubicBezTo>
                    <a:cubicBezTo>
                      <a:pt x="246" y="47"/>
                      <a:pt x="247" y="48"/>
                      <a:pt x="247" y="48"/>
                    </a:cubicBezTo>
                    <a:cubicBezTo>
                      <a:pt x="249" y="48"/>
                      <a:pt x="251" y="49"/>
                      <a:pt x="254" y="50"/>
                    </a:cubicBezTo>
                    <a:cubicBezTo>
                      <a:pt x="219" y="151"/>
                      <a:pt x="219" y="151"/>
                      <a:pt x="219" y="151"/>
                    </a:cubicBezTo>
                    <a:cubicBezTo>
                      <a:pt x="218" y="151"/>
                      <a:pt x="218" y="151"/>
                      <a:pt x="218" y="151"/>
                    </a:cubicBezTo>
                    <a:cubicBezTo>
                      <a:pt x="217" y="150"/>
                      <a:pt x="216" y="150"/>
                      <a:pt x="216" y="150"/>
                    </a:cubicBezTo>
                    <a:cubicBezTo>
                      <a:pt x="215" y="150"/>
                      <a:pt x="214" y="150"/>
                      <a:pt x="213" y="150"/>
                    </a:cubicBezTo>
                    <a:cubicBezTo>
                      <a:pt x="213" y="150"/>
                      <a:pt x="213" y="150"/>
                      <a:pt x="212" y="150"/>
                    </a:cubicBezTo>
                    <a:cubicBezTo>
                      <a:pt x="212" y="43"/>
                      <a:pt x="212" y="43"/>
                      <a:pt x="212" y="43"/>
                    </a:cubicBezTo>
                    <a:cubicBezTo>
                      <a:pt x="215" y="43"/>
                      <a:pt x="217" y="43"/>
                      <a:pt x="220" y="43"/>
                    </a:cubicBezTo>
                    <a:cubicBezTo>
                      <a:pt x="220" y="43"/>
                      <a:pt x="220" y="43"/>
                      <a:pt x="220" y="43"/>
                    </a:cubicBezTo>
                    <a:close/>
                    <a:moveTo>
                      <a:pt x="273" y="57"/>
                    </a:moveTo>
                    <a:cubicBezTo>
                      <a:pt x="275" y="58"/>
                      <a:pt x="277" y="58"/>
                      <a:pt x="279" y="59"/>
                    </a:cubicBezTo>
                    <a:cubicBezTo>
                      <a:pt x="279" y="60"/>
                      <a:pt x="280" y="60"/>
                      <a:pt x="280" y="60"/>
                    </a:cubicBezTo>
                    <a:cubicBezTo>
                      <a:pt x="282" y="61"/>
                      <a:pt x="283" y="62"/>
                      <a:pt x="285" y="62"/>
                    </a:cubicBezTo>
                    <a:cubicBezTo>
                      <a:pt x="285" y="63"/>
                      <a:pt x="286" y="63"/>
                      <a:pt x="287" y="64"/>
                    </a:cubicBezTo>
                    <a:cubicBezTo>
                      <a:pt x="288" y="65"/>
                      <a:pt x="289" y="65"/>
                      <a:pt x="290" y="66"/>
                    </a:cubicBezTo>
                    <a:cubicBezTo>
                      <a:pt x="291" y="66"/>
                      <a:pt x="293" y="67"/>
                      <a:pt x="294" y="68"/>
                    </a:cubicBezTo>
                    <a:cubicBezTo>
                      <a:pt x="294" y="68"/>
                      <a:pt x="295" y="69"/>
                      <a:pt x="296" y="69"/>
                    </a:cubicBezTo>
                    <a:cubicBezTo>
                      <a:pt x="297" y="70"/>
                      <a:pt x="299" y="71"/>
                      <a:pt x="300" y="72"/>
                    </a:cubicBezTo>
                    <a:cubicBezTo>
                      <a:pt x="301" y="72"/>
                      <a:pt x="301" y="73"/>
                      <a:pt x="301" y="73"/>
                    </a:cubicBezTo>
                    <a:cubicBezTo>
                      <a:pt x="303" y="74"/>
                      <a:pt x="305" y="75"/>
                      <a:pt x="306" y="77"/>
                    </a:cubicBezTo>
                    <a:cubicBezTo>
                      <a:pt x="306" y="77"/>
                      <a:pt x="306" y="77"/>
                      <a:pt x="306" y="77"/>
                    </a:cubicBezTo>
                    <a:cubicBezTo>
                      <a:pt x="310" y="80"/>
                      <a:pt x="314" y="83"/>
                      <a:pt x="317" y="86"/>
                    </a:cubicBezTo>
                    <a:cubicBezTo>
                      <a:pt x="241" y="161"/>
                      <a:pt x="241" y="161"/>
                      <a:pt x="241" y="161"/>
                    </a:cubicBezTo>
                    <a:cubicBezTo>
                      <a:pt x="241" y="161"/>
                      <a:pt x="241" y="161"/>
                      <a:pt x="241" y="161"/>
                    </a:cubicBezTo>
                    <a:cubicBezTo>
                      <a:pt x="240" y="161"/>
                      <a:pt x="240" y="160"/>
                      <a:pt x="239" y="159"/>
                    </a:cubicBezTo>
                    <a:cubicBezTo>
                      <a:pt x="238" y="159"/>
                      <a:pt x="238" y="159"/>
                      <a:pt x="238" y="159"/>
                    </a:cubicBezTo>
                    <a:cubicBezTo>
                      <a:pt x="237" y="159"/>
                      <a:pt x="237" y="158"/>
                      <a:pt x="236" y="158"/>
                    </a:cubicBezTo>
                    <a:cubicBezTo>
                      <a:pt x="235" y="157"/>
                      <a:pt x="235" y="157"/>
                      <a:pt x="235" y="157"/>
                    </a:cubicBezTo>
                    <a:cubicBezTo>
                      <a:pt x="234" y="157"/>
                      <a:pt x="233" y="156"/>
                      <a:pt x="233" y="156"/>
                    </a:cubicBezTo>
                    <a:cubicBezTo>
                      <a:pt x="232" y="156"/>
                      <a:pt x="232" y="155"/>
                      <a:pt x="231" y="155"/>
                    </a:cubicBezTo>
                    <a:cubicBezTo>
                      <a:pt x="231" y="155"/>
                      <a:pt x="231" y="155"/>
                      <a:pt x="231" y="155"/>
                    </a:cubicBezTo>
                    <a:cubicBezTo>
                      <a:pt x="266" y="54"/>
                      <a:pt x="266" y="54"/>
                      <a:pt x="266" y="54"/>
                    </a:cubicBezTo>
                    <a:cubicBezTo>
                      <a:pt x="268" y="55"/>
                      <a:pt x="270" y="55"/>
                      <a:pt x="272" y="56"/>
                    </a:cubicBezTo>
                    <a:cubicBezTo>
                      <a:pt x="273" y="57"/>
                      <a:pt x="273" y="57"/>
                      <a:pt x="273" y="57"/>
                    </a:cubicBezTo>
                    <a:close/>
                    <a:moveTo>
                      <a:pt x="343" y="116"/>
                    </a:moveTo>
                    <a:cubicBezTo>
                      <a:pt x="343" y="116"/>
                      <a:pt x="343" y="116"/>
                      <a:pt x="343" y="117"/>
                    </a:cubicBezTo>
                    <a:cubicBezTo>
                      <a:pt x="346" y="120"/>
                      <a:pt x="348" y="125"/>
                      <a:pt x="350" y="129"/>
                    </a:cubicBezTo>
                    <a:cubicBezTo>
                      <a:pt x="254" y="175"/>
                      <a:pt x="254" y="175"/>
                      <a:pt x="254" y="175"/>
                    </a:cubicBezTo>
                    <a:cubicBezTo>
                      <a:pt x="254" y="175"/>
                      <a:pt x="254" y="175"/>
                      <a:pt x="254" y="175"/>
                    </a:cubicBezTo>
                    <a:cubicBezTo>
                      <a:pt x="253" y="174"/>
                      <a:pt x="253" y="173"/>
                      <a:pt x="252" y="173"/>
                    </a:cubicBezTo>
                    <a:cubicBezTo>
                      <a:pt x="252" y="172"/>
                      <a:pt x="251" y="172"/>
                      <a:pt x="251" y="171"/>
                    </a:cubicBezTo>
                    <a:cubicBezTo>
                      <a:pt x="251" y="171"/>
                      <a:pt x="251" y="171"/>
                      <a:pt x="250" y="170"/>
                    </a:cubicBezTo>
                    <a:cubicBezTo>
                      <a:pt x="326" y="95"/>
                      <a:pt x="326" y="95"/>
                      <a:pt x="326" y="95"/>
                    </a:cubicBezTo>
                    <a:cubicBezTo>
                      <a:pt x="331" y="100"/>
                      <a:pt x="335" y="105"/>
                      <a:pt x="339" y="111"/>
                    </a:cubicBezTo>
                    <a:cubicBezTo>
                      <a:pt x="341" y="113"/>
                      <a:pt x="342" y="114"/>
                      <a:pt x="343" y="116"/>
                    </a:cubicBezTo>
                    <a:close/>
                    <a:moveTo>
                      <a:pt x="361" y="153"/>
                    </a:moveTo>
                    <a:cubicBezTo>
                      <a:pt x="362" y="155"/>
                      <a:pt x="362" y="157"/>
                      <a:pt x="363" y="159"/>
                    </a:cubicBezTo>
                    <a:cubicBezTo>
                      <a:pt x="363" y="160"/>
                      <a:pt x="363" y="160"/>
                      <a:pt x="363" y="160"/>
                    </a:cubicBezTo>
                    <a:cubicBezTo>
                      <a:pt x="364" y="162"/>
                      <a:pt x="364" y="164"/>
                      <a:pt x="365" y="166"/>
                    </a:cubicBezTo>
                    <a:cubicBezTo>
                      <a:pt x="365" y="166"/>
                      <a:pt x="365" y="167"/>
                      <a:pt x="365" y="168"/>
                    </a:cubicBezTo>
                    <a:cubicBezTo>
                      <a:pt x="366" y="169"/>
                      <a:pt x="366" y="171"/>
                      <a:pt x="366" y="172"/>
                    </a:cubicBezTo>
                    <a:cubicBezTo>
                      <a:pt x="367" y="173"/>
                      <a:pt x="367" y="174"/>
                      <a:pt x="367" y="175"/>
                    </a:cubicBezTo>
                    <a:cubicBezTo>
                      <a:pt x="367" y="176"/>
                      <a:pt x="367" y="177"/>
                      <a:pt x="368" y="179"/>
                    </a:cubicBezTo>
                    <a:cubicBezTo>
                      <a:pt x="368" y="180"/>
                      <a:pt x="368" y="182"/>
                      <a:pt x="368" y="183"/>
                    </a:cubicBezTo>
                    <a:cubicBezTo>
                      <a:pt x="368" y="184"/>
                      <a:pt x="368" y="185"/>
                      <a:pt x="369" y="185"/>
                    </a:cubicBezTo>
                    <a:cubicBezTo>
                      <a:pt x="369" y="187"/>
                      <a:pt x="369" y="189"/>
                      <a:pt x="369" y="191"/>
                    </a:cubicBezTo>
                    <a:cubicBezTo>
                      <a:pt x="369" y="192"/>
                      <a:pt x="369" y="192"/>
                      <a:pt x="369" y="192"/>
                    </a:cubicBezTo>
                    <a:cubicBezTo>
                      <a:pt x="369" y="194"/>
                      <a:pt x="370" y="197"/>
                      <a:pt x="370" y="199"/>
                    </a:cubicBezTo>
                    <a:cubicBezTo>
                      <a:pt x="263" y="199"/>
                      <a:pt x="263" y="199"/>
                      <a:pt x="263" y="199"/>
                    </a:cubicBezTo>
                    <a:cubicBezTo>
                      <a:pt x="263" y="199"/>
                      <a:pt x="263" y="199"/>
                      <a:pt x="263" y="199"/>
                    </a:cubicBezTo>
                    <a:cubicBezTo>
                      <a:pt x="262" y="198"/>
                      <a:pt x="262" y="197"/>
                      <a:pt x="262" y="196"/>
                    </a:cubicBezTo>
                    <a:cubicBezTo>
                      <a:pt x="262" y="196"/>
                      <a:pt x="262" y="195"/>
                      <a:pt x="262" y="195"/>
                    </a:cubicBezTo>
                    <a:cubicBezTo>
                      <a:pt x="262" y="194"/>
                      <a:pt x="262" y="193"/>
                      <a:pt x="261" y="193"/>
                    </a:cubicBezTo>
                    <a:cubicBezTo>
                      <a:pt x="261" y="192"/>
                      <a:pt x="261" y="191"/>
                      <a:pt x="261" y="191"/>
                    </a:cubicBezTo>
                    <a:cubicBezTo>
                      <a:pt x="261" y="190"/>
                      <a:pt x="261" y="190"/>
                      <a:pt x="260" y="189"/>
                    </a:cubicBezTo>
                    <a:cubicBezTo>
                      <a:pt x="260" y="188"/>
                      <a:pt x="260" y="188"/>
                      <a:pt x="260" y="187"/>
                    </a:cubicBezTo>
                    <a:cubicBezTo>
                      <a:pt x="260" y="187"/>
                      <a:pt x="260" y="187"/>
                      <a:pt x="260" y="187"/>
                    </a:cubicBezTo>
                    <a:cubicBezTo>
                      <a:pt x="356" y="140"/>
                      <a:pt x="356" y="140"/>
                      <a:pt x="356" y="140"/>
                    </a:cubicBezTo>
                    <a:cubicBezTo>
                      <a:pt x="358" y="144"/>
                      <a:pt x="360" y="149"/>
                      <a:pt x="361" y="153"/>
                    </a:cubicBezTo>
                    <a:cubicBezTo>
                      <a:pt x="361" y="153"/>
                      <a:pt x="361" y="153"/>
                      <a:pt x="361" y="153"/>
                    </a:cubicBezTo>
                    <a:close/>
                    <a:moveTo>
                      <a:pt x="224" y="229"/>
                    </a:moveTo>
                    <a:cubicBezTo>
                      <a:pt x="224" y="229"/>
                      <a:pt x="223" y="230"/>
                      <a:pt x="223" y="230"/>
                    </a:cubicBezTo>
                    <a:cubicBezTo>
                      <a:pt x="223" y="230"/>
                      <a:pt x="222" y="230"/>
                      <a:pt x="222" y="231"/>
                    </a:cubicBezTo>
                    <a:cubicBezTo>
                      <a:pt x="222" y="231"/>
                      <a:pt x="221" y="231"/>
                      <a:pt x="221" y="231"/>
                    </a:cubicBezTo>
                    <a:cubicBezTo>
                      <a:pt x="220" y="232"/>
                      <a:pt x="220" y="232"/>
                      <a:pt x="219" y="232"/>
                    </a:cubicBezTo>
                    <a:cubicBezTo>
                      <a:pt x="219" y="232"/>
                      <a:pt x="219" y="232"/>
                      <a:pt x="218" y="233"/>
                    </a:cubicBezTo>
                    <a:cubicBezTo>
                      <a:pt x="218" y="233"/>
                      <a:pt x="217" y="233"/>
                      <a:pt x="217" y="233"/>
                    </a:cubicBezTo>
                    <a:cubicBezTo>
                      <a:pt x="216" y="233"/>
                      <a:pt x="216" y="234"/>
                      <a:pt x="216" y="234"/>
                    </a:cubicBezTo>
                    <a:cubicBezTo>
                      <a:pt x="215" y="234"/>
                      <a:pt x="215" y="234"/>
                      <a:pt x="214" y="234"/>
                    </a:cubicBezTo>
                    <a:cubicBezTo>
                      <a:pt x="214" y="234"/>
                      <a:pt x="213" y="234"/>
                      <a:pt x="213" y="234"/>
                    </a:cubicBezTo>
                    <a:cubicBezTo>
                      <a:pt x="212" y="235"/>
                      <a:pt x="212" y="235"/>
                      <a:pt x="212" y="235"/>
                    </a:cubicBezTo>
                    <a:cubicBezTo>
                      <a:pt x="211" y="235"/>
                      <a:pt x="210" y="235"/>
                      <a:pt x="210" y="235"/>
                    </a:cubicBezTo>
                    <a:cubicBezTo>
                      <a:pt x="210" y="235"/>
                      <a:pt x="209" y="235"/>
                      <a:pt x="209" y="235"/>
                    </a:cubicBezTo>
                    <a:cubicBezTo>
                      <a:pt x="208" y="235"/>
                      <a:pt x="208" y="235"/>
                      <a:pt x="207" y="235"/>
                    </a:cubicBezTo>
                    <a:cubicBezTo>
                      <a:pt x="207" y="235"/>
                      <a:pt x="206" y="235"/>
                      <a:pt x="206" y="235"/>
                    </a:cubicBezTo>
                    <a:cubicBezTo>
                      <a:pt x="205" y="235"/>
                      <a:pt x="205" y="235"/>
                      <a:pt x="204" y="235"/>
                    </a:cubicBezTo>
                    <a:cubicBezTo>
                      <a:pt x="204" y="235"/>
                      <a:pt x="203" y="235"/>
                      <a:pt x="203" y="235"/>
                    </a:cubicBezTo>
                    <a:cubicBezTo>
                      <a:pt x="202" y="235"/>
                      <a:pt x="202" y="235"/>
                      <a:pt x="201" y="235"/>
                    </a:cubicBezTo>
                    <a:cubicBezTo>
                      <a:pt x="201" y="235"/>
                      <a:pt x="200" y="235"/>
                      <a:pt x="200" y="235"/>
                    </a:cubicBezTo>
                    <a:cubicBezTo>
                      <a:pt x="200" y="235"/>
                      <a:pt x="199" y="234"/>
                      <a:pt x="199" y="234"/>
                    </a:cubicBezTo>
                    <a:cubicBezTo>
                      <a:pt x="198" y="234"/>
                      <a:pt x="198" y="234"/>
                      <a:pt x="197" y="234"/>
                    </a:cubicBezTo>
                    <a:cubicBezTo>
                      <a:pt x="197" y="234"/>
                      <a:pt x="196" y="234"/>
                      <a:pt x="196" y="233"/>
                    </a:cubicBezTo>
                    <a:cubicBezTo>
                      <a:pt x="195" y="233"/>
                      <a:pt x="195" y="233"/>
                      <a:pt x="194" y="233"/>
                    </a:cubicBezTo>
                    <a:cubicBezTo>
                      <a:pt x="194" y="233"/>
                      <a:pt x="194" y="232"/>
                      <a:pt x="193" y="232"/>
                    </a:cubicBezTo>
                    <a:cubicBezTo>
                      <a:pt x="193" y="232"/>
                      <a:pt x="192" y="232"/>
                      <a:pt x="192" y="231"/>
                    </a:cubicBezTo>
                    <a:cubicBezTo>
                      <a:pt x="191" y="231"/>
                      <a:pt x="191" y="231"/>
                      <a:pt x="191" y="231"/>
                    </a:cubicBezTo>
                    <a:cubicBezTo>
                      <a:pt x="190" y="231"/>
                      <a:pt x="190" y="230"/>
                      <a:pt x="189" y="230"/>
                    </a:cubicBezTo>
                    <a:cubicBezTo>
                      <a:pt x="189" y="230"/>
                      <a:pt x="189" y="229"/>
                      <a:pt x="188" y="229"/>
                    </a:cubicBezTo>
                    <a:cubicBezTo>
                      <a:pt x="188" y="229"/>
                      <a:pt x="188" y="229"/>
                      <a:pt x="187" y="228"/>
                    </a:cubicBezTo>
                    <a:cubicBezTo>
                      <a:pt x="187" y="228"/>
                      <a:pt x="186" y="228"/>
                      <a:pt x="186" y="227"/>
                    </a:cubicBezTo>
                    <a:cubicBezTo>
                      <a:pt x="186" y="227"/>
                      <a:pt x="185" y="227"/>
                      <a:pt x="185" y="226"/>
                    </a:cubicBezTo>
                    <a:cubicBezTo>
                      <a:pt x="185" y="226"/>
                      <a:pt x="185" y="226"/>
                      <a:pt x="184" y="225"/>
                    </a:cubicBezTo>
                    <a:cubicBezTo>
                      <a:pt x="184" y="225"/>
                      <a:pt x="184" y="225"/>
                      <a:pt x="183" y="224"/>
                    </a:cubicBezTo>
                    <a:cubicBezTo>
                      <a:pt x="183" y="224"/>
                      <a:pt x="183" y="223"/>
                      <a:pt x="182" y="223"/>
                    </a:cubicBezTo>
                    <a:cubicBezTo>
                      <a:pt x="182" y="223"/>
                      <a:pt x="182" y="222"/>
                      <a:pt x="182" y="222"/>
                    </a:cubicBezTo>
                    <a:cubicBezTo>
                      <a:pt x="181" y="221"/>
                      <a:pt x="181" y="221"/>
                      <a:pt x="181" y="221"/>
                    </a:cubicBezTo>
                    <a:cubicBezTo>
                      <a:pt x="181" y="220"/>
                      <a:pt x="180" y="220"/>
                      <a:pt x="180" y="219"/>
                    </a:cubicBezTo>
                    <a:cubicBezTo>
                      <a:pt x="180" y="219"/>
                      <a:pt x="180" y="219"/>
                      <a:pt x="180" y="218"/>
                    </a:cubicBezTo>
                    <a:cubicBezTo>
                      <a:pt x="180" y="218"/>
                      <a:pt x="179" y="217"/>
                      <a:pt x="179" y="217"/>
                    </a:cubicBezTo>
                    <a:cubicBezTo>
                      <a:pt x="179" y="216"/>
                      <a:pt x="179" y="216"/>
                      <a:pt x="179" y="216"/>
                    </a:cubicBezTo>
                    <a:cubicBezTo>
                      <a:pt x="179" y="215"/>
                      <a:pt x="178" y="215"/>
                      <a:pt x="178" y="214"/>
                    </a:cubicBezTo>
                    <a:cubicBezTo>
                      <a:pt x="178" y="214"/>
                      <a:pt x="178" y="213"/>
                      <a:pt x="178" y="213"/>
                    </a:cubicBezTo>
                    <a:cubicBezTo>
                      <a:pt x="178" y="212"/>
                      <a:pt x="178" y="212"/>
                      <a:pt x="178" y="211"/>
                    </a:cubicBezTo>
                    <a:cubicBezTo>
                      <a:pt x="177" y="211"/>
                      <a:pt x="177" y="210"/>
                      <a:pt x="177" y="210"/>
                    </a:cubicBezTo>
                    <a:cubicBezTo>
                      <a:pt x="177" y="210"/>
                      <a:pt x="177" y="209"/>
                      <a:pt x="177" y="209"/>
                    </a:cubicBezTo>
                    <a:cubicBezTo>
                      <a:pt x="177" y="208"/>
                      <a:pt x="177" y="207"/>
                      <a:pt x="177" y="207"/>
                    </a:cubicBezTo>
                    <a:cubicBezTo>
                      <a:pt x="177" y="207"/>
                      <a:pt x="177" y="206"/>
                      <a:pt x="177" y="206"/>
                    </a:cubicBezTo>
                    <a:cubicBezTo>
                      <a:pt x="177" y="205"/>
                      <a:pt x="177" y="205"/>
                      <a:pt x="177" y="204"/>
                    </a:cubicBezTo>
                    <a:cubicBezTo>
                      <a:pt x="177" y="204"/>
                      <a:pt x="177" y="203"/>
                      <a:pt x="177" y="203"/>
                    </a:cubicBezTo>
                    <a:cubicBezTo>
                      <a:pt x="177" y="202"/>
                      <a:pt x="177" y="202"/>
                      <a:pt x="177" y="201"/>
                    </a:cubicBezTo>
                    <a:cubicBezTo>
                      <a:pt x="178" y="201"/>
                      <a:pt x="178" y="200"/>
                      <a:pt x="178" y="200"/>
                    </a:cubicBezTo>
                    <a:cubicBezTo>
                      <a:pt x="178" y="199"/>
                      <a:pt x="178" y="199"/>
                      <a:pt x="178" y="199"/>
                    </a:cubicBezTo>
                    <a:cubicBezTo>
                      <a:pt x="178" y="198"/>
                      <a:pt x="178" y="198"/>
                      <a:pt x="179" y="197"/>
                    </a:cubicBezTo>
                    <a:cubicBezTo>
                      <a:pt x="179" y="197"/>
                      <a:pt x="179" y="196"/>
                      <a:pt x="179" y="196"/>
                    </a:cubicBezTo>
                    <a:cubicBezTo>
                      <a:pt x="179" y="195"/>
                      <a:pt x="179" y="195"/>
                      <a:pt x="180" y="194"/>
                    </a:cubicBezTo>
                    <a:cubicBezTo>
                      <a:pt x="180" y="194"/>
                      <a:pt x="180" y="194"/>
                      <a:pt x="180" y="193"/>
                    </a:cubicBezTo>
                    <a:cubicBezTo>
                      <a:pt x="180" y="193"/>
                      <a:pt x="181" y="192"/>
                      <a:pt x="181" y="192"/>
                    </a:cubicBezTo>
                    <a:cubicBezTo>
                      <a:pt x="181" y="191"/>
                      <a:pt x="181" y="191"/>
                      <a:pt x="182" y="191"/>
                    </a:cubicBezTo>
                    <a:cubicBezTo>
                      <a:pt x="182" y="190"/>
                      <a:pt x="182" y="190"/>
                      <a:pt x="182" y="189"/>
                    </a:cubicBezTo>
                    <a:cubicBezTo>
                      <a:pt x="183" y="189"/>
                      <a:pt x="183" y="189"/>
                      <a:pt x="183" y="188"/>
                    </a:cubicBezTo>
                    <a:cubicBezTo>
                      <a:pt x="184" y="188"/>
                      <a:pt x="184" y="188"/>
                      <a:pt x="184" y="187"/>
                    </a:cubicBezTo>
                    <a:cubicBezTo>
                      <a:pt x="184" y="187"/>
                      <a:pt x="185" y="186"/>
                      <a:pt x="185" y="186"/>
                    </a:cubicBezTo>
                    <a:cubicBezTo>
                      <a:pt x="185" y="186"/>
                      <a:pt x="186" y="185"/>
                      <a:pt x="186" y="185"/>
                    </a:cubicBezTo>
                    <a:cubicBezTo>
                      <a:pt x="186" y="185"/>
                      <a:pt x="187" y="184"/>
                      <a:pt x="187" y="184"/>
                    </a:cubicBezTo>
                    <a:cubicBezTo>
                      <a:pt x="188" y="184"/>
                      <a:pt x="188" y="184"/>
                      <a:pt x="188" y="183"/>
                    </a:cubicBezTo>
                    <a:cubicBezTo>
                      <a:pt x="189" y="183"/>
                      <a:pt x="189" y="183"/>
                      <a:pt x="189" y="182"/>
                    </a:cubicBezTo>
                    <a:cubicBezTo>
                      <a:pt x="190" y="182"/>
                      <a:pt x="190" y="182"/>
                      <a:pt x="190" y="182"/>
                    </a:cubicBezTo>
                    <a:cubicBezTo>
                      <a:pt x="191" y="181"/>
                      <a:pt x="191" y="181"/>
                      <a:pt x="192" y="181"/>
                    </a:cubicBezTo>
                    <a:cubicBezTo>
                      <a:pt x="192" y="181"/>
                      <a:pt x="193" y="180"/>
                      <a:pt x="193" y="180"/>
                    </a:cubicBezTo>
                    <a:cubicBezTo>
                      <a:pt x="193" y="180"/>
                      <a:pt x="194" y="180"/>
                      <a:pt x="194" y="180"/>
                    </a:cubicBezTo>
                    <a:cubicBezTo>
                      <a:pt x="195" y="179"/>
                      <a:pt x="195" y="179"/>
                      <a:pt x="196" y="179"/>
                    </a:cubicBezTo>
                    <a:cubicBezTo>
                      <a:pt x="196" y="179"/>
                      <a:pt x="196" y="179"/>
                      <a:pt x="197" y="179"/>
                    </a:cubicBezTo>
                    <a:cubicBezTo>
                      <a:pt x="197" y="178"/>
                      <a:pt x="198" y="178"/>
                      <a:pt x="198" y="178"/>
                    </a:cubicBezTo>
                    <a:cubicBezTo>
                      <a:pt x="199" y="178"/>
                      <a:pt x="199" y="178"/>
                      <a:pt x="200" y="178"/>
                    </a:cubicBezTo>
                    <a:cubicBezTo>
                      <a:pt x="200" y="178"/>
                      <a:pt x="200" y="178"/>
                      <a:pt x="201" y="178"/>
                    </a:cubicBezTo>
                    <a:cubicBezTo>
                      <a:pt x="201" y="177"/>
                      <a:pt x="202" y="177"/>
                      <a:pt x="202" y="177"/>
                    </a:cubicBezTo>
                    <a:cubicBezTo>
                      <a:pt x="203" y="177"/>
                      <a:pt x="203" y="177"/>
                      <a:pt x="204" y="177"/>
                    </a:cubicBezTo>
                    <a:cubicBezTo>
                      <a:pt x="204" y="177"/>
                      <a:pt x="205" y="177"/>
                      <a:pt x="206" y="177"/>
                    </a:cubicBezTo>
                    <a:cubicBezTo>
                      <a:pt x="206" y="177"/>
                      <a:pt x="206" y="177"/>
                      <a:pt x="207" y="177"/>
                    </a:cubicBezTo>
                    <a:cubicBezTo>
                      <a:pt x="207" y="177"/>
                      <a:pt x="208" y="177"/>
                      <a:pt x="208" y="177"/>
                    </a:cubicBezTo>
                    <a:cubicBezTo>
                      <a:pt x="209" y="177"/>
                      <a:pt x="209" y="177"/>
                      <a:pt x="210" y="177"/>
                    </a:cubicBezTo>
                    <a:cubicBezTo>
                      <a:pt x="210" y="177"/>
                      <a:pt x="211" y="177"/>
                      <a:pt x="211" y="177"/>
                    </a:cubicBezTo>
                    <a:cubicBezTo>
                      <a:pt x="212" y="178"/>
                      <a:pt x="212" y="178"/>
                      <a:pt x="213" y="178"/>
                    </a:cubicBezTo>
                    <a:cubicBezTo>
                      <a:pt x="213" y="178"/>
                      <a:pt x="213" y="178"/>
                      <a:pt x="214" y="178"/>
                    </a:cubicBezTo>
                    <a:cubicBezTo>
                      <a:pt x="214" y="178"/>
                      <a:pt x="215" y="178"/>
                      <a:pt x="215" y="179"/>
                    </a:cubicBezTo>
                    <a:cubicBezTo>
                      <a:pt x="216" y="179"/>
                      <a:pt x="216" y="179"/>
                      <a:pt x="216" y="179"/>
                    </a:cubicBezTo>
                    <a:cubicBezTo>
                      <a:pt x="217" y="179"/>
                      <a:pt x="218" y="179"/>
                      <a:pt x="218" y="180"/>
                    </a:cubicBezTo>
                    <a:cubicBezTo>
                      <a:pt x="218" y="180"/>
                      <a:pt x="219" y="180"/>
                      <a:pt x="219" y="180"/>
                    </a:cubicBezTo>
                    <a:cubicBezTo>
                      <a:pt x="220" y="180"/>
                      <a:pt x="220" y="181"/>
                      <a:pt x="221" y="181"/>
                    </a:cubicBezTo>
                    <a:cubicBezTo>
                      <a:pt x="221" y="181"/>
                      <a:pt x="221" y="181"/>
                      <a:pt x="222" y="182"/>
                    </a:cubicBezTo>
                    <a:cubicBezTo>
                      <a:pt x="222" y="182"/>
                      <a:pt x="223" y="182"/>
                      <a:pt x="223" y="182"/>
                    </a:cubicBezTo>
                    <a:cubicBezTo>
                      <a:pt x="223" y="183"/>
                      <a:pt x="224" y="183"/>
                      <a:pt x="224" y="183"/>
                    </a:cubicBezTo>
                    <a:cubicBezTo>
                      <a:pt x="225" y="184"/>
                      <a:pt x="225" y="184"/>
                      <a:pt x="225" y="184"/>
                    </a:cubicBezTo>
                    <a:cubicBezTo>
                      <a:pt x="226" y="184"/>
                      <a:pt x="226" y="185"/>
                      <a:pt x="226" y="185"/>
                    </a:cubicBezTo>
                    <a:cubicBezTo>
                      <a:pt x="227" y="185"/>
                      <a:pt x="227" y="186"/>
                      <a:pt x="227" y="186"/>
                    </a:cubicBezTo>
                    <a:cubicBezTo>
                      <a:pt x="228" y="186"/>
                      <a:pt x="228" y="187"/>
                      <a:pt x="228" y="187"/>
                    </a:cubicBezTo>
                    <a:cubicBezTo>
                      <a:pt x="229" y="187"/>
                      <a:pt x="229" y="188"/>
                      <a:pt x="229" y="188"/>
                    </a:cubicBezTo>
                    <a:cubicBezTo>
                      <a:pt x="229" y="189"/>
                      <a:pt x="230" y="189"/>
                      <a:pt x="230" y="189"/>
                    </a:cubicBezTo>
                    <a:cubicBezTo>
                      <a:pt x="230" y="190"/>
                      <a:pt x="230" y="190"/>
                      <a:pt x="231" y="190"/>
                    </a:cubicBezTo>
                    <a:cubicBezTo>
                      <a:pt x="231" y="191"/>
                      <a:pt x="231" y="191"/>
                      <a:pt x="231" y="192"/>
                    </a:cubicBezTo>
                    <a:cubicBezTo>
                      <a:pt x="232" y="192"/>
                      <a:pt x="232" y="192"/>
                      <a:pt x="232" y="193"/>
                    </a:cubicBezTo>
                    <a:cubicBezTo>
                      <a:pt x="232" y="193"/>
                      <a:pt x="232" y="194"/>
                      <a:pt x="233" y="194"/>
                    </a:cubicBezTo>
                    <a:cubicBezTo>
                      <a:pt x="233" y="195"/>
                      <a:pt x="233" y="195"/>
                      <a:pt x="233" y="196"/>
                    </a:cubicBezTo>
                    <a:cubicBezTo>
                      <a:pt x="233" y="196"/>
                      <a:pt x="234" y="196"/>
                      <a:pt x="234" y="197"/>
                    </a:cubicBezTo>
                    <a:cubicBezTo>
                      <a:pt x="234" y="197"/>
                      <a:pt x="234" y="198"/>
                      <a:pt x="234" y="198"/>
                    </a:cubicBezTo>
                    <a:cubicBezTo>
                      <a:pt x="234" y="199"/>
                      <a:pt x="234" y="199"/>
                      <a:pt x="235" y="199"/>
                    </a:cubicBezTo>
                    <a:cubicBezTo>
                      <a:pt x="235" y="200"/>
                      <a:pt x="235" y="200"/>
                      <a:pt x="235" y="201"/>
                    </a:cubicBezTo>
                    <a:cubicBezTo>
                      <a:pt x="235" y="201"/>
                      <a:pt x="235" y="202"/>
                      <a:pt x="235" y="202"/>
                    </a:cubicBezTo>
                    <a:cubicBezTo>
                      <a:pt x="235" y="203"/>
                      <a:pt x="235" y="203"/>
                      <a:pt x="235" y="204"/>
                    </a:cubicBezTo>
                    <a:cubicBezTo>
                      <a:pt x="235" y="204"/>
                      <a:pt x="235" y="205"/>
                      <a:pt x="235" y="205"/>
                    </a:cubicBezTo>
                    <a:cubicBezTo>
                      <a:pt x="235" y="206"/>
                      <a:pt x="235" y="206"/>
                      <a:pt x="235" y="207"/>
                    </a:cubicBezTo>
                    <a:cubicBezTo>
                      <a:pt x="235" y="207"/>
                      <a:pt x="235" y="208"/>
                      <a:pt x="235" y="208"/>
                    </a:cubicBezTo>
                    <a:cubicBezTo>
                      <a:pt x="235" y="209"/>
                      <a:pt x="235" y="209"/>
                      <a:pt x="235" y="210"/>
                    </a:cubicBezTo>
                    <a:cubicBezTo>
                      <a:pt x="235" y="210"/>
                      <a:pt x="235" y="211"/>
                      <a:pt x="235" y="211"/>
                    </a:cubicBezTo>
                    <a:cubicBezTo>
                      <a:pt x="235" y="212"/>
                      <a:pt x="235" y="212"/>
                      <a:pt x="235" y="212"/>
                    </a:cubicBezTo>
                    <a:cubicBezTo>
                      <a:pt x="235" y="213"/>
                      <a:pt x="234" y="213"/>
                      <a:pt x="234" y="214"/>
                    </a:cubicBezTo>
                    <a:cubicBezTo>
                      <a:pt x="234" y="214"/>
                      <a:pt x="234" y="215"/>
                      <a:pt x="234" y="215"/>
                    </a:cubicBezTo>
                    <a:cubicBezTo>
                      <a:pt x="234" y="216"/>
                      <a:pt x="234" y="216"/>
                      <a:pt x="233" y="216"/>
                    </a:cubicBezTo>
                    <a:cubicBezTo>
                      <a:pt x="233" y="217"/>
                      <a:pt x="233" y="218"/>
                      <a:pt x="233" y="218"/>
                    </a:cubicBezTo>
                    <a:cubicBezTo>
                      <a:pt x="233" y="218"/>
                      <a:pt x="232" y="219"/>
                      <a:pt x="232" y="219"/>
                    </a:cubicBezTo>
                    <a:cubicBezTo>
                      <a:pt x="232" y="220"/>
                      <a:pt x="232" y="220"/>
                      <a:pt x="232" y="221"/>
                    </a:cubicBezTo>
                    <a:cubicBezTo>
                      <a:pt x="231" y="221"/>
                      <a:pt x="231" y="221"/>
                      <a:pt x="231" y="222"/>
                    </a:cubicBezTo>
                    <a:cubicBezTo>
                      <a:pt x="231" y="222"/>
                      <a:pt x="230" y="223"/>
                      <a:pt x="230" y="223"/>
                    </a:cubicBezTo>
                    <a:cubicBezTo>
                      <a:pt x="230" y="223"/>
                      <a:pt x="229" y="224"/>
                      <a:pt x="229" y="224"/>
                    </a:cubicBezTo>
                    <a:cubicBezTo>
                      <a:pt x="229" y="224"/>
                      <a:pt x="229" y="225"/>
                      <a:pt x="228" y="225"/>
                    </a:cubicBezTo>
                    <a:cubicBezTo>
                      <a:pt x="228" y="226"/>
                      <a:pt x="228" y="226"/>
                      <a:pt x="227" y="226"/>
                    </a:cubicBezTo>
                    <a:cubicBezTo>
                      <a:pt x="227" y="227"/>
                      <a:pt x="227" y="227"/>
                      <a:pt x="226" y="227"/>
                    </a:cubicBezTo>
                    <a:cubicBezTo>
                      <a:pt x="226" y="228"/>
                      <a:pt x="226" y="228"/>
                      <a:pt x="225" y="228"/>
                    </a:cubicBezTo>
                    <a:cubicBezTo>
                      <a:pt x="225" y="228"/>
                      <a:pt x="225" y="229"/>
                      <a:pt x="224" y="2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30"/>
              <p:cNvSpPr>
                <a:spLocks noEditPoints="1"/>
              </p:cNvSpPr>
              <p:nvPr/>
            </p:nvSpPr>
            <p:spPr bwMode="auto">
              <a:xfrm>
                <a:off x="-300038" y="3935413"/>
                <a:ext cx="2060575" cy="2060575"/>
              </a:xfrm>
              <a:custGeom>
                <a:avLst/>
                <a:gdLst>
                  <a:gd name="T0" fmla="*/ 549 w 549"/>
                  <a:gd name="T1" fmla="*/ 278 h 549"/>
                  <a:gd name="T2" fmla="*/ 519 w 549"/>
                  <a:gd name="T3" fmla="*/ 256 h 549"/>
                  <a:gd name="T4" fmla="*/ 535 w 549"/>
                  <a:gd name="T5" fmla="*/ 189 h 549"/>
                  <a:gd name="T6" fmla="*/ 500 w 549"/>
                  <a:gd name="T7" fmla="*/ 178 h 549"/>
                  <a:gd name="T8" fmla="*/ 494 w 549"/>
                  <a:gd name="T9" fmla="*/ 109 h 549"/>
                  <a:gd name="T10" fmla="*/ 456 w 549"/>
                  <a:gd name="T11" fmla="*/ 110 h 549"/>
                  <a:gd name="T12" fmla="*/ 428 w 549"/>
                  <a:gd name="T13" fmla="*/ 47 h 549"/>
                  <a:gd name="T14" fmla="*/ 392 w 549"/>
                  <a:gd name="T15" fmla="*/ 60 h 549"/>
                  <a:gd name="T16" fmla="*/ 345 w 549"/>
                  <a:gd name="T17" fmla="*/ 10 h 549"/>
                  <a:gd name="T18" fmla="*/ 315 w 549"/>
                  <a:gd name="T19" fmla="*/ 33 h 549"/>
                  <a:gd name="T20" fmla="*/ 275 w 549"/>
                  <a:gd name="T21" fmla="*/ 0 h 549"/>
                  <a:gd name="T22" fmla="*/ 249 w 549"/>
                  <a:gd name="T23" fmla="*/ 31 h 549"/>
                  <a:gd name="T24" fmla="*/ 220 w 549"/>
                  <a:gd name="T25" fmla="*/ 6 h 549"/>
                  <a:gd name="T26" fmla="*/ 171 w 549"/>
                  <a:gd name="T27" fmla="*/ 53 h 549"/>
                  <a:gd name="T28" fmla="*/ 135 w 549"/>
                  <a:gd name="T29" fmla="*/ 38 h 549"/>
                  <a:gd name="T30" fmla="*/ 104 w 549"/>
                  <a:gd name="T31" fmla="*/ 99 h 549"/>
                  <a:gd name="T32" fmla="*/ 66 w 549"/>
                  <a:gd name="T33" fmla="*/ 97 h 549"/>
                  <a:gd name="T34" fmla="*/ 56 w 549"/>
                  <a:gd name="T35" fmla="*/ 165 h 549"/>
                  <a:gd name="T36" fmla="*/ 19 w 549"/>
                  <a:gd name="T37" fmla="*/ 175 h 549"/>
                  <a:gd name="T38" fmla="*/ 32 w 549"/>
                  <a:gd name="T39" fmla="*/ 242 h 549"/>
                  <a:gd name="T40" fmla="*/ 1 w 549"/>
                  <a:gd name="T41" fmla="*/ 264 h 549"/>
                  <a:gd name="T42" fmla="*/ 4 w 549"/>
                  <a:gd name="T43" fmla="*/ 320 h 549"/>
                  <a:gd name="T44" fmla="*/ 38 w 549"/>
                  <a:gd name="T45" fmla="*/ 337 h 549"/>
                  <a:gd name="T46" fmla="*/ 34 w 549"/>
                  <a:gd name="T47" fmla="*/ 406 h 549"/>
                  <a:gd name="T48" fmla="*/ 71 w 549"/>
                  <a:gd name="T49" fmla="*/ 411 h 549"/>
                  <a:gd name="T50" fmla="*/ 89 w 549"/>
                  <a:gd name="T51" fmla="*/ 477 h 549"/>
                  <a:gd name="T52" fmla="*/ 126 w 549"/>
                  <a:gd name="T53" fmla="*/ 469 h 549"/>
                  <a:gd name="T54" fmla="*/ 165 w 549"/>
                  <a:gd name="T55" fmla="*/ 526 h 549"/>
                  <a:gd name="T56" fmla="*/ 196 w 549"/>
                  <a:gd name="T57" fmla="*/ 507 h 549"/>
                  <a:gd name="T58" fmla="*/ 252 w 549"/>
                  <a:gd name="T59" fmla="*/ 548 h 549"/>
                  <a:gd name="T60" fmla="*/ 275 w 549"/>
                  <a:gd name="T61" fmla="*/ 520 h 549"/>
                  <a:gd name="T62" fmla="*/ 284 w 549"/>
                  <a:gd name="T63" fmla="*/ 549 h 549"/>
                  <a:gd name="T64" fmla="*/ 342 w 549"/>
                  <a:gd name="T65" fmla="*/ 510 h 549"/>
                  <a:gd name="T66" fmla="*/ 372 w 549"/>
                  <a:gd name="T67" fmla="*/ 531 h 549"/>
                  <a:gd name="T68" fmla="*/ 414 w 549"/>
                  <a:gd name="T69" fmla="*/ 476 h 549"/>
                  <a:gd name="T70" fmla="*/ 450 w 549"/>
                  <a:gd name="T71" fmla="*/ 486 h 549"/>
                  <a:gd name="T72" fmla="*/ 472 w 549"/>
                  <a:gd name="T73" fmla="*/ 420 h 549"/>
                  <a:gd name="T74" fmla="*/ 508 w 549"/>
                  <a:gd name="T75" fmla="*/ 418 h 549"/>
                  <a:gd name="T76" fmla="*/ 508 w 549"/>
                  <a:gd name="T77" fmla="*/ 349 h 549"/>
                  <a:gd name="T78" fmla="*/ 542 w 549"/>
                  <a:gd name="T79" fmla="*/ 335 h 549"/>
                  <a:gd name="T80" fmla="*/ 350 w 549"/>
                  <a:gd name="T81" fmla="*/ 265 h 549"/>
                  <a:gd name="T82" fmla="*/ 435 w 549"/>
                  <a:gd name="T83" fmla="*/ 125 h 549"/>
                  <a:gd name="T84" fmla="*/ 275 w 549"/>
                  <a:gd name="T85" fmla="*/ 313 h 549"/>
                  <a:gd name="T86" fmla="*/ 275 w 549"/>
                  <a:gd name="T87" fmla="*/ 236 h 549"/>
                  <a:gd name="T88" fmla="*/ 275 w 549"/>
                  <a:gd name="T89" fmla="*/ 313 h 549"/>
                  <a:gd name="T90" fmla="*/ 322 w 549"/>
                  <a:gd name="T91" fmla="*/ 215 h 549"/>
                  <a:gd name="T92" fmla="*/ 283 w 549"/>
                  <a:gd name="T93" fmla="*/ 56 h 549"/>
                  <a:gd name="T94" fmla="*/ 266 w 549"/>
                  <a:gd name="T95" fmla="*/ 56 h 549"/>
                  <a:gd name="T96" fmla="*/ 228 w 549"/>
                  <a:gd name="T97" fmla="*/ 215 h 549"/>
                  <a:gd name="T98" fmla="*/ 266 w 549"/>
                  <a:gd name="T99" fmla="*/ 56 h 549"/>
                  <a:gd name="T100" fmla="*/ 216 w 549"/>
                  <a:gd name="T101" fmla="*/ 227 h 549"/>
                  <a:gd name="T102" fmla="*/ 56 w 549"/>
                  <a:gd name="T103" fmla="*/ 265 h 549"/>
                  <a:gd name="T104" fmla="*/ 56 w 549"/>
                  <a:gd name="T105" fmla="*/ 282 h 549"/>
                  <a:gd name="T106" fmla="*/ 215 w 549"/>
                  <a:gd name="T107" fmla="*/ 321 h 549"/>
                  <a:gd name="T108" fmla="*/ 56 w 549"/>
                  <a:gd name="T109" fmla="*/ 282 h 549"/>
                  <a:gd name="T110" fmla="*/ 227 w 549"/>
                  <a:gd name="T111" fmla="*/ 333 h 549"/>
                  <a:gd name="T112" fmla="*/ 266 w 549"/>
                  <a:gd name="T113" fmla="*/ 493 h 549"/>
                  <a:gd name="T114" fmla="*/ 283 w 549"/>
                  <a:gd name="T115" fmla="*/ 493 h 549"/>
                  <a:gd name="T116" fmla="*/ 323 w 549"/>
                  <a:gd name="T117" fmla="*/ 333 h 549"/>
                  <a:gd name="T118" fmla="*/ 283 w 549"/>
                  <a:gd name="T119" fmla="*/ 493 h 549"/>
                  <a:gd name="T120" fmla="*/ 334 w 549"/>
                  <a:gd name="T121" fmla="*/ 321 h 549"/>
                  <a:gd name="T122" fmla="*/ 493 w 549"/>
                  <a:gd name="T123" fmla="*/ 28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49">
                    <a:moveTo>
                      <a:pt x="542" y="335"/>
                    </a:moveTo>
                    <a:cubicBezTo>
                      <a:pt x="546" y="317"/>
                      <a:pt x="549" y="298"/>
                      <a:pt x="549" y="278"/>
                    </a:cubicBezTo>
                    <a:cubicBezTo>
                      <a:pt x="520" y="270"/>
                      <a:pt x="520" y="270"/>
                      <a:pt x="520" y="270"/>
                    </a:cubicBezTo>
                    <a:cubicBezTo>
                      <a:pt x="519" y="265"/>
                      <a:pt x="519" y="261"/>
                      <a:pt x="519" y="256"/>
                    </a:cubicBezTo>
                    <a:cubicBezTo>
                      <a:pt x="547" y="245"/>
                      <a:pt x="547" y="245"/>
                      <a:pt x="547" y="245"/>
                    </a:cubicBezTo>
                    <a:cubicBezTo>
                      <a:pt x="545" y="226"/>
                      <a:pt x="541" y="207"/>
                      <a:pt x="535" y="189"/>
                    </a:cubicBezTo>
                    <a:cubicBezTo>
                      <a:pt x="505" y="191"/>
                      <a:pt x="505" y="191"/>
                      <a:pt x="505" y="191"/>
                    </a:cubicBezTo>
                    <a:cubicBezTo>
                      <a:pt x="503" y="187"/>
                      <a:pt x="502" y="182"/>
                      <a:pt x="500" y="178"/>
                    </a:cubicBezTo>
                    <a:cubicBezTo>
                      <a:pt x="523" y="158"/>
                      <a:pt x="523" y="158"/>
                      <a:pt x="523" y="158"/>
                    </a:cubicBezTo>
                    <a:cubicBezTo>
                      <a:pt x="515" y="141"/>
                      <a:pt x="505" y="124"/>
                      <a:pt x="494" y="109"/>
                    </a:cubicBezTo>
                    <a:cubicBezTo>
                      <a:pt x="465" y="121"/>
                      <a:pt x="465" y="121"/>
                      <a:pt x="465" y="121"/>
                    </a:cubicBezTo>
                    <a:cubicBezTo>
                      <a:pt x="462" y="117"/>
                      <a:pt x="459" y="113"/>
                      <a:pt x="456" y="110"/>
                    </a:cubicBezTo>
                    <a:cubicBezTo>
                      <a:pt x="471" y="83"/>
                      <a:pt x="471" y="83"/>
                      <a:pt x="471" y="83"/>
                    </a:cubicBezTo>
                    <a:cubicBezTo>
                      <a:pt x="458" y="70"/>
                      <a:pt x="444" y="58"/>
                      <a:pt x="428" y="47"/>
                    </a:cubicBezTo>
                    <a:cubicBezTo>
                      <a:pt x="405" y="67"/>
                      <a:pt x="405" y="67"/>
                      <a:pt x="405" y="67"/>
                    </a:cubicBezTo>
                    <a:cubicBezTo>
                      <a:pt x="401" y="65"/>
                      <a:pt x="397" y="62"/>
                      <a:pt x="392" y="60"/>
                    </a:cubicBezTo>
                    <a:cubicBezTo>
                      <a:pt x="398" y="30"/>
                      <a:pt x="398" y="30"/>
                      <a:pt x="398" y="30"/>
                    </a:cubicBezTo>
                    <a:cubicBezTo>
                      <a:pt x="382" y="21"/>
                      <a:pt x="364" y="14"/>
                      <a:pt x="345" y="10"/>
                    </a:cubicBezTo>
                    <a:cubicBezTo>
                      <a:pt x="330" y="36"/>
                      <a:pt x="330" y="36"/>
                      <a:pt x="330" y="36"/>
                    </a:cubicBezTo>
                    <a:cubicBezTo>
                      <a:pt x="325" y="35"/>
                      <a:pt x="320" y="34"/>
                      <a:pt x="315" y="33"/>
                    </a:cubicBezTo>
                    <a:cubicBezTo>
                      <a:pt x="311" y="3"/>
                      <a:pt x="311" y="3"/>
                      <a:pt x="311" y="3"/>
                    </a:cubicBezTo>
                    <a:cubicBezTo>
                      <a:pt x="299" y="1"/>
                      <a:pt x="287" y="0"/>
                      <a:pt x="275" y="0"/>
                    </a:cubicBezTo>
                    <a:cubicBezTo>
                      <a:pt x="268" y="0"/>
                      <a:pt x="261" y="1"/>
                      <a:pt x="255" y="1"/>
                    </a:cubicBezTo>
                    <a:cubicBezTo>
                      <a:pt x="249" y="31"/>
                      <a:pt x="249" y="31"/>
                      <a:pt x="249" y="31"/>
                    </a:cubicBezTo>
                    <a:cubicBezTo>
                      <a:pt x="244" y="31"/>
                      <a:pt x="239" y="32"/>
                      <a:pt x="234" y="33"/>
                    </a:cubicBezTo>
                    <a:cubicBezTo>
                      <a:pt x="220" y="6"/>
                      <a:pt x="220" y="6"/>
                      <a:pt x="220" y="6"/>
                    </a:cubicBezTo>
                    <a:cubicBezTo>
                      <a:pt x="202" y="9"/>
                      <a:pt x="184" y="15"/>
                      <a:pt x="167" y="22"/>
                    </a:cubicBezTo>
                    <a:cubicBezTo>
                      <a:pt x="171" y="53"/>
                      <a:pt x="171" y="53"/>
                      <a:pt x="171" y="53"/>
                    </a:cubicBezTo>
                    <a:cubicBezTo>
                      <a:pt x="166" y="55"/>
                      <a:pt x="162" y="57"/>
                      <a:pt x="157" y="60"/>
                    </a:cubicBezTo>
                    <a:cubicBezTo>
                      <a:pt x="135" y="38"/>
                      <a:pt x="135" y="38"/>
                      <a:pt x="135" y="38"/>
                    </a:cubicBezTo>
                    <a:cubicBezTo>
                      <a:pt x="119" y="48"/>
                      <a:pt x="104" y="59"/>
                      <a:pt x="90" y="72"/>
                    </a:cubicBezTo>
                    <a:cubicBezTo>
                      <a:pt x="104" y="99"/>
                      <a:pt x="104" y="99"/>
                      <a:pt x="104" y="99"/>
                    </a:cubicBezTo>
                    <a:cubicBezTo>
                      <a:pt x="100" y="102"/>
                      <a:pt x="97" y="106"/>
                      <a:pt x="93" y="110"/>
                    </a:cubicBezTo>
                    <a:cubicBezTo>
                      <a:pt x="66" y="97"/>
                      <a:pt x="66" y="97"/>
                      <a:pt x="66" y="97"/>
                    </a:cubicBezTo>
                    <a:cubicBezTo>
                      <a:pt x="54" y="111"/>
                      <a:pt x="43" y="127"/>
                      <a:pt x="34" y="143"/>
                    </a:cubicBezTo>
                    <a:cubicBezTo>
                      <a:pt x="56" y="165"/>
                      <a:pt x="56" y="165"/>
                      <a:pt x="56" y="165"/>
                    </a:cubicBezTo>
                    <a:cubicBezTo>
                      <a:pt x="53" y="169"/>
                      <a:pt x="51" y="174"/>
                      <a:pt x="49" y="178"/>
                    </a:cubicBezTo>
                    <a:cubicBezTo>
                      <a:pt x="19" y="175"/>
                      <a:pt x="19" y="175"/>
                      <a:pt x="19" y="175"/>
                    </a:cubicBezTo>
                    <a:cubicBezTo>
                      <a:pt x="12" y="192"/>
                      <a:pt x="7" y="210"/>
                      <a:pt x="4" y="229"/>
                    </a:cubicBezTo>
                    <a:cubicBezTo>
                      <a:pt x="32" y="242"/>
                      <a:pt x="32" y="242"/>
                      <a:pt x="32" y="242"/>
                    </a:cubicBezTo>
                    <a:cubicBezTo>
                      <a:pt x="31" y="247"/>
                      <a:pt x="31" y="252"/>
                      <a:pt x="30" y="257"/>
                    </a:cubicBezTo>
                    <a:cubicBezTo>
                      <a:pt x="1" y="264"/>
                      <a:pt x="1" y="264"/>
                      <a:pt x="1" y="264"/>
                    </a:cubicBezTo>
                    <a:cubicBezTo>
                      <a:pt x="0" y="267"/>
                      <a:pt x="0" y="271"/>
                      <a:pt x="0" y="275"/>
                    </a:cubicBezTo>
                    <a:cubicBezTo>
                      <a:pt x="0" y="290"/>
                      <a:pt x="2" y="305"/>
                      <a:pt x="4" y="320"/>
                    </a:cubicBezTo>
                    <a:cubicBezTo>
                      <a:pt x="34" y="323"/>
                      <a:pt x="34" y="323"/>
                      <a:pt x="34" y="323"/>
                    </a:cubicBezTo>
                    <a:cubicBezTo>
                      <a:pt x="35" y="328"/>
                      <a:pt x="37" y="333"/>
                      <a:pt x="38" y="337"/>
                    </a:cubicBezTo>
                    <a:cubicBezTo>
                      <a:pt x="12" y="353"/>
                      <a:pt x="12" y="353"/>
                      <a:pt x="12" y="353"/>
                    </a:cubicBezTo>
                    <a:cubicBezTo>
                      <a:pt x="17" y="372"/>
                      <a:pt x="25" y="389"/>
                      <a:pt x="34" y="406"/>
                    </a:cubicBezTo>
                    <a:cubicBezTo>
                      <a:pt x="64" y="399"/>
                      <a:pt x="64" y="399"/>
                      <a:pt x="64" y="399"/>
                    </a:cubicBezTo>
                    <a:cubicBezTo>
                      <a:pt x="66" y="403"/>
                      <a:pt x="68" y="407"/>
                      <a:pt x="71" y="411"/>
                    </a:cubicBezTo>
                    <a:cubicBezTo>
                      <a:pt x="51" y="434"/>
                      <a:pt x="51" y="434"/>
                      <a:pt x="51" y="434"/>
                    </a:cubicBezTo>
                    <a:cubicBezTo>
                      <a:pt x="63" y="450"/>
                      <a:pt x="75" y="464"/>
                      <a:pt x="89" y="477"/>
                    </a:cubicBezTo>
                    <a:cubicBezTo>
                      <a:pt x="115" y="461"/>
                      <a:pt x="115" y="461"/>
                      <a:pt x="115" y="461"/>
                    </a:cubicBezTo>
                    <a:cubicBezTo>
                      <a:pt x="119" y="464"/>
                      <a:pt x="122" y="466"/>
                      <a:pt x="126" y="469"/>
                    </a:cubicBezTo>
                    <a:cubicBezTo>
                      <a:pt x="115" y="498"/>
                      <a:pt x="115" y="498"/>
                      <a:pt x="115" y="498"/>
                    </a:cubicBezTo>
                    <a:cubicBezTo>
                      <a:pt x="131" y="509"/>
                      <a:pt x="147" y="518"/>
                      <a:pt x="165" y="526"/>
                    </a:cubicBezTo>
                    <a:cubicBezTo>
                      <a:pt x="184" y="502"/>
                      <a:pt x="184" y="502"/>
                      <a:pt x="184" y="502"/>
                    </a:cubicBezTo>
                    <a:cubicBezTo>
                      <a:pt x="188" y="504"/>
                      <a:pt x="192" y="505"/>
                      <a:pt x="196" y="507"/>
                    </a:cubicBezTo>
                    <a:cubicBezTo>
                      <a:pt x="195" y="537"/>
                      <a:pt x="195" y="537"/>
                      <a:pt x="195" y="537"/>
                    </a:cubicBezTo>
                    <a:cubicBezTo>
                      <a:pt x="214" y="543"/>
                      <a:pt x="233" y="546"/>
                      <a:pt x="252" y="548"/>
                    </a:cubicBezTo>
                    <a:cubicBezTo>
                      <a:pt x="263" y="519"/>
                      <a:pt x="263" y="519"/>
                      <a:pt x="263" y="519"/>
                    </a:cubicBezTo>
                    <a:cubicBezTo>
                      <a:pt x="267" y="520"/>
                      <a:pt x="271" y="520"/>
                      <a:pt x="275" y="520"/>
                    </a:cubicBezTo>
                    <a:cubicBezTo>
                      <a:pt x="275" y="520"/>
                      <a:pt x="275" y="520"/>
                      <a:pt x="275" y="520"/>
                    </a:cubicBezTo>
                    <a:cubicBezTo>
                      <a:pt x="284" y="549"/>
                      <a:pt x="284" y="549"/>
                      <a:pt x="284" y="549"/>
                    </a:cubicBezTo>
                    <a:cubicBezTo>
                      <a:pt x="304" y="548"/>
                      <a:pt x="323" y="545"/>
                      <a:pt x="342" y="541"/>
                    </a:cubicBezTo>
                    <a:cubicBezTo>
                      <a:pt x="342" y="510"/>
                      <a:pt x="342" y="510"/>
                      <a:pt x="342" y="510"/>
                    </a:cubicBezTo>
                    <a:cubicBezTo>
                      <a:pt x="346" y="509"/>
                      <a:pt x="350" y="508"/>
                      <a:pt x="354" y="506"/>
                    </a:cubicBezTo>
                    <a:cubicBezTo>
                      <a:pt x="372" y="531"/>
                      <a:pt x="372" y="531"/>
                      <a:pt x="372" y="531"/>
                    </a:cubicBezTo>
                    <a:cubicBezTo>
                      <a:pt x="390" y="524"/>
                      <a:pt x="408" y="515"/>
                      <a:pt x="424" y="505"/>
                    </a:cubicBezTo>
                    <a:cubicBezTo>
                      <a:pt x="414" y="476"/>
                      <a:pt x="414" y="476"/>
                      <a:pt x="414" y="476"/>
                    </a:cubicBezTo>
                    <a:cubicBezTo>
                      <a:pt x="418" y="473"/>
                      <a:pt x="421" y="471"/>
                      <a:pt x="424" y="468"/>
                    </a:cubicBezTo>
                    <a:cubicBezTo>
                      <a:pt x="450" y="486"/>
                      <a:pt x="450" y="486"/>
                      <a:pt x="450" y="486"/>
                    </a:cubicBezTo>
                    <a:cubicBezTo>
                      <a:pt x="464" y="474"/>
                      <a:pt x="478" y="460"/>
                      <a:pt x="490" y="445"/>
                    </a:cubicBezTo>
                    <a:cubicBezTo>
                      <a:pt x="472" y="420"/>
                      <a:pt x="472" y="420"/>
                      <a:pt x="472" y="420"/>
                    </a:cubicBezTo>
                    <a:cubicBezTo>
                      <a:pt x="474" y="417"/>
                      <a:pt x="477" y="413"/>
                      <a:pt x="479" y="410"/>
                    </a:cubicBezTo>
                    <a:cubicBezTo>
                      <a:pt x="508" y="418"/>
                      <a:pt x="508" y="418"/>
                      <a:pt x="508" y="418"/>
                    </a:cubicBezTo>
                    <a:cubicBezTo>
                      <a:pt x="518" y="402"/>
                      <a:pt x="527" y="385"/>
                      <a:pt x="533" y="366"/>
                    </a:cubicBezTo>
                    <a:cubicBezTo>
                      <a:pt x="508" y="349"/>
                      <a:pt x="508" y="349"/>
                      <a:pt x="508" y="349"/>
                    </a:cubicBezTo>
                    <a:cubicBezTo>
                      <a:pt x="509" y="345"/>
                      <a:pt x="511" y="341"/>
                      <a:pt x="512" y="337"/>
                    </a:cubicBezTo>
                    <a:lnTo>
                      <a:pt x="542" y="335"/>
                    </a:lnTo>
                    <a:close/>
                    <a:moveTo>
                      <a:pt x="493" y="265"/>
                    </a:moveTo>
                    <a:cubicBezTo>
                      <a:pt x="350" y="265"/>
                      <a:pt x="350" y="265"/>
                      <a:pt x="350" y="265"/>
                    </a:cubicBezTo>
                    <a:cubicBezTo>
                      <a:pt x="348" y="251"/>
                      <a:pt x="342" y="237"/>
                      <a:pt x="334" y="227"/>
                    </a:cubicBezTo>
                    <a:cubicBezTo>
                      <a:pt x="435" y="125"/>
                      <a:pt x="435" y="125"/>
                      <a:pt x="435" y="125"/>
                    </a:cubicBezTo>
                    <a:cubicBezTo>
                      <a:pt x="469" y="162"/>
                      <a:pt x="491" y="211"/>
                      <a:pt x="493" y="265"/>
                    </a:cubicBezTo>
                    <a:close/>
                    <a:moveTo>
                      <a:pt x="275" y="313"/>
                    </a:moveTo>
                    <a:cubicBezTo>
                      <a:pt x="253" y="313"/>
                      <a:pt x="236" y="296"/>
                      <a:pt x="236" y="274"/>
                    </a:cubicBezTo>
                    <a:cubicBezTo>
                      <a:pt x="236" y="253"/>
                      <a:pt x="253" y="236"/>
                      <a:pt x="275" y="236"/>
                    </a:cubicBezTo>
                    <a:cubicBezTo>
                      <a:pt x="296" y="236"/>
                      <a:pt x="314" y="253"/>
                      <a:pt x="314" y="274"/>
                    </a:cubicBezTo>
                    <a:cubicBezTo>
                      <a:pt x="314" y="296"/>
                      <a:pt x="296" y="313"/>
                      <a:pt x="275" y="313"/>
                    </a:cubicBezTo>
                    <a:close/>
                    <a:moveTo>
                      <a:pt x="423" y="114"/>
                    </a:moveTo>
                    <a:cubicBezTo>
                      <a:pt x="322" y="215"/>
                      <a:pt x="322" y="215"/>
                      <a:pt x="322" y="215"/>
                    </a:cubicBezTo>
                    <a:cubicBezTo>
                      <a:pt x="311" y="206"/>
                      <a:pt x="297" y="201"/>
                      <a:pt x="283" y="199"/>
                    </a:cubicBezTo>
                    <a:cubicBezTo>
                      <a:pt x="283" y="56"/>
                      <a:pt x="283" y="56"/>
                      <a:pt x="283" y="56"/>
                    </a:cubicBezTo>
                    <a:cubicBezTo>
                      <a:pt x="337" y="58"/>
                      <a:pt x="386" y="79"/>
                      <a:pt x="423" y="114"/>
                    </a:cubicBezTo>
                    <a:close/>
                    <a:moveTo>
                      <a:pt x="266" y="56"/>
                    </a:moveTo>
                    <a:cubicBezTo>
                      <a:pt x="266" y="199"/>
                      <a:pt x="266" y="199"/>
                      <a:pt x="266" y="199"/>
                    </a:cubicBezTo>
                    <a:cubicBezTo>
                      <a:pt x="252" y="201"/>
                      <a:pt x="239" y="206"/>
                      <a:pt x="228" y="215"/>
                    </a:cubicBezTo>
                    <a:cubicBezTo>
                      <a:pt x="126" y="114"/>
                      <a:pt x="126" y="114"/>
                      <a:pt x="126" y="114"/>
                    </a:cubicBezTo>
                    <a:cubicBezTo>
                      <a:pt x="164" y="79"/>
                      <a:pt x="212" y="58"/>
                      <a:pt x="266" y="56"/>
                    </a:cubicBezTo>
                    <a:close/>
                    <a:moveTo>
                      <a:pt x="115" y="125"/>
                    </a:moveTo>
                    <a:cubicBezTo>
                      <a:pt x="216" y="227"/>
                      <a:pt x="216" y="227"/>
                      <a:pt x="216" y="227"/>
                    </a:cubicBezTo>
                    <a:cubicBezTo>
                      <a:pt x="207" y="237"/>
                      <a:pt x="201" y="251"/>
                      <a:pt x="199" y="265"/>
                    </a:cubicBezTo>
                    <a:cubicBezTo>
                      <a:pt x="56" y="265"/>
                      <a:pt x="56" y="265"/>
                      <a:pt x="56" y="265"/>
                    </a:cubicBezTo>
                    <a:cubicBezTo>
                      <a:pt x="58" y="211"/>
                      <a:pt x="80" y="162"/>
                      <a:pt x="115" y="125"/>
                    </a:cubicBezTo>
                    <a:close/>
                    <a:moveTo>
                      <a:pt x="56" y="282"/>
                    </a:moveTo>
                    <a:cubicBezTo>
                      <a:pt x="199" y="282"/>
                      <a:pt x="199" y="282"/>
                      <a:pt x="199" y="282"/>
                    </a:cubicBezTo>
                    <a:cubicBezTo>
                      <a:pt x="200" y="297"/>
                      <a:pt x="206" y="310"/>
                      <a:pt x="215" y="321"/>
                    </a:cubicBezTo>
                    <a:cubicBezTo>
                      <a:pt x="114" y="423"/>
                      <a:pt x="114" y="423"/>
                      <a:pt x="114" y="423"/>
                    </a:cubicBezTo>
                    <a:cubicBezTo>
                      <a:pt x="79" y="385"/>
                      <a:pt x="58" y="336"/>
                      <a:pt x="56" y="282"/>
                    </a:cubicBezTo>
                    <a:close/>
                    <a:moveTo>
                      <a:pt x="126" y="435"/>
                    </a:moveTo>
                    <a:cubicBezTo>
                      <a:pt x="227" y="333"/>
                      <a:pt x="227" y="333"/>
                      <a:pt x="227" y="333"/>
                    </a:cubicBezTo>
                    <a:cubicBezTo>
                      <a:pt x="238" y="342"/>
                      <a:pt x="251" y="348"/>
                      <a:pt x="266" y="350"/>
                    </a:cubicBezTo>
                    <a:cubicBezTo>
                      <a:pt x="266" y="493"/>
                      <a:pt x="266" y="493"/>
                      <a:pt x="266" y="493"/>
                    </a:cubicBezTo>
                    <a:cubicBezTo>
                      <a:pt x="212" y="491"/>
                      <a:pt x="163" y="469"/>
                      <a:pt x="126" y="435"/>
                    </a:cubicBezTo>
                    <a:close/>
                    <a:moveTo>
                      <a:pt x="283" y="493"/>
                    </a:moveTo>
                    <a:cubicBezTo>
                      <a:pt x="283" y="350"/>
                      <a:pt x="283" y="350"/>
                      <a:pt x="283" y="350"/>
                    </a:cubicBezTo>
                    <a:cubicBezTo>
                      <a:pt x="298" y="348"/>
                      <a:pt x="312" y="342"/>
                      <a:pt x="323" y="333"/>
                    </a:cubicBezTo>
                    <a:cubicBezTo>
                      <a:pt x="424" y="435"/>
                      <a:pt x="424" y="435"/>
                      <a:pt x="424" y="435"/>
                    </a:cubicBezTo>
                    <a:cubicBezTo>
                      <a:pt x="387" y="469"/>
                      <a:pt x="337" y="491"/>
                      <a:pt x="283" y="493"/>
                    </a:cubicBezTo>
                    <a:close/>
                    <a:moveTo>
                      <a:pt x="436" y="423"/>
                    </a:moveTo>
                    <a:cubicBezTo>
                      <a:pt x="334" y="321"/>
                      <a:pt x="334" y="321"/>
                      <a:pt x="334" y="321"/>
                    </a:cubicBezTo>
                    <a:cubicBezTo>
                      <a:pt x="343" y="310"/>
                      <a:pt x="349" y="297"/>
                      <a:pt x="350" y="282"/>
                    </a:cubicBezTo>
                    <a:cubicBezTo>
                      <a:pt x="493" y="282"/>
                      <a:pt x="493" y="282"/>
                      <a:pt x="493" y="282"/>
                    </a:cubicBezTo>
                    <a:cubicBezTo>
                      <a:pt x="491" y="336"/>
                      <a:pt x="470" y="385"/>
                      <a:pt x="436" y="42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31"/>
              <p:cNvSpPr>
                <a:spLocks noEditPoints="1"/>
              </p:cNvSpPr>
              <p:nvPr/>
            </p:nvSpPr>
            <p:spPr bwMode="auto">
              <a:xfrm>
                <a:off x="-175458" y="1432859"/>
                <a:ext cx="1265238" cy="1260475"/>
              </a:xfrm>
              <a:custGeom>
                <a:avLst/>
                <a:gdLst>
                  <a:gd name="T0" fmla="*/ 337 w 337"/>
                  <a:gd name="T1" fmla="*/ 170 h 336"/>
                  <a:gd name="T2" fmla="*/ 318 w 337"/>
                  <a:gd name="T3" fmla="*/ 157 h 336"/>
                  <a:gd name="T4" fmla="*/ 328 w 337"/>
                  <a:gd name="T5" fmla="*/ 116 h 336"/>
                  <a:gd name="T6" fmla="*/ 306 w 337"/>
                  <a:gd name="T7" fmla="*/ 109 h 336"/>
                  <a:gd name="T8" fmla="*/ 303 w 337"/>
                  <a:gd name="T9" fmla="*/ 67 h 336"/>
                  <a:gd name="T10" fmla="*/ 280 w 337"/>
                  <a:gd name="T11" fmla="*/ 67 h 336"/>
                  <a:gd name="T12" fmla="*/ 262 w 337"/>
                  <a:gd name="T13" fmla="*/ 29 h 336"/>
                  <a:gd name="T14" fmla="*/ 241 w 337"/>
                  <a:gd name="T15" fmla="*/ 36 h 336"/>
                  <a:gd name="T16" fmla="*/ 212 w 337"/>
                  <a:gd name="T17" fmla="*/ 6 h 336"/>
                  <a:gd name="T18" fmla="*/ 193 w 337"/>
                  <a:gd name="T19" fmla="*/ 20 h 336"/>
                  <a:gd name="T20" fmla="*/ 168 w 337"/>
                  <a:gd name="T21" fmla="*/ 0 h 336"/>
                  <a:gd name="T22" fmla="*/ 153 w 337"/>
                  <a:gd name="T23" fmla="*/ 19 h 336"/>
                  <a:gd name="T24" fmla="*/ 135 w 337"/>
                  <a:gd name="T25" fmla="*/ 3 h 336"/>
                  <a:gd name="T26" fmla="*/ 105 w 337"/>
                  <a:gd name="T27" fmla="*/ 32 h 336"/>
                  <a:gd name="T28" fmla="*/ 83 w 337"/>
                  <a:gd name="T29" fmla="*/ 23 h 336"/>
                  <a:gd name="T30" fmla="*/ 64 w 337"/>
                  <a:gd name="T31" fmla="*/ 60 h 336"/>
                  <a:gd name="T32" fmla="*/ 40 w 337"/>
                  <a:gd name="T33" fmla="*/ 59 h 336"/>
                  <a:gd name="T34" fmla="*/ 34 w 337"/>
                  <a:gd name="T35" fmla="*/ 101 h 336"/>
                  <a:gd name="T36" fmla="*/ 12 w 337"/>
                  <a:gd name="T37" fmla="*/ 107 h 336"/>
                  <a:gd name="T38" fmla="*/ 20 w 337"/>
                  <a:gd name="T39" fmla="*/ 148 h 336"/>
                  <a:gd name="T40" fmla="*/ 1 w 337"/>
                  <a:gd name="T41" fmla="*/ 161 h 336"/>
                  <a:gd name="T42" fmla="*/ 3 w 337"/>
                  <a:gd name="T43" fmla="*/ 196 h 336"/>
                  <a:gd name="T44" fmla="*/ 23 w 337"/>
                  <a:gd name="T45" fmla="*/ 207 h 336"/>
                  <a:gd name="T46" fmla="*/ 21 w 337"/>
                  <a:gd name="T47" fmla="*/ 248 h 336"/>
                  <a:gd name="T48" fmla="*/ 44 w 337"/>
                  <a:gd name="T49" fmla="*/ 251 h 336"/>
                  <a:gd name="T50" fmla="*/ 55 w 337"/>
                  <a:gd name="T51" fmla="*/ 292 h 336"/>
                  <a:gd name="T52" fmla="*/ 77 w 337"/>
                  <a:gd name="T53" fmla="*/ 287 h 336"/>
                  <a:gd name="T54" fmla="*/ 101 w 337"/>
                  <a:gd name="T55" fmla="*/ 322 h 336"/>
                  <a:gd name="T56" fmla="*/ 121 w 337"/>
                  <a:gd name="T57" fmla="*/ 310 h 336"/>
                  <a:gd name="T58" fmla="*/ 155 w 337"/>
                  <a:gd name="T59" fmla="*/ 336 h 336"/>
                  <a:gd name="T60" fmla="*/ 168 w 337"/>
                  <a:gd name="T61" fmla="*/ 318 h 336"/>
                  <a:gd name="T62" fmla="*/ 174 w 337"/>
                  <a:gd name="T63" fmla="*/ 336 h 336"/>
                  <a:gd name="T64" fmla="*/ 210 w 337"/>
                  <a:gd name="T65" fmla="*/ 312 h 336"/>
                  <a:gd name="T66" fmla="*/ 228 w 337"/>
                  <a:gd name="T67" fmla="*/ 325 h 336"/>
                  <a:gd name="T68" fmla="*/ 254 w 337"/>
                  <a:gd name="T69" fmla="*/ 291 h 336"/>
                  <a:gd name="T70" fmla="*/ 276 w 337"/>
                  <a:gd name="T71" fmla="*/ 298 h 336"/>
                  <a:gd name="T72" fmla="*/ 289 w 337"/>
                  <a:gd name="T73" fmla="*/ 257 h 336"/>
                  <a:gd name="T74" fmla="*/ 312 w 337"/>
                  <a:gd name="T75" fmla="*/ 256 h 336"/>
                  <a:gd name="T76" fmla="*/ 312 w 337"/>
                  <a:gd name="T77" fmla="*/ 214 h 336"/>
                  <a:gd name="T78" fmla="*/ 332 w 337"/>
                  <a:gd name="T79" fmla="*/ 205 h 336"/>
                  <a:gd name="T80" fmla="*/ 215 w 337"/>
                  <a:gd name="T81" fmla="*/ 162 h 336"/>
                  <a:gd name="T82" fmla="*/ 267 w 337"/>
                  <a:gd name="T83" fmla="*/ 77 h 336"/>
                  <a:gd name="T84" fmla="*/ 168 w 337"/>
                  <a:gd name="T85" fmla="*/ 192 h 336"/>
                  <a:gd name="T86" fmla="*/ 168 w 337"/>
                  <a:gd name="T87" fmla="*/ 144 h 336"/>
                  <a:gd name="T88" fmla="*/ 168 w 337"/>
                  <a:gd name="T89" fmla="*/ 192 h 336"/>
                  <a:gd name="T90" fmla="*/ 197 w 337"/>
                  <a:gd name="T91" fmla="*/ 131 h 336"/>
                  <a:gd name="T92" fmla="*/ 174 w 337"/>
                  <a:gd name="T93" fmla="*/ 34 h 336"/>
                  <a:gd name="T94" fmla="*/ 163 w 337"/>
                  <a:gd name="T95" fmla="*/ 34 h 336"/>
                  <a:gd name="T96" fmla="*/ 140 w 337"/>
                  <a:gd name="T97" fmla="*/ 131 h 336"/>
                  <a:gd name="T98" fmla="*/ 163 w 337"/>
                  <a:gd name="T99" fmla="*/ 34 h 336"/>
                  <a:gd name="T100" fmla="*/ 132 w 337"/>
                  <a:gd name="T101" fmla="*/ 139 h 336"/>
                  <a:gd name="T102" fmla="*/ 35 w 337"/>
                  <a:gd name="T103" fmla="*/ 162 h 336"/>
                  <a:gd name="T104" fmla="*/ 35 w 337"/>
                  <a:gd name="T105" fmla="*/ 173 h 336"/>
                  <a:gd name="T106" fmla="*/ 132 w 337"/>
                  <a:gd name="T107" fmla="*/ 197 h 336"/>
                  <a:gd name="T108" fmla="*/ 35 w 337"/>
                  <a:gd name="T109" fmla="*/ 173 h 336"/>
                  <a:gd name="T110" fmla="*/ 139 w 337"/>
                  <a:gd name="T111" fmla="*/ 204 h 336"/>
                  <a:gd name="T112" fmla="*/ 163 w 337"/>
                  <a:gd name="T113" fmla="*/ 302 h 336"/>
                  <a:gd name="T114" fmla="*/ 174 w 337"/>
                  <a:gd name="T115" fmla="*/ 302 h 336"/>
                  <a:gd name="T116" fmla="*/ 198 w 337"/>
                  <a:gd name="T117" fmla="*/ 204 h 336"/>
                  <a:gd name="T118" fmla="*/ 174 w 337"/>
                  <a:gd name="T119" fmla="*/ 302 h 336"/>
                  <a:gd name="T120" fmla="*/ 205 w 337"/>
                  <a:gd name="T121" fmla="*/ 197 h 336"/>
                  <a:gd name="T122" fmla="*/ 302 w 337"/>
                  <a:gd name="T123" fmla="*/ 17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36">
                    <a:moveTo>
                      <a:pt x="332" y="205"/>
                    </a:moveTo>
                    <a:cubicBezTo>
                      <a:pt x="335" y="194"/>
                      <a:pt x="336" y="182"/>
                      <a:pt x="337" y="170"/>
                    </a:cubicBezTo>
                    <a:cubicBezTo>
                      <a:pt x="319" y="165"/>
                      <a:pt x="319" y="165"/>
                      <a:pt x="319" y="165"/>
                    </a:cubicBezTo>
                    <a:cubicBezTo>
                      <a:pt x="318" y="162"/>
                      <a:pt x="318" y="160"/>
                      <a:pt x="318" y="157"/>
                    </a:cubicBezTo>
                    <a:cubicBezTo>
                      <a:pt x="336" y="150"/>
                      <a:pt x="336" y="150"/>
                      <a:pt x="336" y="150"/>
                    </a:cubicBezTo>
                    <a:cubicBezTo>
                      <a:pt x="334" y="138"/>
                      <a:pt x="332" y="127"/>
                      <a:pt x="328" y="116"/>
                    </a:cubicBezTo>
                    <a:cubicBezTo>
                      <a:pt x="310" y="117"/>
                      <a:pt x="310" y="117"/>
                      <a:pt x="310" y="117"/>
                    </a:cubicBezTo>
                    <a:cubicBezTo>
                      <a:pt x="309" y="114"/>
                      <a:pt x="308" y="111"/>
                      <a:pt x="306" y="109"/>
                    </a:cubicBezTo>
                    <a:cubicBezTo>
                      <a:pt x="321" y="97"/>
                      <a:pt x="321" y="97"/>
                      <a:pt x="321" y="97"/>
                    </a:cubicBezTo>
                    <a:cubicBezTo>
                      <a:pt x="316" y="86"/>
                      <a:pt x="310" y="76"/>
                      <a:pt x="303" y="67"/>
                    </a:cubicBezTo>
                    <a:cubicBezTo>
                      <a:pt x="285" y="74"/>
                      <a:pt x="285" y="74"/>
                      <a:pt x="285" y="74"/>
                    </a:cubicBezTo>
                    <a:cubicBezTo>
                      <a:pt x="283" y="72"/>
                      <a:pt x="282" y="69"/>
                      <a:pt x="280" y="67"/>
                    </a:cubicBezTo>
                    <a:cubicBezTo>
                      <a:pt x="289" y="51"/>
                      <a:pt x="289" y="51"/>
                      <a:pt x="289" y="51"/>
                    </a:cubicBezTo>
                    <a:cubicBezTo>
                      <a:pt x="281" y="43"/>
                      <a:pt x="272" y="35"/>
                      <a:pt x="262" y="29"/>
                    </a:cubicBezTo>
                    <a:cubicBezTo>
                      <a:pt x="248" y="41"/>
                      <a:pt x="248" y="41"/>
                      <a:pt x="248" y="41"/>
                    </a:cubicBezTo>
                    <a:cubicBezTo>
                      <a:pt x="246" y="39"/>
                      <a:pt x="243" y="38"/>
                      <a:pt x="241" y="36"/>
                    </a:cubicBezTo>
                    <a:cubicBezTo>
                      <a:pt x="244" y="18"/>
                      <a:pt x="244" y="18"/>
                      <a:pt x="244" y="18"/>
                    </a:cubicBezTo>
                    <a:cubicBezTo>
                      <a:pt x="234" y="13"/>
                      <a:pt x="223" y="9"/>
                      <a:pt x="212" y="6"/>
                    </a:cubicBezTo>
                    <a:cubicBezTo>
                      <a:pt x="203" y="22"/>
                      <a:pt x="203" y="22"/>
                      <a:pt x="203" y="22"/>
                    </a:cubicBezTo>
                    <a:cubicBezTo>
                      <a:pt x="200" y="21"/>
                      <a:pt x="197" y="21"/>
                      <a:pt x="193" y="20"/>
                    </a:cubicBezTo>
                    <a:cubicBezTo>
                      <a:pt x="191" y="2"/>
                      <a:pt x="191" y="2"/>
                      <a:pt x="191" y="2"/>
                    </a:cubicBezTo>
                    <a:cubicBezTo>
                      <a:pt x="184" y="1"/>
                      <a:pt x="176" y="0"/>
                      <a:pt x="168" y="0"/>
                    </a:cubicBezTo>
                    <a:cubicBezTo>
                      <a:pt x="164" y="0"/>
                      <a:pt x="160" y="0"/>
                      <a:pt x="156" y="0"/>
                    </a:cubicBezTo>
                    <a:cubicBezTo>
                      <a:pt x="153" y="19"/>
                      <a:pt x="153" y="19"/>
                      <a:pt x="153" y="19"/>
                    </a:cubicBezTo>
                    <a:cubicBezTo>
                      <a:pt x="150" y="19"/>
                      <a:pt x="147" y="20"/>
                      <a:pt x="144" y="20"/>
                    </a:cubicBezTo>
                    <a:cubicBezTo>
                      <a:pt x="135" y="3"/>
                      <a:pt x="135" y="3"/>
                      <a:pt x="135" y="3"/>
                    </a:cubicBezTo>
                    <a:cubicBezTo>
                      <a:pt x="124" y="6"/>
                      <a:pt x="113" y="9"/>
                      <a:pt x="102" y="14"/>
                    </a:cubicBezTo>
                    <a:cubicBezTo>
                      <a:pt x="105" y="32"/>
                      <a:pt x="105" y="32"/>
                      <a:pt x="105" y="32"/>
                    </a:cubicBezTo>
                    <a:cubicBezTo>
                      <a:pt x="102" y="33"/>
                      <a:pt x="99" y="35"/>
                      <a:pt x="96" y="36"/>
                    </a:cubicBezTo>
                    <a:cubicBezTo>
                      <a:pt x="83" y="23"/>
                      <a:pt x="83" y="23"/>
                      <a:pt x="83" y="23"/>
                    </a:cubicBezTo>
                    <a:cubicBezTo>
                      <a:pt x="73" y="29"/>
                      <a:pt x="64" y="36"/>
                      <a:pt x="55" y="44"/>
                    </a:cubicBezTo>
                    <a:cubicBezTo>
                      <a:pt x="64" y="60"/>
                      <a:pt x="64" y="60"/>
                      <a:pt x="64" y="60"/>
                    </a:cubicBezTo>
                    <a:cubicBezTo>
                      <a:pt x="62" y="63"/>
                      <a:pt x="59" y="65"/>
                      <a:pt x="57" y="67"/>
                    </a:cubicBezTo>
                    <a:cubicBezTo>
                      <a:pt x="40" y="59"/>
                      <a:pt x="40" y="59"/>
                      <a:pt x="40" y="59"/>
                    </a:cubicBezTo>
                    <a:cubicBezTo>
                      <a:pt x="33" y="68"/>
                      <a:pt x="26" y="77"/>
                      <a:pt x="21" y="88"/>
                    </a:cubicBezTo>
                    <a:cubicBezTo>
                      <a:pt x="34" y="101"/>
                      <a:pt x="34" y="101"/>
                      <a:pt x="34" y="101"/>
                    </a:cubicBezTo>
                    <a:cubicBezTo>
                      <a:pt x="33" y="103"/>
                      <a:pt x="32" y="106"/>
                      <a:pt x="30" y="109"/>
                    </a:cubicBezTo>
                    <a:cubicBezTo>
                      <a:pt x="12" y="107"/>
                      <a:pt x="12" y="107"/>
                      <a:pt x="12" y="107"/>
                    </a:cubicBezTo>
                    <a:cubicBezTo>
                      <a:pt x="8" y="118"/>
                      <a:pt x="5" y="129"/>
                      <a:pt x="3" y="140"/>
                    </a:cubicBezTo>
                    <a:cubicBezTo>
                      <a:pt x="20" y="148"/>
                      <a:pt x="20" y="148"/>
                      <a:pt x="20" y="148"/>
                    </a:cubicBezTo>
                    <a:cubicBezTo>
                      <a:pt x="19" y="151"/>
                      <a:pt x="19" y="154"/>
                      <a:pt x="19" y="157"/>
                    </a:cubicBezTo>
                    <a:cubicBezTo>
                      <a:pt x="1" y="161"/>
                      <a:pt x="1" y="161"/>
                      <a:pt x="1" y="161"/>
                    </a:cubicBezTo>
                    <a:cubicBezTo>
                      <a:pt x="0" y="164"/>
                      <a:pt x="0" y="166"/>
                      <a:pt x="0" y="168"/>
                    </a:cubicBezTo>
                    <a:cubicBezTo>
                      <a:pt x="0" y="178"/>
                      <a:pt x="1" y="187"/>
                      <a:pt x="3" y="196"/>
                    </a:cubicBezTo>
                    <a:cubicBezTo>
                      <a:pt x="21" y="198"/>
                      <a:pt x="21" y="198"/>
                      <a:pt x="21" y="198"/>
                    </a:cubicBezTo>
                    <a:cubicBezTo>
                      <a:pt x="22" y="201"/>
                      <a:pt x="23" y="204"/>
                      <a:pt x="23" y="207"/>
                    </a:cubicBezTo>
                    <a:cubicBezTo>
                      <a:pt x="7" y="216"/>
                      <a:pt x="7" y="216"/>
                      <a:pt x="7" y="216"/>
                    </a:cubicBezTo>
                    <a:cubicBezTo>
                      <a:pt x="11" y="228"/>
                      <a:pt x="15" y="238"/>
                      <a:pt x="21" y="248"/>
                    </a:cubicBezTo>
                    <a:cubicBezTo>
                      <a:pt x="39" y="244"/>
                      <a:pt x="39" y="244"/>
                      <a:pt x="39" y="244"/>
                    </a:cubicBezTo>
                    <a:cubicBezTo>
                      <a:pt x="41" y="247"/>
                      <a:pt x="42" y="249"/>
                      <a:pt x="44" y="251"/>
                    </a:cubicBezTo>
                    <a:cubicBezTo>
                      <a:pt x="32" y="266"/>
                      <a:pt x="32" y="266"/>
                      <a:pt x="32" y="266"/>
                    </a:cubicBezTo>
                    <a:cubicBezTo>
                      <a:pt x="39" y="275"/>
                      <a:pt x="46" y="284"/>
                      <a:pt x="55" y="292"/>
                    </a:cubicBezTo>
                    <a:cubicBezTo>
                      <a:pt x="71" y="282"/>
                      <a:pt x="71" y="282"/>
                      <a:pt x="71" y="282"/>
                    </a:cubicBezTo>
                    <a:cubicBezTo>
                      <a:pt x="73" y="284"/>
                      <a:pt x="75" y="286"/>
                      <a:pt x="77" y="287"/>
                    </a:cubicBezTo>
                    <a:cubicBezTo>
                      <a:pt x="71" y="305"/>
                      <a:pt x="71" y="305"/>
                      <a:pt x="71" y="305"/>
                    </a:cubicBezTo>
                    <a:cubicBezTo>
                      <a:pt x="80" y="312"/>
                      <a:pt x="90" y="317"/>
                      <a:pt x="101" y="322"/>
                    </a:cubicBezTo>
                    <a:cubicBezTo>
                      <a:pt x="113" y="308"/>
                      <a:pt x="113" y="308"/>
                      <a:pt x="113" y="308"/>
                    </a:cubicBezTo>
                    <a:cubicBezTo>
                      <a:pt x="116" y="309"/>
                      <a:pt x="118" y="309"/>
                      <a:pt x="121" y="310"/>
                    </a:cubicBezTo>
                    <a:cubicBezTo>
                      <a:pt x="120" y="329"/>
                      <a:pt x="120" y="329"/>
                      <a:pt x="120" y="329"/>
                    </a:cubicBezTo>
                    <a:cubicBezTo>
                      <a:pt x="131" y="332"/>
                      <a:pt x="143" y="335"/>
                      <a:pt x="155" y="336"/>
                    </a:cubicBezTo>
                    <a:cubicBezTo>
                      <a:pt x="161" y="318"/>
                      <a:pt x="161" y="318"/>
                      <a:pt x="161" y="318"/>
                    </a:cubicBezTo>
                    <a:cubicBezTo>
                      <a:pt x="164" y="318"/>
                      <a:pt x="166" y="318"/>
                      <a:pt x="168" y="318"/>
                    </a:cubicBezTo>
                    <a:cubicBezTo>
                      <a:pt x="169" y="318"/>
                      <a:pt x="169" y="318"/>
                      <a:pt x="169" y="318"/>
                    </a:cubicBezTo>
                    <a:cubicBezTo>
                      <a:pt x="174" y="336"/>
                      <a:pt x="174" y="336"/>
                      <a:pt x="174" y="336"/>
                    </a:cubicBezTo>
                    <a:cubicBezTo>
                      <a:pt x="186" y="336"/>
                      <a:pt x="198" y="334"/>
                      <a:pt x="209" y="331"/>
                    </a:cubicBezTo>
                    <a:cubicBezTo>
                      <a:pt x="210" y="312"/>
                      <a:pt x="210" y="312"/>
                      <a:pt x="210" y="312"/>
                    </a:cubicBezTo>
                    <a:cubicBezTo>
                      <a:pt x="212" y="312"/>
                      <a:pt x="215" y="311"/>
                      <a:pt x="217" y="310"/>
                    </a:cubicBezTo>
                    <a:cubicBezTo>
                      <a:pt x="228" y="325"/>
                      <a:pt x="228" y="325"/>
                      <a:pt x="228" y="325"/>
                    </a:cubicBezTo>
                    <a:cubicBezTo>
                      <a:pt x="239" y="321"/>
                      <a:pt x="250" y="316"/>
                      <a:pt x="260" y="309"/>
                    </a:cubicBezTo>
                    <a:cubicBezTo>
                      <a:pt x="254" y="291"/>
                      <a:pt x="254" y="291"/>
                      <a:pt x="254" y="291"/>
                    </a:cubicBezTo>
                    <a:cubicBezTo>
                      <a:pt x="256" y="290"/>
                      <a:pt x="258" y="288"/>
                      <a:pt x="260" y="287"/>
                    </a:cubicBezTo>
                    <a:cubicBezTo>
                      <a:pt x="276" y="298"/>
                      <a:pt x="276" y="298"/>
                      <a:pt x="276" y="298"/>
                    </a:cubicBezTo>
                    <a:cubicBezTo>
                      <a:pt x="285" y="290"/>
                      <a:pt x="293" y="282"/>
                      <a:pt x="300" y="272"/>
                    </a:cubicBezTo>
                    <a:cubicBezTo>
                      <a:pt x="289" y="257"/>
                      <a:pt x="289" y="257"/>
                      <a:pt x="289" y="257"/>
                    </a:cubicBezTo>
                    <a:cubicBezTo>
                      <a:pt x="291" y="255"/>
                      <a:pt x="292" y="253"/>
                      <a:pt x="294" y="251"/>
                    </a:cubicBezTo>
                    <a:cubicBezTo>
                      <a:pt x="312" y="256"/>
                      <a:pt x="312" y="256"/>
                      <a:pt x="312" y="256"/>
                    </a:cubicBezTo>
                    <a:cubicBezTo>
                      <a:pt x="318" y="246"/>
                      <a:pt x="323" y="235"/>
                      <a:pt x="327" y="224"/>
                    </a:cubicBezTo>
                    <a:cubicBezTo>
                      <a:pt x="312" y="214"/>
                      <a:pt x="312" y="214"/>
                      <a:pt x="312" y="214"/>
                    </a:cubicBezTo>
                    <a:cubicBezTo>
                      <a:pt x="312" y="211"/>
                      <a:pt x="313" y="209"/>
                      <a:pt x="314" y="206"/>
                    </a:cubicBezTo>
                    <a:lnTo>
                      <a:pt x="332" y="205"/>
                    </a:lnTo>
                    <a:close/>
                    <a:moveTo>
                      <a:pt x="302" y="162"/>
                    </a:moveTo>
                    <a:cubicBezTo>
                      <a:pt x="215" y="162"/>
                      <a:pt x="215" y="162"/>
                      <a:pt x="215" y="162"/>
                    </a:cubicBezTo>
                    <a:cubicBezTo>
                      <a:pt x="214" y="153"/>
                      <a:pt x="210" y="145"/>
                      <a:pt x="205" y="139"/>
                    </a:cubicBezTo>
                    <a:cubicBezTo>
                      <a:pt x="267" y="77"/>
                      <a:pt x="267" y="77"/>
                      <a:pt x="267" y="77"/>
                    </a:cubicBezTo>
                    <a:cubicBezTo>
                      <a:pt x="288" y="99"/>
                      <a:pt x="301" y="129"/>
                      <a:pt x="302" y="162"/>
                    </a:cubicBezTo>
                    <a:close/>
                    <a:moveTo>
                      <a:pt x="168" y="192"/>
                    </a:moveTo>
                    <a:cubicBezTo>
                      <a:pt x="155" y="192"/>
                      <a:pt x="145" y="181"/>
                      <a:pt x="145" y="168"/>
                    </a:cubicBezTo>
                    <a:cubicBezTo>
                      <a:pt x="145" y="155"/>
                      <a:pt x="155" y="144"/>
                      <a:pt x="168" y="144"/>
                    </a:cubicBezTo>
                    <a:cubicBezTo>
                      <a:pt x="182" y="144"/>
                      <a:pt x="192" y="155"/>
                      <a:pt x="192" y="168"/>
                    </a:cubicBezTo>
                    <a:cubicBezTo>
                      <a:pt x="192" y="181"/>
                      <a:pt x="182" y="192"/>
                      <a:pt x="168" y="192"/>
                    </a:cubicBezTo>
                    <a:close/>
                    <a:moveTo>
                      <a:pt x="259" y="69"/>
                    </a:moveTo>
                    <a:cubicBezTo>
                      <a:pt x="197" y="131"/>
                      <a:pt x="197" y="131"/>
                      <a:pt x="197" y="131"/>
                    </a:cubicBezTo>
                    <a:cubicBezTo>
                      <a:pt x="191" y="126"/>
                      <a:pt x="182" y="123"/>
                      <a:pt x="174" y="122"/>
                    </a:cubicBezTo>
                    <a:cubicBezTo>
                      <a:pt x="174" y="34"/>
                      <a:pt x="174" y="34"/>
                      <a:pt x="174" y="34"/>
                    </a:cubicBezTo>
                    <a:cubicBezTo>
                      <a:pt x="207" y="35"/>
                      <a:pt x="237" y="49"/>
                      <a:pt x="259" y="69"/>
                    </a:cubicBezTo>
                    <a:close/>
                    <a:moveTo>
                      <a:pt x="163" y="34"/>
                    </a:moveTo>
                    <a:cubicBezTo>
                      <a:pt x="163" y="122"/>
                      <a:pt x="163" y="122"/>
                      <a:pt x="163" y="122"/>
                    </a:cubicBezTo>
                    <a:cubicBezTo>
                      <a:pt x="154" y="123"/>
                      <a:pt x="146" y="126"/>
                      <a:pt x="140" y="131"/>
                    </a:cubicBezTo>
                    <a:cubicBezTo>
                      <a:pt x="78" y="69"/>
                      <a:pt x="78" y="69"/>
                      <a:pt x="78" y="69"/>
                    </a:cubicBezTo>
                    <a:cubicBezTo>
                      <a:pt x="100" y="49"/>
                      <a:pt x="130" y="35"/>
                      <a:pt x="163" y="34"/>
                    </a:cubicBezTo>
                    <a:close/>
                    <a:moveTo>
                      <a:pt x="70" y="77"/>
                    </a:moveTo>
                    <a:cubicBezTo>
                      <a:pt x="132" y="139"/>
                      <a:pt x="132" y="139"/>
                      <a:pt x="132" y="139"/>
                    </a:cubicBezTo>
                    <a:cubicBezTo>
                      <a:pt x="127" y="145"/>
                      <a:pt x="123" y="153"/>
                      <a:pt x="122" y="162"/>
                    </a:cubicBezTo>
                    <a:cubicBezTo>
                      <a:pt x="35" y="162"/>
                      <a:pt x="35" y="162"/>
                      <a:pt x="35" y="162"/>
                    </a:cubicBezTo>
                    <a:cubicBezTo>
                      <a:pt x="36" y="129"/>
                      <a:pt x="49" y="99"/>
                      <a:pt x="70" y="77"/>
                    </a:cubicBezTo>
                    <a:close/>
                    <a:moveTo>
                      <a:pt x="35" y="173"/>
                    </a:moveTo>
                    <a:cubicBezTo>
                      <a:pt x="122" y="173"/>
                      <a:pt x="122" y="173"/>
                      <a:pt x="122" y="173"/>
                    </a:cubicBezTo>
                    <a:cubicBezTo>
                      <a:pt x="123" y="182"/>
                      <a:pt x="127" y="190"/>
                      <a:pt x="132" y="197"/>
                    </a:cubicBezTo>
                    <a:cubicBezTo>
                      <a:pt x="70" y="259"/>
                      <a:pt x="70" y="259"/>
                      <a:pt x="70" y="259"/>
                    </a:cubicBezTo>
                    <a:cubicBezTo>
                      <a:pt x="49" y="236"/>
                      <a:pt x="36" y="206"/>
                      <a:pt x="35" y="173"/>
                    </a:cubicBezTo>
                    <a:close/>
                    <a:moveTo>
                      <a:pt x="77" y="266"/>
                    </a:moveTo>
                    <a:cubicBezTo>
                      <a:pt x="139" y="204"/>
                      <a:pt x="139" y="204"/>
                      <a:pt x="139" y="204"/>
                    </a:cubicBezTo>
                    <a:cubicBezTo>
                      <a:pt x="146" y="210"/>
                      <a:pt x="154" y="213"/>
                      <a:pt x="163" y="214"/>
                    </a:cubicBezTo>
                    <a:cubicBezTo>
                      <a:pt x="163" y="302"/>
                      <a:pt x="163" y="302"/>
                      <a:pt x="163" y="302"/>
                    </a:cubicBezTo>
                    <a:cubicBezTo>
                      <a:pt x="130" y="301"/>
                      <a:pt x="100" y="287"/>
                      <a:pt x="77" y="266"/>
                    </a:cubicBezTo>
                    <a:close/>
                    <a:moveTo>
                      <a:pt x="174" y="302"/>
                    </a:moveTo>
                    <a:cubicBezTo>
                      <a:pt x="174" y="214"/>
                      <a:pt x="174" y="214"/>
                      <a:pt x="174" y="214"/>
                    </a:cubicBezTo>
                    <a:cubicBezTo>
                      <a:pt x="183" y="213"/>
                      <a:pt x="191" y="210"/>
                      <a:pt x="198" y="204"/>
                    </a:cubicBezTo>
                    <a:cubicBezTo>
                      <a:pt x="260" y="266"/>
                      <a:pt x="260" y="266"/>
                      <a:pt x="260" y="266"/>
                    </a:cubicBezTo>
                    <a:cubicBezTo>
                      <a:pt x="237" y="287"/>
                      <a:pt x="207" y="301"/>
                      <a:pt x="174" y="302"/>
                    </a:cubicBezTo>
                    <a:close/>
                    <a:moveTo>
                      <a:pt x="267" y="259"/>
                    </a:moveTo>
                    <a:cubicBezTo>
                      <a:pt x="205" y="197"/>
                      <a:pt x="205" y="197"/>
                      <a:pt x="205" y="197"/>
                    </a:cubicBezTo>
                    <a:cubicBezTo>
                      <a:pt x="210" y="190"/>
                      <a:pt x="214" y="182"/>
                      <a:pt x="215" y="173"/>
                    </a:cubicBezTo>
                    <a:cubicBezTo>
                      <a:pt x="302" y="173"/>
                      <a:pt x="302" y="173"/>
                      <a:pt x="302" y="173"/>
                    </a:cubicBezTo>
                    <a:cubicBezTo>
                      <a:pt x="301" y="206"/>
                      <a:pt x="288" y="236"/>
                      <a:pt x="267" y="25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33"/>
              <p:cNvSpPr>
                <a:spLocks noEditPoints="1"/>
              </p:cNvSpPr>
              <p:nvPr/>
            </p:nvSpPr>
            <p:spPr bwMode="auto">
              <a:xfrm>
                <a:off x="3246438" y="5946775"/>
                <a:ext cx="1354138" cy="1354138"/>
              </a:xfrm>
              <a:custGeom>
                <a:avLst/>
                <a:gdLst>
                  <a:gd name="T0" fmla="*/ 361 w 361"/>
                  <a:gd name="T1" fmla="*/ 183 h 361"/>
                  <a:gd name="T2" fmla="*/ 341 w 361"/>
                  <a:gd name="T3" fmla="*/ 169 h 361"/>
                  <a:gd name="T4" fmla="*/ 352 w 361"/>
                  <a:gd name="T5" fmla="*/ 125 h 361"/>
                  <a:gd name="T6" fmla="*/ 329 w 361"/>
                  <a:gd name="T7" fmla="*/ 117 h 361"/>
                  <a:gd name="T8" fmla="*/ 325 w 361"/>
                  <a:gd name="T9" fmla="*/ 72 h 361"/>
                  <a:gd name="T10" fmla="*/ 300 w 361"/>
                  <a:gd name="T11" fmla="*/ 72 h 361"/>
                  <a:gd name="T12" fmla="*/ 282 w 361"/>
                  <a:gd name="T13" fmla="*/ 31 h 361"/>
                  <a:gd name="T14" fmla="*/ 258 w 361"/>
                  <a:gd name="T15" fmla="*/ 39 h 361"/>
                  <a:gd name="T16" fmla="*/ 227 w 361"/>
                  <a:gd name="T17" fmla="*/ 6 h 361"/>
                  <a:gd name="T18" fmla="*/ 208 w 361"/>
                  <a:gd name="T19" fmla="*/ 22 h 361"/>
                  <a:gd name="T20" fmla="*/ 181 w 361"/>
                  <a:gd name="T21" fmla="*/ 0 h 361"/>
                  <a:gd name="T22" fmla="*/ 164 w 361"/>
                  <a:gd name="T23" fmla="*/ 20 h 361"/>
                  <a:gd name="T24" fmla="*/ 145 w 361"/>
                  <a:gd name="T25" fmla="*/ 4 h 361"/>
                  <a:gd name="T26" fmla="*/ 112 w 361"/>
                  <a:gd name="T27" fmla="*/ 35 h 361"/>
                  <a:gd name="T28" fmla="*/ 89 w 361"/>
                  <a:gd name="T29" fmla="*/ 25 h 361"/>
                  <a:gd name="T30" fmla="*/ 68 w 361"/>
                  <a:gd name="T31" fmla="*/ 65 h 361"/>
                  <a:gd name="T32" fmla="*/ 43 w 361"/>
                  <a:gd name="T33" fmla="*/ 64 h 361"/>
                  <a:gd name="T34" fmla="*/ 37 w 361"/>
                  <a:gd name="T35" fmla="*/ 108 h 361"/>
                  <a:gd name="T36" fmla="*/ 13 w 361"/>
                  <a:gd name="T37" fmla="*/ 115 h 361"/>
                  <a:gd name="T38" fmla="*/ 21 w 361"/>
                  <a:gd name="T39" fmla="*/ 160 h 361"/>
                  <a:gd name="T40" fmla="*/ 0 w 361"/>
                  <a:gd name="T41" fmla="*/ 174 h 361"/>
                  <a:gd name="T42" fmla="*/ 3 w 361"/>
                  <a:gd name="T43" fmla="*/ 211 h 361"/>
                  <a:gd name="T44" fmla="*/ 25 w 361"/>
                  <a:gd name="T45" fmla="*/ 222 h 361"/>
                  <a:gd name="T46" fmla="*/ 22 w 361"/>
                  <a:gd name="T47" fmla="*/ 267 h 361"/>
                  <a:gd name="T48" fmla="*/ 47 w 361"/>
                  <a:gd name="T49" fmla="*/ 270 h 361"/>
                  <a:gd name="T50" fmla="*/ 59 w 361"/>
                  <a:gd name="T51" fmla="*/ 314 h 361"/>
                  <a:gd name="T52" fmla="*/ 83 w 361"/>
                  <a:gd name="T53" fmla="*/ 309 h 361"/>
                  <a:gd name="T54" fmla="*/ 109 w 361"/>
                  <a:gd name="T55" fmla="*/ 346 h 361"/>
                  <a:gd name="T56" fmla="*/ 129 w 361"/>
                  <a:gd name="T57" fmla="*/ 334 h 361"/>
                  <a:gd name="T58" fmla="*/ 166 w 361"/>
                  <a:gd name="T59" fmla="*/ 361 h 361"/>
                  <a:gd name="T60" fmla="*/ 181 w 361"/>
                  <a:gd name="T61" fmla="*/ 342 h 361"/>
                  <a:gd name="T62" fmla="*/ 187 w 361"/>
                  <a:gd name="T63" fmla="*/ 361 h 361"/>
                  <a:gd name="T64" fmla="*/ 225 w 361"/>
                  <a:gd name="T65" fmla="*/ 336 h 361"/>
                  <a:gd name="T66" fmla="*/ 245 w 361"/>
                  <a:gd name="T67" fmla="*/ 349 h 361"/>
                  <a:gd name="T68" fmla="*/ 273 w 361"/>
                  <a:gd name="T69" fmla="*/ 313 h 361"/>
                  <a:gd name="T70" fmla="*/ 296 w 361"/>
                  <a:gd name="T71" fmla="*/ 320 h 361"/>
                  <a:gd name="T72" fmla="*/ 310 w 361"/>
                  <a:gd name="T73" fmla="*/ 277 h 361"/>
                  <a:gd name="T74" fmla="*/ 334 w 361"/>
                  <a:gd name="T75" fmla="*/ 275 h 361"/>
                  <a:gd name="T76" fmla="*/ 334 w 361"/>
                  <a:gd name="T77" fmla="*/ 230 h 361"/>
                  <a:gd name="T78" fmla="*/ 357 w 361"/>
                  <a:gd name="T79" fmla="*/ 221 h 361"/>
                  <a:gd name="T80" fmla="*/ 230 w 361"/>
                  <a:gd name="T81" fmla="*/ 175 h 361"/>
                  <a:gd name="T82" fmla="*/ 286 w 361"/>
                  <a:gd name="T83" fmla="*/ 83 h 361"/>
                  <a:gd name="T84" fmla="*/ 181 w 361"/>
                  <a:gd name="T85" fmla="*/ 206 h 361"/>
                  <a:gd name="T86" fmla="*/ 181 w 361"/>
                  <a:gd name="T87" fmla="*/ 155 h 361"/>
                  <a:gd name="T88" fmla="*/ 181 w 361"/>
                  <a:gd name="T89" fmla="*/ 206 h 361"/>
                  <a:gd name="T90" fmla="*/ 212 w 361"/>
                  <a:gd name="T91" fmla="*/ 141 h 361"/>
                  <a:gd name="T92" fmla="*/ 186 w 361"/>
                  <a:gd name="T93" fmla="*/ 37 h 361"/>
                  <a:gd name="T94" fmla="*/ 175 w 361"/>
                  <a:gd name="T95" fmla="*/ 37 h 361"/>
                  <a:gd name="T96" fmla="*/ 150 w 361"/>
                  <a:gd name="T97" fmla="*/ 141 h 361"/>
                  <a:gd name="T98" fmla="*/ 175 w 361"/>
                  <a:gd name="T99" fmla="*/ 37 h 361"/>
                  <a:gd name="T100" fmla="*/ 142 w 361"/>
                  <a:gd name="T101" fmla="*/ 149 h 361"/>
                  <a:gd name="T102" fmla="*/ 37 w 361"/>
                  <a:gd name="T103" fmla="*/ 175 h 361"/>
                  <a:gd name="T104" fmla="*/ 37 w 361"/>
                  <a:gd name="T105" fmla="*/ 186 h 361"/>
                  <a:gd name="T106" fmla="*/ 141 w 361"/>
                  <a:gd name="T107" fmla="*/ 212 h 361"/>
                  <a:gd name="T108" fmla="*/ 37 w 361"/>
                  <a:gd name="T109" fmla="*/ 186 h 361"/>
                  <a:gd name="T110" fmla="*/ 149 w 361"/>
                  <a:gd name="T111" fmla="*/ 219 h 361"/>
                  <a:gd name="T112" fmla="*/ 175 w 361"/>
                  <a:gd name="T113" fmla="*/ 324 h 361"/>
                  <a:gd name="T114" fmla="*/ 186 w 361"/>
                  <a:gd name="T115" fmla="*/ 324 h 361"/>
                  <a:gd name="T116" fmla="*/ 212 w 361"/>
                  <a:gd name="T117" fmla="*/ 219 h 361"/>
                  <a:gd name="T118" fmla="*/ 186 w 361"/>
                  <a:gd name="T119" fmla="*/ 324 h 361"/>
                  <a:gd name="T120" fmla="*/ 220 w 361"/>
                  <a:gd name="T121" fmla="*/ 212 h 361"/>
                  <a:gd name="T122" fmla="*/ 324 w 361"/>
                  <a:gd name="T123" fmla="*/ 18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361">
                    <a:moveTo>
                      <a:pt x="357" y="221"/>
                    </a:moveTo>
                    <a:cubicBezTo>
                      <a:pt x="359" y="208"/>
                      <a:pt x="361" y="196"/>
                      <a:pt x="361" y="183"/>
                    </a:cubicBezTo>
                    <a:cubicBezTo>
                      <a:pt x="342" y="178"/>
                      <a:pt x="342" y="178"/>
                      <a:pt x="342" y="178"/>
                    </a:cubicBezTo>
                    <a:cubicBezTo>
                      <a:pt x="342" y="175"/>
                      <a:pt x="342" y="172"/>
                      <a:pt x="341" y="169"/>
                    </a:cubicBezTo>
                    <a:cubicBezTo>
                      <a:pt x="360" y="161"/>
                      <a:pt x="360" y="161"/>
                      <a:pt x="360" y="161"/>
                    </a:cubicBezTo>
                    <a:cubicBezTo>
                      <a:pt x="359" y="149"/>
                      <a:pt x="356" y="136"/>
                      <a:pt x="352" y="125"/>
                    </a:cubicBezTo>
                    <a:cubicBezTo>
                      <a:pt x="332" y="126"/>
                      <a:pt x="332" y="126"/>
                      <a:pt x="332" y="126"/>
                    </a:cubicBezTo>
                    <a:cubicBezTo>
                      <a:pt x="331" y="123"/>
                      <a:pt x="330" y="120"/>
                      <a:pt x="329" y="117"/>
                    </a:cubicBezTo>
                    <a:cubicBezTo>
                      <a:pt x="344" y="104"/>
                      <a:pt x="344" y="104"/>
                      <a:pt x="344" y="104"/>
                    </a:cubicBezTo>
                    <a:cubicBezTo>
                      <a:pt x="339" y="93"/>
                      <a:pt x="332" y="82"/>
                      <a:pt x="325" y="72"/>
                    </a:cubicBezTo>
                    <a:cubicBezTo>
                      <a:pt x="306" y="80"/>
                      <a:pt x="306" y="80"/>
                      <a:pt x="306" y="80"/>
                    </a:cubicBezTo>
                    <a:cubicBezTo>
                      <a:pt x="304" y="77"/>
                      <a:pt x="302" y="75"/>
                      <a:pt x="300" y="72"/>
                    </a:cubicBezTo>
                    <a:cubicBezTo>
                      <a:pt x="310" y="55"/>
                      <a:pt x="310" y="55"/>
                      <a:pt x="310" y="55"/>
                    </a:cubicBezTo>
                    <a:cubicBezTo>
                      <a:pt x="301" y="46"/>
                      <a:pt x="292" y="38"/>
                      <a:pt x="282" y="31"/>
                    </a:cubicBezTo>
                    <a:cubicBezTo>
                      <a:pt x="266" y="44"/>
                      <a:pt x="266" y="44"/>
                      <a:pt x="266" y="44"/>
                    </a:cubicBezTo>
                    <a:cubicBezTo>
                      <a:pt x="264" y="43"/>
                      <a:pt x="261" y="41"/>
                      <a:pt x="258" y="39"/>
                    </a:cubicBezTo>
                    <a:cubicBezTo>
                      <a:pt x="262" y="20"/>
                      <a:pt x="262" y="20"/>
                      <a:pt x="262" y="20"/>
                    </a:cubicBezTo>
                    <a:cubicBezTo>
                      <a:pt x="251" y="14"/>
                      <a:pt x="239" y="10"/>
                      <a:pt x="227" y="6"/>
                    </a:cubicBezTo>
                    <a:cubicBezTo>
                      <a:pt x="217" y="24"/>
                      <a:pt x="217" y="24"/>
                      <a:pt x="217" y="24"/>
                    </a:cubicBezTo>
                    <a:cubicBezTo>
                      <a:pt x="214" y="23"/>
                      <a:pt x="211" y="22"/>
                      <a:pt x="208" y="22"/>
                    </a:cubicBezTo>
                    <a:cubicBezTo>
                      <a:pt x="205" y="2"/>
                      <a:pt x="205" y="2"/>
                      <a:pt x="205" y="2"/>
                    </a:cubicBezTo>
                    <a:cubicBezTo>
                      <a:pt x="197" y="1"/>
                      <a:pt x="189" y="0"/>
                      <a:pt x="181" y="0"/>
                    </a:cubicBezTo>
                    <a:cubicBezTo>
                      <a:pt x="176" y="0"/>
                      <a:pt x="172" y="1"/>
                      <a:pt x="168" y="1"/>
                    </a:cubicBezTo>
                    <a:cubicBezTo>
                      <a:pt x="164" y="20"/>
                      <a:pt x="164" y="20"/>
                      <a:pt x="164" y="20"/>
                    </a:cubicBezTo>
                    <a:cubicBezTo>
                      <a:pt x="161" y="21"/>
                      <a:pt x="157" y="21"/>
                      <a:pt x="154" y="22"/>
                    </a:cubicBezTo>
                    <a:cubicBezTo>
                      <a:pt x="145" y="4"/>
                      <a:pt x="145" y="4"/>
                      <a:pt x="145" y="4"/>
                    </a:cubicBezTo>
                    <a:cubicBezTo>
                      <a:pt x="133" y="6"/>
                      <a:pt x="121" y="10"/>
                      <a:pt x="110" y="15"/>
                    </a:cubicBezTo>
                    <a:cubicBezTo>
                      <a:pt x="112" y="35"/>
                      <a:pt x="112" y="35"/>
                      <a:pt x="112" y="35"/>
                    </a:cubicBezTo>
                    <a:cubicBezTo>
                      <a:pt x="109" y="36"/>
                      <a:pt x="106" y="38"/>
                      <a:pt x="103" y="39"/>
                    </a:cubicBezTo>
                    <a:cubicBezTo>
                      <a:pt x="89" y="25"/>
                      <a:pt x="89" y="25"/>
                      <a:pt x="89" y="25"/>
                    </a:cubicBezTo>
                    <a:cubicBezTo>
                      <a:pt x="78" y="32"/>
                      <a:pt x="68" y="39"/>
                      <a:pt x="59" y="47"/>
                    </a:cubicBezTo>
                    <a:cubicBezTo>
                      <a:pt x="68" y="65"/>
                      <a:pt x="68" y="65"/>
                      <a:pt x="68" y="65"/>
                    </a:cubicBezTo>
                    <a:cubicBezTo>
                      <a:pt x="66" y="68"/>
                      <a:pt x="64" y="70"/>
                      <a:pt x="61" y="73"/>
                    </a:cubicBezTo>
                    <a:cubicBezTo>
                      <a:pt x="43" y="64"/>
                      <a:pt x="43" y="64"/>
                      <a:pt x="43" y="64"/>
                    </a:cubicBezTo>
                    <a:cubicBezTo>
                      <a:pt x="35" y="73"/>
                      <a:pt x="28" y="84"/>
                      <a:pt x="22" y="94"/>
                    </a:cubicBezTo>
                    <a:cubicBezTo>
                      <a:pt x="37" y="108"/>
                      <a:pt x="37" y="108"/>
                      <a:pt x="37" y="108"/>
                    </a:cubicBezTo>
                    <a:cubicBezTo>
                      <a:pt x="35" y="111"/>
                      <a:pt x="34" y="114"/>
                      <a:pt x="32" y="117"/>
                    </a:cubicBezTo>
                    <a:cubicBezTo>
                      <a:pt x="13" y="115"/>
                      <a:pt x="13" y="115"/>
                      <a:pt x="13" y="115"/>
                    </a:cubicBezTo>
                    <a:cubicBezTo>
                      <a:pt x="8" y="127"/>
                      <a:pt x="5" y="139"/>
                      <a:pt x="3" y="151"/>
                    </a:cubicBezTo>
                    <a:cubicBezTo>
                      <a:pt x="21" y="160"/>
                      <a:pt x="21" y="160"/>
                      <a:pt x="21" y="160"/>
                    </a:cubicBezTo>
                    <a:cubicBezTo>
                      <a:pt x="21" y="163"/>
                      <a:pt x="20" y="166"/>
                      <a:pt x="20" y="169"/>
                    </a:cubicBezTo>
                    <a:cubicBezTo>
                      <a:pt x="0" y="174"/>
                      <a:pt x="0" y="174"/>
                      <a:pt x="0" y="174"/>
                    </a:cubicBezTo>
                    <a:cubicBezTo>
                      <a:pt x="0" y="176"/>
                      <a:pt x="0" y="178"/>
                      <a:pt x="0" y="181"/>
                    </a:cubicBezTo>
                    <a:cubicBezTo>
                      <a:pt x="0" y="191"/>
                      <a:pt x="1" y="201"/>
                      <a:pt x="3" y="211"/>
                    </a:cubicBezTo>
                    <a:cubicBezTo>
                      <a:pt x="23" y="213"/>
                      <a:pt x="23" y="213"/>
                      <a:pt x="23" y="213"/>
                    </a:cubicBezTo>
                    <a:cubicBezTo>
                      <a:pt x="23" y="216"/>
                      <a:pt x="24" y="219"/>
                      <a:pt x="25" y="222"/>
                    </a:cubicBezTo>
                    <a:cubicBezTo>
                      <a:pt x="8" y="232"/>
                      <a:pt x="8" y="232"/>
                      <a:pt x="8" y="232"/>
                    </a:cubicBezTo>
                    <a:cubicBezTo>
                      <a:pt x="11" y="245"/>
                      <a:pt x="16" y="256"/>
                      <a:pt x="22" y="267"/>
                    </a:cubicBezTo>
                    <a:cubicBezTo>
                      <a:pt x="42" y="263"/>
                      <a:pt x="42" y="263"/>
                      <a:pt x="42" y="263"/>
                    </a:cubicBezTo>
                    <a:cubicBezTo>
                      <a:pt x="43" y="265"/>
                      <a:pt x="45" y="268"/>
                      <a:pt x="47" y="270"/>
                    </a:cubicBezTo>
                    <a:cubicBezTo>
                      <a:pt x="34" y="286"/>
                      <a:pt x="34" y="286"/>
                      <a:pt x="34" y="286"/>
                    </a:cubicBezTo>
                    <a:cubicBezTo>
                      <a:pt x="41" y="296"/>
                      <a:pt x="50" y="305"/>
                      <a:pt x="59" y="314"/>
                    </a:cubicBezTo>
                    <a:cubicBezTo>
                      <a:pt x="76" y="303"/>
                      <a:pt x="76" y="303"/>
                      <a:pt x="76" y="303"/>
                    </a:cubicBezTo>
                    <a:cubicBezTo>
                      <a:pt x="78" y="305"/>
                      <a:pt x="80" y="307"/>
                      <a:pt x="83" y="309"/>
                    </a:cubicBezTo>
                    <a:cubicBezTo>
                      <a:pt x="76" y="328"/>
                      <a:pt x="76" y="328"/>
                      <a:pt x="76" y="328"/>
                    </a:cubicBezTo>
                    <a:cubicBezTo>
                      <a:pt x="86" y="335"/>
                      <a:pt x="97" y="341"/>
                      <a:pt x="109" y="346"/>
                    </a:cubicBezTo>
                    <a:cubicBezTo>
                      <a:pt x="121" y="331"/>
                      <a:pt x="121" y="331"/>
                      <a:pt x="121" y="331"/>
                    </a:cubicBezTo>
                    <a:cubicBezTo>
                      <a:pt x="124" y="332"/>
                      <a:pt x="127" y="333"/>
                      <a:pt x="129" y="334"/>
                    </a:cubicBezTo>
                    <a:cubicBezTo>
                      <a:pt x="129" y="354"/>
                      <a:pt x="129" y="354"/>
                      <a:pt x="129" y="354"/>
                    </a:cubicBezTo>
                    <a:cubicBezTo>
                      <a:pt x="141" y="357"/>
                      <a:pt x="153" y="360"/>
                      <a:pt x="166" y="361"/>
                    </a:cubicBezTo>
                    <a:cubicBezTo>
                      <a:pt x="173" y="342"/>
                      <a:pt x="173" y="342"/>
                      <a:pt x="173" y="342"/>
                    </a:cubicBezTo>
                    <a:cubicBezTo>
                      <a:pt x="175" y="342"/>
                      <a:pt x="178" y="342"/>
                      <a:pt x="181" y="342"/>
                    </a:cubicBezTo>
                    <a:cubicBezTo>
                      <a:pt x="181" y="342"/>
                      <a:pt x="181" y="342"/>
                      <a:pt x="181" y="342"/>
                    </a:cubicBezTo>
                    <a:cubicBezTo>
                      <a:pt x="187" y="361"/>
                      <a:pt x="187" y="361"/>
                      <a:pt x="187" y="361"/>
                    </a:cubicBezTo>
                    <a:cubicBezTo>
                      <a:pt x="200" y="361"/>
                      <a:pt x="213" y="359"/>
                      <a:pt x="225" y="356"/>
                    </a:cubicBezTo>
                    <a:cubicBezTo>
                      <a:pt x="225" y="336"/>
                      <a:pt x="225" y="336"/>
                      <a:pt x="225" y="336"/>
                    </a:cubicBezTo>
                    <a:cubicBezTo>
                      <a:pt x="228" y="335"/>
                      <a:pt x="230" y="334"/>
                      <a:pt x="233" y="333"/>
                    </a:cubicBezTo>
                    <a:cubicBezTo>
                      <a:pt x="245" y="349"/>
                      <a:pt x="245" y="349"/>
                      <a:pt x="245" y="349"/>
                    </a:cubicBezTo>
                    <a:cubicBezTo>
                      <a:pt x="257" y="345"/>
                      <a:pt x="268" y="339"/>
                      <a:pt x="279" y="332"/>
                    </a:cubicBezTo>
                    <a:cubicBezTo>
                      <a:pt x="273" y="313"/>
                      <a:pt x="273" y="313"/>
                      <a:pt x="273" y="313"/>
                    </a:cubicBezTo>
                    <a:cubicBezTo>
                      <a:pt x="275" y="312"/>
                      <a:pt x="277" y="310"/>
                      <a:pt x="279" y="308"/>
                    </a:cubicBezTo>
                    <a:cubicBezTo>
                      <a:pt x="296" y="320"/>
                      <a:pt x="296" y="320"/>
                      <a:pt x="296" y="320"/>
                    </a:cubicBezTo>
                    <a:cubicBezTo>
                      <a:pt x="306" y="312"/>
                      <a:pt x="314" y="303"/>
                      <a:pt x="322" y="293"/>
                    </a:cubicBezTo>
                    <a:cubicBezTo>
                      <a:pt x="310" y="277"/>
                      <a:pt x="310" y="277"/>
                      <a:pt x="310" y="277"/>
                    </a:cubicBezTo>
                    <a:cubicBezTo>
                      <a:pt x="312" y="274"/>
                      <a:pt x="314" y="272"/>
                      <a:pt x="315" y="270"/>
                    </a:cubicBezTo>
                    <a:cubicBezTo>
                      <a:pt x="334" y="275"/>
                      <a:pt x="334" y="275"/>
                      <a:pt x="334" y="275"/>
                    </a:cubicBezTo>
                    <a:cubicBezTo>
                      <a:pt x="341" y="265"/>
                      <a:pt x="347" y="253"/>
                      <a:pt x="351" y="241"/>
                    </a:cubicBezTo>
                    <a:cubicBezTo>
                      <a:pt x="334" y="230"/>
                      <a:pt x="334" y="230"/>
                      <a:pt x="334" y="230"/>
                    </a:cubicBezTo>
                    <a:cubicBezTo>
                      <a:pt x="335" y="227"/>
                      <a:pt x="336" y="224"/>
                      <a:pt x="337" y="222"/>
                    </a:cubicBezTo>
                    <a:lnTo>
                      <a:pt x="357" y="221"/>
                    </a:lnTo>
                    <a:close/>
                    <a:moveTo>
                      <a:pt x="324" y="175"/>
                    </a:moveTo>
                    <a:cubicBezTo>
                      <a:pt x="230" y="175"/>
                      <a:pt x="230" y="175"/>
                      <a:pt x="230" y="175"/>
                    </a:cubicBezTo>
                    <a:cubicBezTo>
                      <a:pt x="229" y="165"/>
                      <a:pt x="225" y="156"/>
                      <a:pt x="219" y="149"/>
                    </a:cubicBezTo>
                    <a:cubicBezTo>
                      <a:pt x="286" y="83"/>
                      <a:pt x="286" y="83"/>
                      <a:pt x="286" y="83"/>
                    </a:cubicBezTo>
                    <a:cubicBezTo>
                      <a:pt x="309" y="107"/>
                      <a:pt x="323" y="139"/>
                      <a:pt x="324" y="175"/>
                    </a:cubicBezTo>
                    <a:close/>
                    <a:moveTo>
                      <a:pt x="181" y="206"/>
                    </a:moveTo>
                    <a:cubicBezTo>
                      <a:pt x="167" y="206"/>
                      <a:pt x="155" y="195"/>
                      <a:pt x="155" y="181"/>
                    </a:cubicBezTo>
                    <a:cubicBezTo>
                      <a:pt x="155" y="167"/>
                      <a:pt x="167" y="155"/>
                      <a:pt x="181" y="155"/>
                    </a:cubicBezTo>
                    <a:cubicBezTo>
                      <a:pt x="195" y="155"/>
                      <a:pt x="206" y="167"/>
                      <a:pt x="206" y="181"/>
                    </a:cubicBezTo>
                    <a:cubicBezTo>
                      <a:pt x="206" y="195"/>
                      <a:pt x="195" y="206"/>
                      <a:pt x="181" y="206"/>
                    </a:cubicBezTo>
                    <a:close/>
                    <a:moveTo>
                      <a:pt x="278" y="75"/>
                    </a:moveTo>
                    <a:cubicBezTo>
                      <a:pt x="212" y="141"/>
                      <a:pt x="212" y="141"/>
                      <a:pt x="212" y="141"/>
                    </a:cubicBezTo>
                    <a:cubicBezTo>
                      <a:pt x="204" y="136"/>
                      <a:pt x="196" y="132"/>
                      <a:pt x="186" y="131"/>
                    </a:cubicBezTo>
                    <a:cubicBezTo>
                      <a:pt x="186" y="37"/>
                      <a:pt x="186" y="37"/>
                      <a:pt x="186" y="37"/>
                    </a:cubicBezTo>
                    <a:cubicBezTo>
                      <a:pt x="222" y="38"/>
                      <a:pt x="254" y="52"/>
                      <a:pt x="278" y="75"/>
                    </a:cubicBezTo>
                    <a:close/>
                    <a:moveTo>
                      <a:pt x="175" y="37"/>
                    </a:moveTo>
                    <a:cubicBezTo>
                      <a:pt x="175" y="131"/>
                      <a:pt x="175" y="131"/>
                      <a:pt x="175" y="131"/>
                    </a:cubicBezTo>
                    <a:cubicBezTo>
                      <a:pt x="166" y="132"/>
                      <a:pt x="157" y="136"/>
                      <a:pt x="150" y="141"/>
                    </a:cubicBezTo>
                    <a:cubicBezTo>
                      <a:pt x="83" y="75"/>
                      <a:pt x="83" y="75"/>
                      <a:pt x="83" y="75"/>
                    </a:cubicBezTo>
                    <a:cubicBezTo>
                      <a:pt x="108" y="52"/>
                      <a:pt x="140" y="38"/>
                      <a:pt x="175" y="37"/>
                    </a:cubicBezTo>
                    <a:close/>
                    <a:moveTo>
                      <a:pt x="75" y="83"/>
                    </a:moveTo>
                    <a:cubicBezTo>
                      <a:pt x="142" y="149"/>
                      <a:pt x="142" y="149"/>
                      <a:pt x="142" y="149"/>
                    </a:cubicBezTo>
                    <a:cubicBezTo>
                      <a:pt x="136" y="156"/>
                      <a:pt x="132" y="165"/>
                      <a:pt x="131" y="175"/>
                    </a:cubicBezTo>
                    <a:cubicBezTo>
                      <a:pt x="37" y="175"/>
                      <a:pt x="37" y="175"/>
                      <a:pt x="37" y="175"/>
                    </a:cubicBezTo>
                    <a:cubicBezTo>
                      <a:pt x="38" y="139"/>
                      <a:pt x="53" y="107"/>
                      <a:pt x="75" y="83"/>
                    </a:cubicBezTo>
                    <a:close/>
                    <a:moveTo>
                      <a:pt x="37" y="186"/>
                    </a:moveTo>
                    <a:cubicBezTo>
                      <a:pt x="131" y="186"/>
                      <a:pt x="131" y="186"/>
                      <a:pt x="131" y="186"/>
                    </a:cubicBezTo>
                    <a:cubicBezTo>
                      <a:pt x="132" y="195"/>
                      <a:pt x="136" y="204"/>
                      <a:pt x="141" y="212"/>
                    </a:cubicBezTo>
                    <a:cubicBezTo>
                      <a:pt x="75" y="278"/>
                      <a:pt x="75" y="278"/>
                      <a:pt x="75" y="278"/>
                    </a:cubicBezTo>
                    <a:cubicBezTo>
                      <a:pt x="52" y="254"/>
                      <a:pt x="38" y="221"/>
                      <a:pt x="37" y="186"/>
                    </a:cubicBezTo>
                    <a:close/>
                    <a:moveTo>
                      <a:pt x="83" y="286"/>
                    </a:moveTo>
                    <a:cubicBezTo>
                      <a:pt x="149" y="219"/>
                      <a:pt x="149" y="219"/>
                      <a:pt x="149" y="219"/>
                    </a:cubicBezTo>
                    <a:cubicBezTo>
                      <a:pt x="156" y="225"/>
                      <a:pt x="165" y="229"/>
                      <a:pt x="175" y="230"/>
                    </a:cubicBezTo>
                    <a:cubicBezTo>
                      <a:pt x="175" y="324"/>
                      <a:pt x="175" y="324"/>
                      <a:pt x="175" y="324"/>
                    </a:cubicBezTo>
                    <a:cubicBezTo>
                      <a:pt x="139" y="323"/>
                      <a:pt x="107" y="309"/>
                      <a:pt x="83" y="286"/>
                    </a:cubicBezTo>
                    <a:close/>
                    <a:moveTo>
                      <a:pt x="186" y="324"/>
                    </a:moveTo>
                    <a:cubicBezTo>
                      <a:pt x="186" y="230"/>
                      <a:pt x="186" y="230"/>
                      <a:pt x="186" y="230"/>
                    </a:cubicBezTo>
                    <a:cubicBezTo>
                      <a:pt x="196" y="229"/>
                      <a:pt x="205" y="225"/>
                      <a:pt x="212" y="219"/>
                    </a:cubicBezTo>
                    <a:cubicBezTo>
                      <a:pt x="279" y="286"/>
                      <a:pt x="279" y="286"/>
                      <a:pt x="279" y="286"/>
                    </a:cubicBezTo>
                    <a:cubicBezTo>
                      <a:pt x="254" y="309"/>
                      <a:pt x="222" y="323"/>
                      <a:pt x="186" y="324"/>
                    </a:cubicBezTo>
                    <a:close/>
                    <a:moveTo>
                      <a:pt x="287" y="278"/>
                    </a:moveTo>
                    <a:cubicBezTo>
                      <a:pt x="220" y="212"/>
                      <a:pt x="220" y="212"/>
                      <a:pt x="220" y="212"/>
                    </a:cubicBezTo>
                    <a:cubicBezTo>
                      <a:pt x="226" y="204"/>
                      <a:pt x="229" y="195"/>
                      <a:pt x="230" y="186"/>
                    </a:cubicBezTo>
                    <a:cubicBezTo>
                      <a:pt x="324" y="186"/>
                      <a:pt x="324" y="186"/>
                      <a:pt x="324" y="186"/>
                    </a:cubicBezTo>
                    <a:cubicBezTo>
                      <a:pt x="323" y="221"/>
                      <a:pt x="309" y="254"/>
                      <a:pt x="287" y="2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35"/>
              <p:cNvSpPr>
                <a:spLocks noEditPoints="1"/>
              </p:cNvSpPr>
              <p:nvPr/>
            </p:nvSpPr>
            <p:spPr bwMode="auto">
              <a:xfrm>
                <a:off x="5981700" y="6227763"/>
                <a:ext cx="811213" cy="808038"/>
              </a:xfrm>
              <a:custGeom>
                <a:avLst/>
                <a:gdLst>
                  <a:gd name="T0" fmla="*/ 216 w 216"/>
                  <a:gd name="T1" fmla="*/ 109 h 215"/>
                  <a:gd name="T2" fmla="*/ 204 w 216"/>
                  <a:gd name="T3" fmla="*/ 100 h 215"/>
                  <a:gd name="T4" fmla="*/ 210 w 216"/>
                  <a:gd name="T5" fmla="*/ 74 h 215"/>
                  <a:gd name="T6" fmla="*/ 196 w 216"/>
                  <a:gd name="T7" fmla="*/ 70 h 215"/>
                  <a:gd name="T8" fmla="*/ 194 w 216"/>
                  <a:gd name="T9" fmla="*/ 43 h 215"/>
                  <a:gd name="T10" fmla="*/ 179 w 216"/>
                  <a:gd name="T11" fmla="*/ 43 h 215"/>
                  <a:gd name="T12" fmla="*/ 168 w 216"/>
                  <a:gd name="T13" fmla="*/ 18 h 215"/>
                  <a:gd name="T14" fmla="*/ 154 w 216"/>
                  <a:gd name="T15" fmla="*/ 23 h 215"/>
                  <a:gd name="T16" fmla="*/ 136 w 216"/>
                  <a:gd name="T17" fmla="*/ 3 h 215"/>
                  <a:gd name="T18" fmla="*/ 124 w 216"/>
                  <a:gd name="T19" fmla="*/ 13 h 215"/>
                  <a:gd name="T20" fmla="*/ 108 w 216"/>
                  <a:gd name="T21" fmla="*/ 0 h 215"/>
                  <a:gd name="T22" fmla="*/ 98 w 216"/>
                  <a:gd name="T23" fmla="*/ 12 h 215"/>
                  <a:gd name="T24" fmla="*/ 86 w 216"/>
                  <a:gd name="T25" fmla="*/ 2 h 215"/>
                  <a:gd name="T26" fmla="*/ 67 w 216"/>
                  <a:gd name="T27" fmla="*/ 20 h 215"/>
                  <a:gd name="T28" fmla="*/ 53 w 216"/>
                  <a:gd name="T29" fmla="*/ 15 h 215"/>
                  <a:gd name="T30" fmla="*/ 41 w 216"/>
                  <a:gd name="T31" fmla="*/ 39 h 215"/>
                  <a:gd name="T32" fmla="*/ 26 w 216"/>
                  <a:gd name="T33" fmla="*/ 38 h 215"/>
                  <a:gd name="T34" fmla="*/ 22 w 216"/>
                  <a:gd name="T35" fmla="*/ 64 h 215"/>
                  <a:gd name="T36" fmla="*/ 7 w 216"/>
                  <a:gd name="T37" fmla="*/ 68 h 215"/>
                  <a:gd name="T38" fmla="*/ 12 w 216"/>
                  <a:gd name="T39" fmla="*/ 95 h 215"/>
                  <a:gd name="T40" fmla="*/ 0 w 216"/>
                  <a:gd name="T41" fmla="*/ 103 h 215"/>
                  <a:gd name="T42" fmla="*/ 1 w 216"/>
                  <a:gd name="T43" fmla="*/ 126 h 215"/>
                  <a:gd name="T44" fmla="*/ 15 w 216"/>
                  <a:gd name="T45" fmla="*/ 132 h 215"/>
                  <a:gd name="T46" fmla="*/ 13 w 216"/>
                  <a:gd name="T47" fmla="*/ 159 h 215"/>
                  <a:gd name="T48" fmla="*/ 28 w 216"/>
                  <a:gd name="T49" fmla="*/ 161 h 215"/>
                  <a:gd name="T50" fmla="*/ 35 w 216"/>
                  <a:gd name="T51" fmla="*/ 187 h 215"/>
                  <a:gd name="T52" fmla="*/ 49 w 216"/>
                  <a:gd name="T53" fmla="*/ 184 h 215"/>
                  <a:gd name="T54" fmla="*/ 65 w 216"/>
                  <a:gd name="T55" fmla="*/ 207 h 215"/>
                  <a:gd name="T56" fmla="*/ 77 w 216"/>
                  <a:gd name="T57" fmla="*/ 199 h 215"/>
                  <a:gd name="T58" fmla="*/ 99 w 216"/>
                  <a:gd name="T59" fmla="*/ 215 h 215"/>
                  <a:gd name="T60" fmla="*/ 108 w 216"/>
                  <a:gd name="T61" fmla="*/ 204 h 215"/>
                  <a:gd name="T62" fmla="*/ 111 w 216"/>
                  <a:gd name="T63" fmla="*/ 215 h 215"/>
                  <a:gd name="T64" fmla="*/ 134 w 216"/>
                  <a:gd name="T65" fmla="*/ 200 h 215"/>
                  <a:gd name="T66" fmla="*/ 146 w 216"/>
                  <a:gd name="T67" fmla="*/ 208 h 215"/>
                  <a:gd name="T68" fmla="*/ 163 w 216"/>
                  <a:gd name="T69" fmla="*/ 187 h 215"/>
                  <a:gd name="T70" fmla="*/ 176 w 216"/>
                  <a:gd name="T71" fmla="*/ 191 h 215"/>
                  <a:gd name="T72" fmla="*/ 185 w 216"/>
                  <a:gd name="T73" fmla="*/ 165 h 215"/>
                  <a:gd name="T74" fmla="*/ 200 w 216"/>
                  <a:gd name="T75" fmla="*/ 164 h 215"/>
                  <a:gd name="T76" fmla="*/ 199 w 216"/>
                  <a:gd name="T77" fmla="*/ 137 h 215"/>
                  <a:gd name="T78" fmla="*/ 213 w 216"/>
                  <a:gd name="T79" fmla="*/ 131 h 215"/>
                  <a:gd name="T80" fmla="*/ 137 w 216"/>
                  <a:gd name="T81" fmla="*/ 104 h 215"/>
                  <a:gd name="T82" fmla="*/ 171 w 216"/>
                  <a:gd name="T83" fmla="*/ 49 h 215"/>
                  <a:gd name="T84" fmla="*/ 108 w 216"/>
                  <a:gd name="T85" fmla="*/ 123 h 215"/>
                  <a:gd name="T86" fmla="*/ 108 w 216"/>
                  <a:gd name="T87" fmla="*/ 92 h 215"/>
                  <a:gd name="T88" fmla="*/ 108 w 216"/>
                  <a:gd name="T89" fmla="*/ 123 h 215"/>
                  <a:gd name="T90" fmla="*/ 126 w 216"/>
                  <a:gd name="T91" fmla="*/ 84 h 215"/>
                  <a:gd name="T92" fmla="*/ 111 w 216"/>
                  <a:gd name="T93" fmla="*/ 22 h 215"/>
                  <a:gd name="T94" fmla="*/ 104 w 216"/>
                  <a:gd name="T95" fmla="*/ 22 h 215"/>
                  <a:gd name="T96" fmla="*/ 89 w 216"/>
                  <a:gd name="T97" fmla="*/ 84 h 215"/>
                  <a:gd name="T98" fmla="*/ 104 w 216"/>
                  <a:gd name="T99" fmla="*/ 22 h 215"/>
                  <a:gd name="T100" fmla="*/ 84 w 216"/>
                  <a:gd name="T101" fmla="*/ 89 h 215"/>
                  <a:gd name="T102" fmla="*/ 22 w 216"/>
                  <a:gd name="T103" fmla="*/ 104 h 215"/>
                  <a:gd name="T104" fmla="*/ 22 w 216"/>
                  <a:gd name="T105" fmla="*/ 111 h 215"/>
                  <a:gd name="T106" fmla="*/ 84 w 216"/>
                  <a:gd name="T107" fmla="*/ 126 h 215"/>
                  <a:gd name="T108" fmla="*/ 22 w 216"/>
                  <a:gd name="T109" fmla="*/ 111 h 215"/>
                  <a:gd name="T110" fmla="*/ 89 w 216"/>
                  <a:gd name="T111" fmla="*/ 131 h 215"/>
                  <a:gd name="T112" fmla="*/ 104 w 216"/>
                  <a:gd name="T113" fmla="*/ 194 h 215"/>
                  <a:gd name="T114" fmla="*/ 111 w 216"/>
                  <a:gd name="T115" fmla="*/ 194 h 215"/>
                  <a:gd name="T116" fmla="*/ 127 w 216"/>
                  <a:gd name="T117" fmla="*/ 131 h 215"/>
                  <a:gd name="T118" fmla="*/ 111 w 216"/>
                  <a:gd name="T119" fmla="*/ 194 h 215"/>
                  <a:gd name="T120" fmla="*/ 131 w 216"/>
                  <a:gd name="T121" fmla="*/ 126 h 215"/>
                  <a:gd name="T122" fmla="*/ 194 w 216"/>
                  <a:gd name="T123" fmla="*/ 1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5">
                    <a:moveTo>
                      <a:pt x="213" y="131"/>
                    </a:moveTo>
                    <a:cubicBezTo>
                      <a:pt x="215" y="124"/>
                      <a:pt x="215" y="117"/>
                      <a:pt x="216" y="109"/>
                    </a:cubicBezTo>
                    <a:cubicBezTo>
                      <a:pt x="204" y="106"/>
                      <a:pt x="204" y="106"/>
                      <a:pt x="204" y="106"/>
                    </a:cubicBezTo>
                    <a:cubicBezTo>
                      <a:pt x="204" y="104"/>
                      <a:pt x="204" y="102"/>
                      <a:pt x="204" y="100"/>
                    </a:cubicBezTo>
                    <a:cubicBezTo>
                      <a:pt x="215" y="96"/>
                      <a:pt x="215" y="96"/>
                      <a:pt x="215" y="96"/>
                    </a:cubicBezTo>
                    <a:cubicBezTo>
                      <a:pt x="214" y="88"/>
                      <a:pt x="213" y="81"/>
                      <a:pt x="210" y="74"/>
                    </a:cubicBezTo>
                    <a:cubicBezTo>
                      <a:pt x="198" y="75"/>
                      <a:pt x="198" y="75"/>
                      <a:pt x="198" y="75"/>
                    </a:cubicBezTo>
                    <a:cubicBezTo>
                      <a:pt x="198" y="73"/>
                      <a:pt x="197" y="71"/>
                      <a:pt x="196" y="70"/>
                    </a:cubicBezTo>
                    <a:cubicBezTo>
                      <a:pt x="205" y="62"/>
                      <a:pt x="205" y="62"/>
                      <a:pt x="205" y="62"/>
                    </a:cubicBezTo>
                    <a:cubicBezTo>
                      <a:pt x="202" y="55"/>
                      <a:pt x="198" y="49"/>
                      <a:pt x="194" y="43"/>
                    </a:cubicBezTo>
                    <a:cubicBezTo>
                      <a:pt x="183" y="47"/>
                      <a:pt x="183" y="47"/>
                      <a:pt x="183" y="47"/>
                    </a:cubicBezTo>
                    <a:cubicBezTo>
                      <a:pt x="181" y="46"/>
                      <a:pt x="180" y="44"/>
                      <a:pt x="179" y="43"/>
                    </a:cubicBezTo>
                    <a:cubicBezTo>
                      <a:pt x="185" y="32"/>
                      <a:pt x="185" y="32"/>
                      <a:pt x="185" y="32"/>
                    </a:cubicBezTo>
                    <a:cubicBezTo>
                      <a:pt x="180" y="27"/>
                      <a:pt x="174" y="22"/>
                      <a:pt x="168" y="18"/>
                    </a:cubicBezTo>
                    <a:cubicBezTo>
                      <a:pt x="159" y="26"/>
                      <a:pt x="159" y="26"/>
                      <a:pt x="159" y="26"/>
                    </a:cubicBezTo>
                    <a:cubicBezTo>
                      <a:pt x="157" y="25"/>
                      <a:pt x="156" y="24"/>
                      <a:pt x="154" y="23"/>
                    </a:cubicBezTo>
                    <a:cubicBezTo>
                      <a:pt x="156" y="11"/>
                      <a:pt x="156" y="11"/>
                      <a:pt x="156" y="11"/>
                    </a:cubicBezTo>
                    <a:cubicBezTo>
                      <a:pt x="150" y="8"/>
                      <a:pt x="143" y="5"/>
                      <a:pt x="136" y="3"/>
                    </a:cubicBezTo>
                    <a:cubicBezTo>
                      <a:pt x="130" y="14"/>
                      <a:pt x="130" y="14"/>
                      <a:pt x="130" y="14"/>
                    </a:cubicBezTo>
                    <a:cubicBezTo>
                      <a:pt x="128" y="13"/>
                      <a:pt x="126" y="13"/>
                      <a:pt x="124" y="13"/>
                    </a:cubicBezTo>
                    <a:cubicBezTo>
                      <a:pt x="122" y="1"/>
                      <a:pt x="122" y="1"/>
                      <a:pt x="122" y="1"/>
                    </a:cubicBezTo>
                    <a:cubicBezTo>
                      <a:pt x="117" y="0"/>
                      <a:pt x="113" y="0"/>
                      <a:pt x="108" y="0"/>
                    </a:cubicBezTo>
                    <a:cubicBezTo>
                      <a:pt x="105" y="0"/>
                      <a:pt x="103" y="0"/>
                      <a:pt x="100" y="0"/>
                    </a:cubicBezTo>
                    <a:cubicBezTo>
                      <a:pt x="98" y="12"/>
                      <a:pt x="98" y="12"/>
                      <a:pt x="98" y="12"/>
                    </a:cubicBezTo>
                    <a:cubicBezTo>
                      <a:pt x="96" y="12"/>
                      <a:pt x="94" y="12"/>
                      <a:pt x="92" y="13"/>
                    </a:cubicBezTo>
                    <a:cubicBezTo>
                      <a:pt x="86" y="2"/>
                      <a:pt x="86" y="2"/>
                      <a:pt x="86" y="2"/>
                    </a:cubicBezTo>
                    <a:cubicBezTo>
                      <a:pt x="79" y="3"/>
                      <a:pt x="72" y="6"/>
                      <a:pt x="65" y="8"/>
                    </a:cubicBezTo>
                    <a:cubicBezTo>
                      <a:pt x="67" y="20"/>
                      <a:pt x="67" y="20"/>
                      <a:pt x="67" y="20"/>
                    </a:cubicBezTo>
                    <a:cubicBezTo>
                      <a:pt x="65" y="21"/>
                      <a:pt x="63" y="22"/>
                      <a:pt x="61" y="23"/>
                    </a:cubicBezTo>
                    <a:cubicBezTo>
                      <a:pt x="53" y="15"/>
                      <a:pt x="53" y="15"/>
                      <a:pt x="53" y="15"/>
                    </a:cubicBezTo>
                    <a:cubicBezTo>
                      <a:pt x="46" y="18"/>
                      <a:pt x="41" y="23"/>
                      <a:pt x="35" y="28"/>
                    </a:cubicBezTo>
                    <a:cubicBezTo>
                      <a:pt x="41" y="39"/>
                      <a:pt x="41" y="39"/>
                      <a:pt x="41" y="39"/>
                    </a:cubicBezTo>
                    <a:cubicBezTo>
                      <a:pt x="39" y="40"/>
                      <a:pt x="38" y="41"/>
                      <a:pt x="36" y="43"/>
                    </a:cubicBezTo>
                    <a:cubicBezTo>
                      <a:pt x="26" y="38"/>
                      <a:pt x="26" y="38"/>
                      <a:pt x="26" y="38"/>
                    </a:cubicBezTo>
                    <a:cubicBezTo>
                      <a:pt x="21" y="43"/>
                      <a:pt x="17" y="49"/>
                      <a:pt x="13" y="56"/>
                    </a:cubicBezTo>
                    <a:cubicBezTo>
                      <a:pt x="22" y="64"/>
                      <a:pt x="22" y="64"/>
                      <a:pt x="22" y="64"/>
                    </a:cubicBezTo>
                    <a:cubicBezTo>
                      <a:pt x="21" y="66"/>
                      <a:pt x="20" y="68"/>
                      <a:pt x="19" y="70"/>
                    </a:cubicBezTo>
                    <a:cubicBezTo>
                      <a:pt x="7" y="68"/>
                      <a:pt x="7" y="68"/>
                      <a:pt x="7" y="68"/>
                    </a:cubicBezTo>
                    <a:cubicBezTo>
                      <a:pt x="4" y="75"/>
                      <a:pt x="3" y="82"/>
                      <a:pt x="1" y="90"/>
                    </a:cubicBezTo>
                    <a:cubicBezTo>
                      <a:pt x="12" y="95"/>
                      <a:pt x="12" y="95"/>
                      <a:pt x="12" y="95"/>
                    </a:cubicBezTo>
                    <a:cubicBezTo>
                      <a:pt x="12" y="97"/>
                      <a:pt x="12" y="99"/>
                      <a:pt x="12" y="101"/>
                    </a:cubicBezTo>
                    <a:cubicBezTo>
                      <a:pt x="0" y="103"/>
                      <a:pt x="0" y="103"/>
                      <a:pt x="0" y="103"/>
                    </a:cubicBezTo>
                    <a:cubicBezTo>
                      <a:pt x="0" y="105"/>
                      <a:pt x="0" y="106"/>
                      <a:pt x="0" y="108"/>
                    </a:cubicBezTo>
                    <a:cubicBezTo>
                      <a:pt x="0" y="114"/>
                      <a:pt x="0" y="120"/>
                      <a:pt x="1" y="126"/>
                    </a:cubicBezTo>
                    <a:cubicBezTo>
                      <a:pt x="13" y="127"/>
                      <a:pt x="13" y="127"/>
                      <a:pt x="13" y="127"/>
                    </a:cubicBezTo>
                    <a:cubicBezTo>
                      <a:pt x="14" y="129"/>
                      <a:pt x="14" y="131"/>
                      <a:pt x="15" y="132"/>
                    </a:cubicBezTo>
                    <a:cubicBezTo>
                      <a:pt x="4" y="139"/>
                      <a:pt x="4" y="139"/>
                      <a:pt x="4" y="139"/>
                    </a:cubicBezTo>
                    <a:cubicBezTo>
                      <a:pt x="6" y="146"/>
                      <a:pt x="9" y="153"/>
                      <a:pt x="13" y="159"/>
                    </a:cubicBezTo>
                    <a:cubicBezTo>
                      <a:pt x="25" y="157"/>
                      <a:pt x="25" y="157"/>
                      <a:pt x="25" y="157"/>
                    </a:cubicBezTo>
                    <a:cubicBezTo>
                      <a:pt x="26" y="158"/>
                      <a:pt x="27" y="160"/>
                      <a:pt x="28" y="161"/>
                    </a:cubicBezTo>
                    <a:cubicBezTo>
                      <a:pt x="20" y="170"/>
                      <a:pt x="20" y="170"/>
                      <a:pt x="20" y="170"/>
                    </a:cubicBezTo>
                    <a:cubicBezTo>
                      <a:pt x="24" y="176"/>
                      <a:pt x="29" y="182"/>
                      <a:pt x="35" y="187"/>
                    </a:cubicBezTo>
                    <a:cubicBezTo>
                      <a:pt x="45" y="181"/>
                      <a:pt x="45" y="181"/>
                      <a:pt x="45" y="181"/>
                    </a:cubicBezTo>
                    <a:cubicBezTo>
                      <a:pt x="46" y="182"/>
                      <a:pt x="48" y="183"/>
                      <a:pt x="49" y="184"/>
                    </a:cubicBezTo>
                    <a:cubicBezTo>
                      <a:pt x="45" y="195"/>
                      <a:pt x="45" y="195"/>
                      <a:pt x="45" y="195"/>
                    </a:cubicBezTo>
                    <a:cubicBezTo>
                      <a:pt x="51" y="200"/>
                      <a:pt x="58" y="203"/>
                      <a:pt x="65" y="207"/>
                    </a:cubicBezTo>
                    <a:cubicBezTo>
                      <a:pt x="72" y="197"/>
                      <a:pt x="72" y="197"/>
                      <a:pt x="72" y="197"/>
                    </a:cubicBezTo>
                    <a:cubicBezTo>
                      <a:pt x="74" y="198"/>
                      <a:pt x="75" y="198"/>
                      <a:pt x="77" y="199"/>
                    </a:cubicBezTo>
                    <a:cubicBezTo>
                      <a:pt x="77" y="211"/>
                      <a:pt x="77" y="211"/>
                      <a:pt x="77" y="211"/>
                    </a:cubicBezTo>
                    <a:cubicBezTo>
                      <a:pt x="84" y="213"/>
                      <a:pt x="91" y="215"/>
                      <a:pt x="99" y="215"/>
                    </a:cubicBezTo>
                    <a:cubicBezTo>
                      <a:pt x="103" y="204"/>
                      <a:pt x="103" y="204"/>
                      <a:pt x="103" y="204"/>
                    </a:cubicBezTo>
                    <a:cubicBezTo>
                      <a:pt x="105" y="204"/>
                      <a:pt x="106" y="204"/>
                      <a:pt x="108" y="204"/>
                    </a:cubicBezTo>
                    <a:cubicBezTo>
                      <a:pt x="108" y="204"/>
                      <a:pt x="108" y="204"/>
                      <a:pt x="108" y="204"/>
                    </a:cubicBezTo>
                    <a:cubicBezTo>
                      <a:pt x="111" y="215"/>
                      <a:pt x="111" y="215"/>
                      <a:pt x="111" y="215"/>
                    </a:cubicBezTo>
                    <a:cubicBezTo>
                      <a:pt x="119" y="215"/>
                      <a:pt x="127" y="214"/>
                      <a:pt x="134" y="212"/>
                    </a:cubicBezTo>
                    <a:cubicBezTo>
                      <a:pt x="134" y="200"/>
                      <a:pt x="134" y="200"/>
                      <a:pt x="134" y="200"/>
                    </a:cubicBezTo>
                    <a:cubicBezTo>
                      <a:pt x="136" y="200"/>
                      <a:pt x="137" y="199"/>
                      <a:pt x="139" y="199"/>
                    </a:cubicBezTo>
                    <a:cubicBezTo>
                      <a:pt x="146" y="208"/>
                      <a:pt x="146" y="208"/>
                      <a:pt x="146" y="208"/>
                    </a:cubicBezTo>
                    <a:cubicBezTo>
                      <a:pt x="153" y="206"/>
                      <a:pt x="160" y="202"/>
                      <a:pt x="166" y="198"/>
                    </a:cubicBezTo>
                    <a:cubicBezTo>
                      <a:pt x="163" y="187"/>
                      <a:pt x="163" y="187"/>
                      <a:pt x="163" y="187"/>
                    </a:cubicBezTo>
                    <a:cubicBezTo>
                      <a:pt x="164" y="186"/>
                      <a:pt x="165" y="185"/>
                      <a:pt x="167" y="184"/>
                    </a:cubicBezTo>
                    <a:cubicBezTo>
                      <a:pt x="176" y="191"/>
                      <a:pt x="176" y="191"/>
                      <a:pt x="176" y="191"/>
                    </a:cubicBezTo>
                    <a:cubicBezTo>
                      <a:pt x="182" y="186"/>
                      <a:pt x="188" y="180"/>
                      <a:pt x="192" y="175"/>
                    </a:cubicBezTo>
                    <a:cubicBezTo>
                      <a:pt x="185" y="165"/>
                      <a:pt x="185" y="165"/>
                      <a:pt x="185" y="165"/>
                    </a:cubicBezTo>
                    <a:cubicBezTo>
                      <a:pt x="186" y="164"/>
                      <a:pt x="187" y="162"/>
                      <a:pt x="188" y="161"/>
                    </a:cubicBezTo>
                    <a:cubicBezTo>
                      <a:pt x="200" y="164"/>
                      <a:pt x="200" y="164"/>
                      <a:pt x="200" y="164"/>
                    </a:cubicBezTo>
                    <a:cubicBezTo>
                      <a:pt x="204" y="158"/>
                      <a:pt x="207" y="151"/>
                      <a:pt x="209" y="144"/>
                    </a:cubicBezTo>
                    <a:cubicBezTo>
                      <a:pt x="199" y="137"/>
                      <a:pt x="199" y="137"/>
                      <a:pt x="199" y="137"/>
                    </a:cubicBezTo>
                    <a:cubicBezTo>
                      <a:pt x="200" y="135"/>
                      <a:pt x="200" y="134"/>
                      <a:pt x="201" y="132"/>
                    </a:cubicBezTo>
                    <a:lnTo>
                      <a:pt x="213" y="131"/>
                    </a:lnTo>
                    <a:close/>
                    <a:moveTo>
                      <a:pt x="194" y="104"/>
                    </a:moveTo>
                    <a:cubicBezTo>
                      <a:pt x="137" y="104"/>
                      <a:pt x="137" y="104"/>
                      <a:pt x="137" y="104"/>
                    </a:cubicBezTo>
                    <a:cubicBezTo>
                      <a:pt x="137" y="98"/>
                      <a:pt x="134" y="93"/>
                      <a:pt x="131" y="89"/>
                    </a:cubicBezTo>
                    <a:cubicBezTo>
                      <a:pt x="171" y="49"/>
                      <a:pt x="171" y="49"/>
                      <a:pt x="171" y="49"/>
                    </a:cubicBezTo>
                    <a:cubicBezTo>
                      <a:pt x="184" y="64"/>
                      <a:pt x="193" y="83"/>
                      <a:pt x="194" y="104"/>
                    </a:cubicBezTo>
                    <a:close/>
                    <a:moveTo>
                      <a:pt x="108" y="123"/>
                    </a:moveTo>
                    <a:cubicBezTo>
                      <a:pt x="99" y="123"/>
                      <a:pt x="92" y="116"/>
                      <a:pt x="92" y="108"/>
                    </a:cubicBezTo>
                    <a:cubicBezTo>
                      <a:pt x="92" y="99"/>
                      <a:pt x="99" y="92"/>
                      <a:pt x="108" y="92"/>
                    </a:cubicBezTo>
                    <a:cubicBezTo>
                      <a:pt x="116" y="92"/>
                      <a:pt x="123" y="99"/>
                      <a:pt x="123" y="108"/>
                    </a:cubicBezTo>
                    <a:cubicBezTo>
                      <a:pt x="123" y="116"/>
                      <a:pt x="116" y="123"/>
                      <a:pt x="108" y="123"/>
                    </a:cubicBezTo>
                    <a:close/>
                    <a:moveTo>
                      <a:pt x="166" y="44"/>
                    </a:moveTo>
                    <a:cubicBezTo>
                      <a:pt x="126" y="84"/>
                      <a:pt x="126" y="84"/>
                      <a:pt x="126" y="84"/>
                    </a:cubicBezTo>
                    <a:cubicBezTo>
                      <a:pt x="122" y="81"/>
                      <a:pt x="117" y="79"/>
                      <a:pt x="111" y="78"/>
                    </a:cubicBezTo>
                    <a:cubicBezTo>
                      <a:pt x="111" y="22"/>
                      <a:pt x="111" y="22"/>
                      <a:pt x="111" y="22"/>
                    </a:cubicBezTo>
                    <a:cubicBezTo>
                      <a:pt x="132" y="22"/>
                      <a:pt x="151" y="31"/>
                      <a:pt x="166" y="44"/>
                    </a:cubicBezTo>
                    <a:close/>
                    <a:moveTo>
                      <a:pt x="104" y="22"/>
                    </a:moveTo>
                    <a:cubicBezTo>
                      <a:pt x="104" y="78"/>
                      <a:pt x="104" y="78"/>
                      <a:pt x="104" y="78"/>
                    </a:cubicBezTo>
                    <a:cubicBezTo>
                      <a:pt x="99" y="79"/>
                      <a:pt x="93" y="81"/>
                      <a:pt x="89" y="84"/>
                    </a:cubicBezTo>
                    <a:cubicBezTo>
                      <a:pt x="49" y="44"/>
                      <a:pt x="49" y="44"/>
                      <a:pt x="49" y="44"/>
                    </a:cubicBezTo>
                    <a:cubicBezTo>
                      <a:pt x="64" y="31"/>
                      <a:pt x="83" y="22"/>
                      <a:pt x="104" y="22"/>
                    </a:cubicBezTo>
                    <a:close/>
                    <a:moveTo>
                      <a:pt x="45" y="49"/>
                    </a:moveTo>
                    <a:cubicBezTo>
                      <a:pt x="84" y="89"/>
                      <a:pt x="84" y="89"/>
                      <a:pt x="84" y="89"/>
                    </a:cubicBezTo>
                    <a:cubicBezTo>
                      <a:pt x="81" y="93"/>
                      <a:pt x="79" y="98"/>
                      <a:pt x="78" y="104"/>
                    </a:cubicBezTo>
                    <a:cubicBezTo>
                      <a:pt x="22" y="104"/>
                      <a:pt x="22" y="104"/>
                      <a:pt x="22" y="104"/>
                    </a:cubicBezTo>
                    <a:cubicBezTo>
                      <a:pt x="23" y="83"/>
                      <a:pt x="31" y="64"/>
                      <a:pt x="45" y="49"/>
                    </a:cubicBezTo>
                    <a:close/>
                    <a:moveTo>
                      <a:pt x="22" y="111"/>
                    </a:moveTo>
                    <a:cubicBezTo>
                      <a:pt x="78" y="111"/>
                      <a:pt x="78" y="111"/>
                      <a:pt x="78" y="111"/>
                    </a:cubicBezTo>
                    <a:cubicBezTo>
                      <a:pt x="79" y="116"/>
                      <a:pt x="81" y="122"/>
                      <a:pt x="84" y="126"/>
                    </a:cubicBezTo>
                    <a:cubicBezTo>
                      <a:pt x="44" y="166"/>
                      <a:pt x="44" y="166"/>
                      <a:pt x="44" y="166"/>
                    </a:cubicBezTo>
                    <a:cubicBezTo>
                      <a:pt x="31" y="151"/>
                      <a:pt x="22" y="132"/>
                      <a:pt x="22" y="111"/>
                    </a:cubicBezTo>
                    <a:close/>
                    <a:moveTo>
                      <a:pt x="49" y="171"/>
                    </a:moveTo>
                    <a:cubicBezTo>
                      <a:pt x="89" y="131"/>
                      <a:pt x="89" y="131"/>
                      <a:pt x="89" y="131"/>
                    </a:cubicBezTo>
                    <a:cubicBezTo>
                      <a:pt x="93" y="134"/>
                      <a:pt x="99" y="137"/>
                      <a:pt x="104" y="137"/>
                    </a:cubicBezTo>
                    <a:cubicBezTo>
                      <a:pt x="104" y="194"/>
                      <a:pt x="104" y="194"/>
                      <a:pt x="104" y="194"/>
                    </a:cubicBezTo>
                    <a:cubicBezTo>
                      <a:pt x="83" y="193"/>
                      <a:pt x="64" y="184"/>
                      <a:pt x="49" y="171"/>
                    </a:cubicBezTo>
                    <a:close/>
                    <a:moveTo>
                      <a:pt x="111" y="194"/>
                    </a:moveTo>
                    <a:cubicBezTo>
                      <a:pt x="111" y="137"/>
                      <a:pt x="111" y="137"/>
                      <a:pt x="111" y="137"/>
                    </a:cubicBezTo>
                    <a:cubicBezTo>
                      <a:pt x="117" y="137"/>
                      <a:pt x="122" y="134"/>
                      <a:pt x="127" y="131"/>
                    </a:cubicBezTo>
                    <a:cubicBezTo>
                      <a:pt x="166" y="171"/>
                      <a:pt x="166" y="171"/>
                      <a:pt x="166" y="171"/>
                    </a:cubicBezTo>
                    <a:cubicBezTo>
                      <a:pt x="152" y="184"/>
                      <a:pt x="132" y="193"/>
                      <a:pt x="111" y="194"/>
                    </a:cubicBezTo>
                    <a:close/>
                    <a:moveTo>
                      <a:pt x="171" y="166"/>
                    </a:moveTo>
                    <a:cubicBezTo>
                      <a:pt x="131" y="126"/>
                      <a:pt x="131" y="126"/>
                      <a:pt x="131" y="126"/>
                    </a:cubicBezTo>
                    <a:cubicBezTo>
                      <a:pt x="135" y="122"/>
                      <a:pt x="137" y="116"/>
                      <a:pt x="137" y="111"/>
                    </a:cubicBezTo>
                    <a:cubicBezTo>
                      <a:pt x="194" y="111"/>
                      <a:pt x="194" y="111"/>
                      <a:pt x="194" y="111"/>
                    </a:cubicBezTo>
                    <a:cubicBezTo>
                      <a:pt x="193" y="132"/>
                      <a:pt x="184" y="151"/>
                      <a:pt x="171" y="16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37"/>
              <p:cNvSpPr>
                <a:spLocks noEditPoints="1"/>
              </p:cNvSpPr>
              <p:nvPr/>
            </p:nvSpPr>
            <p:spPr bwMode="auto">
              <a:xfrm>
                <a:off x="1095375" y="5699125"/>
                <a:ext cx="1970088" cy="1970088"/>
              </a:xfrm>
              <a:custGeom>
                <a:avLst/>
                <a:gdLst>
                  <a:gd name="T0" fmla="*/ 470 w 525"/>
                  <a:gd name="T1" fmla="*/ 426 h 525"/>
                  <a:gd name="T2" fmla="*/ 492 w 525"/>
                  <a:gd name="T3" fmla="*/ 393 h 525"/>
                  <a:gd name="T4" fmla="*/ 517 w 525"/>
                  <a:gd name="T5" fmla="*/ 329 h 525"/>
                  <a:gd name="T6" fmla="*/ 524 w 525"/>
                  <a:gd name="T7" fmla="*/ 298 h 525"/>
                  <a:gd name="T8" fmla="*/ 489 w 525"/>
                  <a:gd name="T9" fmla="*/ 264 h 525"/>
                  <a:gd name="T10" fmla="*/ 525 w 525"/>
                  <a:gd name="T11" fmla="*/ 230 h 525"/>
                  <a:gd name="T12" fmla="*/ 515 w 525"/>
                  <a:gd name="T13" fmla="*/ 191 h 525"/>
                  <a:gd name="T14" fmla="*/ 488 w 525"/>
                  <a:gd name="T15" fmla="*/ 129 h 525"/>
                  <a:gd name="T16" fmla="*/ 472 w 525"/>
                  <a:gd name="T17" fmla="*/ 101 h 525"/>
                  <a:gd name="T18" fmla="*/ 422 w 525"/>
                  <a:gd name="T19" fmla="*/ 102 h 525"/>
                  <a:gd name="T20" fmla="*/ 424 w 525"/>
                  <a:gd name="T21" fmla="*/ 53 h 525"/>
                  <a:gd name="T22" fmla="*/ 389 w 525"/>
                  <a:gd name="T23" fmla="*/ 33 h 525"/>
                  <a:gd name="T24" fmla="*/ 326 w 525"/>
                  <a:gd name="T25" fmla="*/ 8 h 525"/>
                  <a:gd name="T26" fmla="*/ 294 w 525"/>
                  <a:gd name="T27" fmla="*/ 0 h 525"/>
                  <a:gd name="T28" fmla="*/ 261 w 525"/>
                  <a:gd name="T29" fmla="*/ 35 h 525"/>
                  <a:gd name="T30" fmla="*/ 227 w 525"/>
                  <a:gd name="T31" fmla="*/ 0 h 525"/>
                  <a:gd name="T32" fmla="*/ 188 w 525"/>
                  <a:gd name="T33" fmla="*/ 9 h 525"/>
                  <a:gd name="T34" fmla="*/ 126 w 525"/>
                  <a:gd name="T35" fmla="*/ 36 h 525"/>
                  <a:gd name="T36" fmla="*/ 99 w 525"/>
                  <a:gd name="T37" fmla="*/ 54 h 525"/>
                  <a:gd name="T38" fmla="*/ 99 w 525"/>
                  <a:gd name="T39" fmla="*/ 102 h 525"/>
                  <a:gd name="T40" fmla="*/ 30 w 525"/>
                  <a:gd name="T41" fmla="*/ 135 h 525"/>
                  <a:gd name="T42" fmla="*/ 5 w 525"/>
                  <a:gd name="T43" fmla="*/ 198 h 525"/>
                  <a:gd name="T44" fmla="*/ 32 w 525"/>
                  <a:gd name="T45" fmla="*/ 264 h 525"/>
                  <a:gd name="T46" fmla="*/ 8 w 525"/>
                  <a:gd name="T47" fmla="*/ 335 h 525"/>
                  <a:gd name="T48" fmla="*/ 35 w 525"/>
                  <a:gd name="T49" fmla="*/ 398 h 525"/>
                  <a:gd name="T50" fmla="*/ 99 w 525"/>
                  <a:gd name="T51" fmla="*/ 425 h 525"/>
                  <a:gd name="T52" fmla="*/ 133 w 525"/>
                  <a:gd name="T53" fmla="*/ 493 h 525"/>
                  <a:gd name="T54" fmla="*/ 196 w 525"/>
                  <a:gd name="T55" fmla="*/ 518 h 525"/>
                  <a:gd name="T56" fmla="*/ 261 w 525"/>
                  <a:gd name="T57" fmla="*/ 492 h 525"/>
                  <a:gd name="T58" fmla="*/ 333 w 525"/>
                  <a:gd name="T59" fmla="*/ 517 h 525"/>
                  <a:gd name="T60" fmla="*/ 395 w 525"/>
                  <a:gd name="T61" fmla="*/ 491 h 525"/>
                  <a:gd name="T62" fmla="*/ 422 w 525"/>
                  <a:gd name="T63" fmla="*/ 425 h 525"/>
                  <a:gd name="T64" fmla="*/ 262 w 525"/>
                  <a:gd name="T65" fmla="*/ 121 h 525"/>
                  <a:gd name="T66" fmla="*/ 262 w 525"/>
                  <a:gd name="T67" fmla="*/ 218 h 525"/>
                  <a:gd name="T68" fmla="*/ 262 w 525"/>
                  <a:gd name="T69" fmla="*/ 121 h 525"/>
                  <a:gd name="T70" fmla="*/ 121 w 525"/>
                  <a:gd name="T71" fmla="*/ 262 h 525"/>
                  <a:gd name="T72" fmla="*/ 218 w 525"/>
                  <a:gd name="T73" fmla="*/ 262 h 525"/>
                  <a:gd name="T74" fmla="*/ 240 w 525"/>
                  <a:gd name="T75" fmla="*/ 262 h 525"/>
                  <a:gd name="T76" fmla="*/ 284 w 525"/>
                  <a:gd name="T77" fmla="*/ 262 h 525"/>
                  <a:gd name="T78" fmla="*/ 240 w 525"/>
                  <a:gd name="T79" fmla="*/ 262 h 525"/>
                  <a:gd name="T80" fmla="*/ 214 w 525"/>
                  <a:gd name="T81" fmla="*/ 355 h 525"/>
                  <a:gd name="T82" fmla="*/ 311 w 525"/>
                  <a:gd name="T83" fmla="*/ 355 h 525"/>
                  <a:gd name="T84" fmla="*/ 355 w 525"/>
                  <a:gd name="T85" fmla="*/ 311 h 525"/>
                  <a:gd name="T86" fmla="*/ 355 w 525"/>
                  <a:gd name="T87" fmla="*/ 214 h 525"/>
                  <a:gd name="T88" fmla="*/ 355 w 525"/>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525">
                    <a:moveTo>
                      <a:pt x="470" y="425"/>
                    </a:moveTo>
                    <a:cubicBezTo>
                      <a:pt x="470" y="425"/>
                      <a:pt x="470" y="425"/>
                      <a:pt x="470" y="426"/>
                    </a:cubicBezTo>
                    <a:cubicBezTo>
                      <a:pt x="479" y="415"/>
                      <a:pt x="486" y="404"/>
                      <a:pt x="492" y="393"/>
                    </a:cubicBezTo>
                    <a:cubicBezTo>
                      <a:pt x="492" y="393"/>
                      <a:pt x="492" y="393"/>
                      <a:pt x="492" y="393"/>
                    </a:cubicBezTo>
                    <a:cubicBezTo>
                      <a:pt x="474" y="386"/>
                      <a:pt x="466" y="366"/>
                      <a:pt x="473" y="348"/>
                    </a:cubicBezTo>
                    <a:cubicBezTo>
                      <a:pt x="480" y="331"/>
                      <a:pt x="499" y="323"/>
                      <a:pt x="517" y="329"/>
                    </a:cubicBezTo>
                    <a:cubicBezTo>
                      <a:pt x="517" y="330"/>
                      <a:pt x="518" y="330"/>
                      <a:pt x="518" y="330"/>
                    </a:cubicBezTo>
                    <a:cubicBezTo>
                      <a:pt x="521" y="319"/>
                      <a:pt x="523" y="309"/>
                      <a:pt x="524" y="298"/>
                    </a:cubicBezTo>
                    <a:cubicBezTo>
                      <a:pt x="524" y="298"/>
                      <a:pt x="523" y="298"/>
                      <a:pt x="523" y="298"/>
                    </a:cubicBezTo>
                    <a:cubicBezTo>
                      <a:pt x="504" y="298"/>
                      <a:pt x="489" y="283"/>
                      <a:pt x="489" y="264"/>
                    </a:cubicBezTo>
                    <a:cubicBezTo>
                      <a:pt x="489" y="245"/>
                      <a:pt x="504" y="230"/>
                      <a:pt x="523" y="230"/>
                    </a:cubicBezTo>
                    <a:cubicBezTo>
                      <a:pt x="524" y="230"/>
                      <a:pt x="524" y="230"/>
                      <a:pt x="525" y="230"/>
                    </a:cubicBezTo>
                    <a:cubicBezTo>
                      <a:pt x="523" y="217"/>
                      <a:pt x="521" y="203"/>
                      <a:pt x="517" y="191"/>
                    </a:cubicBezTo>
                    <a:cubicBezTo>
                      <a:pt x="516" y="191"/>
                      <a:pt x="516" y="191"/>
                      <a:pt x="515" y="191"/>
                    </a:cubicBezTo>
                    <a:cubicBezTo>
                      <a:pt x="498" y="199"/>
                      <a:pt x="478" y="191"/>
                      <a:pt x="470" y="174"/>
                    </a:cubicBezTo>
                    <a:cubicBezTo>
                      <a:pt x="463" y="156"/>
                      <a:pt x="471" y="137"/>
                      <a:pt x="488" y="129"/>
                    </a:cubicBezTo>
                    <a:cubicBezTo>
                      <a:pt x="489" y="129"/>
                      <a:pt x="490" y="129"/>
                      <a:pt x="491" y="128"/>
                    </a:cubicBezTo>
                    <a:cubicBezTo>
                      <a:pt x="485" y="119"/>
                      <a:pt x="479" y="109"/>
                      <a:pt x="472" y="101"/>
                    </a:cubicBezTo>
                    <a:cubicBezTo>
                      <a:pt x="471" y="101"/>
                      <a:pt x="471" y="102"/>
                      <a:pt x="470" y="102"/>
                    </a:cubicBezTo>
                    <a:cubicBezTo>
                      <a:pt x="457" y="116"/>
                      <a:pt x="435" y="116"/>
                      <a:pt x="422" y="102"/>
                    </a:cubicBezTo>
                    <a:cubicBezTo>
                      <a:pt x="409" y="89"/>
                      <a:pt x="409" y="68"/>
                      <a:pt x="422" y="54"/>
                    </a:cubicBezTo>
                    <a:cubicBezTo>
                      <a:pt x="423" y="54"/>
                      <a:pt x="423" y="53"/>
                      <a:pt x="424" y="53"/>
                    </a:cubicBezTo>
                    <a:cubicBezTo>
                      <a:pt x="413" y="44"/>
                      <a:pt x="402" y="37"/>
                      <a:pt x="390" y="31"/>
                    </a:cubicBezTo>
                    <a:cubicBezTo>
                      <a:pt x="390" y="31"/>
                      <a:pt x="390" y="32"/>
                      <a:pt x="389" y="33"/>
                    </a:cubicBezTo>
                    <a:cubicBezTo>
                      <a:pt x="382" y="50"/>
                      <a:pt x="363" y="59"/>
                      <a:pt x="345" y="52"/>
                    </a:cubicBezTo>
                    <a:cubicBezTo>
                      <a:pt x="328" y="45"/>
                      <a:pt x="319" y="25"/>
                      <a:pt x="326" y="8"/>
                    </a:cubicBezTo>
                    <a:cubicBezTo>
                      <a:pt x="327" y="7"/>
                      <a:pt x="327" y="6"/>
                      <a:pt x="327" y="6"/>
                    </a:cubicBezTo>
                    <a:cubicBezTo>
                      <a:pt x="316" y="3"/>
                      <a:pt x="306" y="1"/>
                      <a:pt x="294" y="0"/>
                    </a:cubicBezTo>
                    <a:cubicBezTo>
                      <a:pt x="295" y="0"/>
                      <a:pt x="295" y="1"/>
                      <a:pt x="295" y="2"/>
                    </a:cubicBezTo>
                    <a:cubicBezTo>
                      <a:pt x="295" y="20"/>
                      <a:pt x="279" y="35"/>
                      <a:pt x="261" y="35"/>
                    </a:cubicBezTo>
                    <a:cubicBezTo>
                      <a:pt x="242" y="35"/>
                      <a:pt x="227" y="20"/>
                      <a:pt x="227" y="2"/>
                    </a:cubicBezTo>
                    <a:cubicBezTo>
                      <a:pt x="227" y="1"/>
                      <a:pt x="227" y="1"/>
                      <a:pt x="227" y="0"/>
                    </a:cubicBezTo>
                    <a:cubicBezTo>
                      <a:pt x="214" y="2"/>
                      <a:pt x="201" y="5"/>
                      <a:pt x="188" y="8"/>
                    </a:cubicBezTo>
                    <a:cubicBezTo>
                      <a:pt x="188" y="9"/>
                      <a:pt x="188" y="9"/>
                      <a:pt x="188" y="9"/>
                    </a:cubicBezTo>
                    <a:cubicBezTo>
                      <a:pt x="196" y="27"/>
                      <a:pt x="188" y="47"/>
                      <a:pt x="171" y="54"/>
                    </a:cubicBezTo>
                    <a:cubicBezTo>
                      <a:pt x="153" y="61"/>
                      <a:pt x="133" y="53"/>
                      <a:pt x="126" y="36"/>
                    </a:cubicBezTo>
                    <a:cubicBezTo>
                      <a:pt x="126" y="36"/>
                      <a:pt x="126" y="36"/>
                      <a:pt x="126" y="36"/>
                    </a:cubicBezTo>
                    <a:cubicBezTo>
                      <a:pt x="117" y="41"/>
                      <a:pt x="108" y="47"/>
                      <a:pt x="99" y="54"/>
                    </a:cubicBezTo>
                    <a:cubicBezTo>
                      <a:pt x="99" y="54"/>
                      <a:pt x="99" y="54"/>
                      <a:pt x="99" y="54"/>
                    </a:cubicBezTo>
                    <a:cubicBezTo>
                      <a:pt x="112" y="68"/>
                      <a:pt x="112" y="89"/>
                      <a:pt x="99" y="102"/>
                    </a:cubicBezTo>
                    <a:cubicBezTo>
                      <a:pt x="86" y="116"/>
                      <a:pt x="65" y="116"/>
                      <a:pt x="51" y="102"/>
                    </a:cubicBezTo>
                    <a:cubicBezTo>
                      <a:pt x="43" y="113"/>
                      <a:pt x="36" y="124"/>
                      <a:pt x="30" y="135"/>
                    </a:cubicBezTo>
                    <a:cubicBezTo>
                      <a:pt x="47" y="142"/>
                      <a:pt x="55" y="162"/>
                      <a:pt x="49" y="179"/>
                    </a:cubicBezTo>
                    <a:cubicBezTo>
                      <a:pt x="42" y="196"/>
                      <a:pt x="23" y="205"/>
                      <a:pt x="5" y="198"/>
                    </a:cubicBezTo>
                    <a:cubicBezTo>
                      <a:pt x="3" y="209"/>
                      <a:pt x="1" y="219"/>
                      <a:pt x="0" y="230"/>
                    </a:cubicBezTo>
                    <a:cubicBezTo>
                      <a:pt x="18" y="231"/>
                      <a:pt x="32" y="245"/>
                      <a:pt x="32" y="264"/>
                    </a:cubicBezTo>
                    <a:cubicBezTo>
                      <a:pt x="32" y="282"/>
                      <a:pt x="18" y="297"/>
                      <a:pt x="0" y="298"/>
                    </a:cubicBezTo>
                    <a:cubicBezTo>
                      <a:pt x="2" y="310"/>
                      <a:pt x="4" y="323"/>
                      <a:pt x="8" y="335"/>
                    </a:cubicBezTo>
                    <a:cubicBezTo>
                      <a:pt x="25" y="329"/>
                      <a:pt x="44" y="337"/>
                      <a:pt x="51" y="354"/>
                    </a:cubicBezTo>
                    <a:cubicBezTo>
                      <a:pt x="58" y="370"/>
                      <a:pt x="51" y="390"/>
                      <a:pt x="35" y="398"/>
                    </a:cubicBezTo>
                    <a:cubicBezTo>
                      <a:pt x="40" y="407"/>
                      <a:pt x="46" y="415"/>
                      <a:pt x="53" y="424"/>
                    </a:cubicBezTo>
                    <a:cubicBezTo>
                      <a:pt x="66" y="412"/>
                      <a:pt x="86" y="413"/>
                      <a:pt x="99" y="425"/>
                    </a:cubicBezTo>
                    <a:cubicBezTo>
                      <a:pt x="112" y="438"/>
                      <a:pt x="112" y="458"/>
                      <a:pt x="101" y="472"/>
                    </a:cubicBezTo>
                    <a:cubicBezTo>
                      <a:pt x="111" y="480"/>
                      <a:pt x="122" y="487"/>
                      <a:pt x="133" y="493"/>
                    </a:cubicBezTo>
                    <a:cubicBezTo>
                      <a:pt x="140" y="477"/>
                      <a:pt x="159" y="469"/>
                      <a:pt x="176" y="476"/>
                    </a:cubicBezTo>
                    <a:cubicBezTo>
                      <a:pt x="193" y="483"/>
                      <a:pt x="201" y="501"/>
                      <a:pt x="196" y="518"/>
                    </a:cubicBezTo>
                    <a:cubicBezTo>
                      <a:pt x="206" y="521"/>
                      <a:pt x="216" y="523"/>
                      <a:pt x="227" y="524"/>
                    </a:cubicBezTo>
                    <a:cubicBezTo>
                      <a:pt x="228" y="506"/>
                      <a:pt x="243" y="492"/>
                      <a:pt x="261" y="492"/>
                    </a:cubicBezTo>
                    <a:cubicBezTo>
                      <a:pt x="279" y="492"/>
                      <a:pt x="294" y="507"/>
                      <a:pt x="295" y="525"/>
                    </a:cubicBezTo>
                    <a:cubicBezTo>
                      <a:pt x="307" y="523"/>
                      <a:pt x="320" y="521"/>
                      <a:pt x="333" y="517"/>
                    </a:cubicBezTo>
                    <a:cubicBezTo>
                      <a:pt x="326" y="500"/>
                      <a:pt x="334" y="481"/>
                      <a:pt x="351" y="474"/>
                    </a:cubicBezTo>
                    <a:cubicBezTo>
                      <a:pt x="368" y="466"/>
                      <a:pt x="388" y="474"/>
                      <a:pt x="395" y="491"/>
                    </a:cubicBezTo>
                    <a:cubicBezTo>
                      <a:pt x="404" y="486"/>
                      <a:pt x="413" y="480"/>
                      <a:pt x="422" y="473"/>
                    </a:cubicBezTo>
                    <a:cubicBezTo>
                      <a:pt x="409" y="460"/>
                      <a:pt x="409" y="438"/>
                      <a:pt x="422" y="425"/>
                    </a:cubicBezTo>
                    <a:cubicBezTo>
                      <a:pt x="435" y="412"/>
                      <a:pt x="457" y="412"/>
                      <a:pt x="470" y="425"/>
                    </a:cubicBezTo>
                    <a:close/>
                    <a:moveTo>
                      <a:pt x="262" y="121"/>
                    </a:moveTo>
                    <a:cubicBezTo>
                      <a:pt x="289" y="121"/>
                      <a:pt x="311" y="143"/>
                      <a:pt x="311" y="169"/>
                    </a:cubicBezTo>
                    <a:cubicBezTo>
                      <a:pt x="311" y="196"/>
                      <a:pt x="289" y="218"/>
                      <a:pt x="262" y="218"/>
                    </a:cubicBezTo>
                    <a:cubicBezTo>
                      <a:pt x="236" y="218"/>
                      <a:pt x="214" y="196"/>
                      <a:pt x="214" y="169"/>
                    </a:cubicBezTo>
                    <a:cubicBezTo>
                      <a:pt x="214" y="143"/>
                      <a:pt x="236" y="121"/>
                      <a:pt x="262" y="121"/>
                    </a:cubicBezTo>
                    <a:close/>
                    <a:moveTo>
                      <a:pt x="169" y="311"/>
                    </a:moveTo>
                    <a:cubicBezTo>
                      <a:pt x="143" y="311"/>
                      <a:pt x="121" y="289"/>
                      <a:pt x="121" y="262"/>
                    </a:cubicBezTo>
                    <a:cubicBezTo>
                      <a:pt x="121" y="235"/>
                      <a:pt x="143" y="214"/>
                      <a:pt x="169" y="214"/>
                    </a:cubicBezTo>
                    <a:cubicBezTo>
                      <a:pt x="196" y="214"/>
                      <a:pt x="218" y="235"/>
                      <a:pt x="218" y="262"/>
                    </a:cubicBezTo>
                    <a:cubicBezTo>
                      <a:pt x="218" y="289"/>
                      <a:pt x="196" y="311"/>
                      <a:pt x="169" y="311"/>
                    </a:cubicBezTo>
                    <a:close/>
                    <a:moveTo>
                      <a:pt x="240" y="262"/>
                    </a:moveTo>
                    <a:cubicBezTo>
                      <a:pt x="240" y="250"/>
                      <a:pt x="250" y="240"/>
                      <a:pt x="262" y="240"/>
                    </a:cubicBezTo>
                    <a:cubicBezTo>
                      <a:pt x="275" y="240"/>
                      <a:pt x="284" y="250"/>
                      <a:pt x="284" y="262"/>
                    </a:cubicBezTo>
                    <a:cubicBezTo>
                      <a:pt x="284" y="274"/>
                      <a:pt x="275" y="284"/>
                      <a:pt x="262" y="284"/>
                    </a:cubicBezTo>
                    <a:cubicBezTo>
                      <a:pt x="250" y="284"/>
                      <a:pt x="240" y="274"/>
                      <a:pt x="240" y="262"/>
                    </a:cubicBezTo>
                    <a:close/>
                    <a:moveTo>
                      <a:pt x="262" y="404"/>
                    </a:moveTo>
                    <a:cubicBezTo>
                      <a:pt x="236" y="404"/>
                      <a:pt x="214" y="382"/>
                      <a:pt x="214" y="355"/>
                    </a:cubicBezTo>
                    <a:cubicBezTo>
                      <a:pt x="214" y="328"/>
                      <a:pt x="236" y="307"/>
                      <a:pt x="262" y="307"/>
                    </a:cubicBezTo>
                    <a:cubicBezTo>
                      <a:pt x="289" y="307"/>
                      <a:pt x="311" y="328"/>
                      <a:pt x="311" y="355"/>
                    </a:cubicBezTo>
                    <a:cubicBezTo>
                      <a:pt x="311" y="382"/>
                      <a:pt x="289" y="404"/>
                      <a:pt x="262" y="404"/>
                    </a:cubicBezTo>
                    <a:close/>
                    <a:moveTo>
                      <a:pt x="355" y="311"/>
                    </a:moveTo>
                    <a:cubicBezTo>
                      <a:pt x="328" y="311"/>
                      <a:pt x="307" y="289"/>
                      <a:pt x="307" y="262"/>
                    </a:cubicBezTo>
                    <a:cubicBezTo>
                      <a:pt x="307" y="235"/>
                      <a:pt x="328" y="214"/>
                      <a:pt x="355" y="214"/>
                    </a:cubicBezTo>
                    <a:cubicBezTo>
                      <a:pt x="382" y="214"/>
                      <a:pt x="404" y="235"/>
                      <a:pt x="404" y="262"/>
                    </a:cubicBezTo>
                    <a:cubicBezTo>
                      <a:pt x="404" y="289"/>
                      <a:pt x="382" y="311"/>
                      <a:pt x="355"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38"/>
              <p:cNvSpPr>
                <a:spLocks noEditPoints="1"/>
              </p:cNvSpPr>
              <p:nvPr/>
            </p:nvSpPr>
            <p:spPr bwMode="auto">
              <a:xfrm>
                <a:off x="5861050" y="4249738"/>
                <a:ext cx="1974850" cy="1970088"/>
              </a:xfrm>
              <a:custGeom>
                <a:avLst/>
                <a:gdLst>
                  <a:gd name="T0" fmla="*/ 471 w 526"/>
                  <a:gd name="T1" fmla="*/ 426 h 525"/>
                  <a:gd name="T2" fmla="*/ 492 w 526"/>
                  <a:gd name="T3" fmla="*/ 393 h 525"/>
                  <a:gd name="T4" fmla="*/ 518 w 526"/>
                  <a:gd name="T5" fmla="*/ 330 h 525"/>
                  <a:gd name="T6" fmla="*/ 525 w 526"/>
                  <a:gd name="T7" fmla="*/ 298 h 525"/>
                  <a:gd name="T8" fmla="*/ 490 w 526"/>
                  <a:gd name="T9" fmla="*/ 264 h 525"/>
                  <a:gd name="T10" fmla="*/ 526 w 526"/>
                  <a:gd name="T11" fmla="*/ 230 h 525"/>
                  <a:gd name="T12" fmla="*/ 516 w 526"/>
                  <a:gd name="T13" fmla="*/ 192 h 525"/>
                  <a:gd name="T14" fmla="*/ 489 w 526"/>
                  <a:gd name="T15" fmla="*/ 129 h 525"/>
                  <a:gd name="T16" fmla="*/ 473 w 526"/>
                  <a:gd name="T17" fmla="*/ 101 h 525"/>
                  <a:gd name="T18" fmla="*/ 423 w 526"/>
                  <a:gd name="T19" fmla="*/ 102 h 525"/>
                  <a:gd name="T20" fmla="*/ 425 w 526"/>
                  <a:gd name="T21" fmla="*/ 53 h 525"/>
                  <a:gd name="T22" fmla="*/ 390 w 526"/>
                  <a:gd name="T23" fmla="*/ 33 h 525"/>
                  <a:gd name="T24" fmla="*/ 327 w 526"/>
                  <a:gd name="T25" fmla="*/ 8 h 525"/>
                  <a:gd name="T26" fmla="*/ 295 w 526"/>
                  <a:gd name="T27" fmla="*/ 0 h 525"/>
                  <a:gd name="T28" fmla="*/ 261 w 526"/>
                  <a:gd name="T29" fmla="*/ 36 h 525"/>
                  <a:gd name="T30" fmla="*/ 228 w 526"/>
                  <a:gd name="T31" fmla="*/ 0 h 525"/>
                  <a:gd name="T32" fmla="*/ 189 w 526"/>
                  <a:gd name="T33" fmla="*/ 10 h 525"/>
                  <a:gd name="T34" fmla="*/ 127 w 526"/>
                  <a:gd name="T35" fmla="*/ 36 h 525"/>
                  <a:gd name="T36" fmla="*/ 100 w 526"/>
                  <a:gd name="T37" fmla="*/ 54 h 525"/>
                  <a:gd name="T38" fmla="*/ 100 w 526"/>
                  <a:gd name="T39" fmla="*/ 102 h 525"/>
                  <a:gd name="T40" fmla="*/ 31 w 526"/>
                  <a:gd name="T41" fmla="*/ 135 h 525"/>
                  <a:gd name="T42" fmla="*/ 6 w 526"/>
                  <a:gd name="T43" fmla="*/ 199 h 525"/>
                  <a:gd name="T44" fmla="*/ 33 w 526"/>
                  <a:gd name="T45" fmla="*/ 264 h 525"/>
                  <a:gd name="T46" fmla="*/ 9 w 526"/>
                  <a:gd name="T47" fmla="*/ 336 h 525"/>
                  <a:gd name="T48" fmla="*/ 36 w 526"/>
                  <a:gd name="T49" fmla="*/ 398 h 525"/>
                  <a:gd name="T50" fmla="*/ 100 w 526"/>
                  <a:gd name="T51" fmla="*/ 425 h 525"/>
                  <a:gd name="T52" fmla="*/ 134 w 526"/>
                  <a:gd name="T53" fmla="*/ 493 h 525"/>
                  <a:gd name="T54" fmla="*/ 196 w 526"/>
                  <a:gd name="T55" fmla="*/ 518 h 525"/>
                  <a:gd name="T56" fmla="*/ 261 w 526"/>
                  <a:gd name="T57" fmla="*/ 492 h 525"/>
                  <a:gd name="T58" fmla="*/ 333 w 526"/>
                  <a:gd name="T59" fmla="*/ 517 h 525"/>
                  <a:gd name="T60" fmla="*/ 396 w 526"/>
                  <a:gd name="T61" fmla="*/ 491 h 525"/>
                  <a:gd name="T62" fmla="*/ 423 w 526"/>
                  <a:gd name="T63" fmla="*/ 425 h 525"/>
                  <a:gd name="T64" fmla="*/ 263 w 526"/>
                  <a:gd name="T65" fmla="*/ 121 h 525"/>
                  <a:gd name="T66" fmla="*/ 263 w 526"/>
                  <a:gd name="T67" fmla="*/ 218 h 525"/>
                  <a:gd name="T68" fmla="*/ 263 w 526"/>
                  <a:gd name="T69" fmla="*/ 121 h 525"/>
                  <a:gd name="T70" fmla="*/ 122 w 526"/>
                  <a:gd name="T71" fmla="*/ 262 h 525"/>
                  <a:gd name="T72" fmla="*/ 219 w 526"/>
                  <a:gd name="T73" fmla="*/ 262 h 525"/>
                  <a:gd name="T74" fmla="*/ 241 w 526"/>
                  <a:gd name="T75" fmla="*/ 262 h 525"/>
                  <a:gd name="T76" fmla="*/ 285 w 526"/>
                  <a:gd name="T77" fmla="*/ 262 h 525"/>
                  <a:gd name="T78" fmla="*/ 241 w 526"/>
                  <a:gd name="T79" fmla="*/ 262 h 525"/>
                  <a:gd name="T80" fmla="*/ 215 w 526"/>
                  <a:gd name="T81" fmla="*/ 355 h 525"/>
                  <a:gd name="T82" fmla="*/ 312 w 526"/>
                  <a:gd name="T83" fmla="*/ 355 h 525"/>
                  <a:gd name="T84" fmla="*/ 356 w 526"/>
                  <a:gd name="T85" fmla="*/ 311 h 525"/>
                  <a:gd name="T86" fmla="*/ 356 w 526"/>
                  <a:gd name="T87" fmla="*/ 214 h 525"/>
                  <a:gd name="T88" fmla="*/ 356 w 526"/>
                  <a:gd name="T89" fmla="*/ 3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525">
                    <a:moveTo>
                      <a:pt x="471" y="425"/>
                    </a:moveTo>
                    <a:cubicBezTo>
                      <a:pt x="471" y="425"/>
                      <a:pt x="471" y="426"/>
                      <a:pt x="471" y="426"/>
                    </a:cubicBezTo>
                    <a:cubicBezTo>
                      <a:pt x="479" y="415"/>
                      <a:pt x="487" y="404"/>
                      <a:pt x="493" y="393"/>
                    </a:cubicBezTo>
                    <a:cubicBezTo>
                      <a:pt x="493" y="393"/>
                      <a:pt x="493" y="393"/>
                      <a:pt x="492" y="393"/>
                    </a:cubicBezTo>
                    <a:cubicBezTo>
                      <a:pt x="475" y="386"/>
                      <a:pt x="467" y="366"/>
                      <a:pt x="474" y="349"/>
                    </a:cubicBezTo>
                    <a:cubicBezTo>
                      <a:pt x="480" y="331"/>
                      <a:pt x="500" y="323"/>
                      <a:pt x="518" y="330"/>
                    </a:cubicBezTo>
                    <a:cubicBezTo>
                      <a:pt x="518" y="330"/>
                      <a:pt x="518" y="330"/>
                      <a:pt x="519" y="330"/>
                    </a:cubicBezTo>
                    <a:cubicBezTo>
                      <a:pt x="522" y="320"/>
                      <a:pt x="524" y="309"/>
                      <a:pt x="525" y="298"/>
                    </a:cubicBezTo>
                    <a:cubicBezTo>
                      <a:pt x="525" y="298"/>
                      <a:pt x="524" y="298"/>
                      <a:pt x="524" y="298"/>
                    </a:cubicBezTo>
                    <a:cubicBezTo>
                      <a:pt x="505" y="298"/>
                      <a:pt x="490" y="283"/>
                      <a:pt x="490" y="264"/>
                    </a:cubicBezTo>
                    <a:cubicBezTo>
                      <a:pt x="490" y="245"/>
                      <a:pt x="505" y="230"/>
                      <a:pt x="524" y="230"/>
                    </a:cubicBezTo>
                    <a:cubicBezTo>
                      <a:pt x="524" y="230"/>
                      <a:pt x="525" y="230"/>
                      <a:pt x="526" y="230"/>
                    </a:cubicBezTo>
                    <a:cubicBezTo>
                      <a:pt x="524" y="217"/>
                      <a:pt x="521" y="204"/>
                      <a:pt x="518" y="191"/>
                    </a:cubicBezTo>
                    <a:cubicBezTo>
                      <a:pt x="517" y="191"/>
                      <a:pt x="517" y="191"/>
                      <a:pt x="516" y="192"/>
                    </a:cubicBezTo>
                    <a:cubicBezTo>
                      <a:pt x="499" y="199"/>
                      <a:pt x="479" y="191"/>
                      <a:pt x="471" y="174"/>
                    </a:cubicBezTo>
                    <a:cubicBezTo>
                      <a:pt x="464" y="157"/>
                      <a:pt x="472" y="137"/>
                      <a:pt x="489" y="129"/>
                    </a:cubicBezTo>
                    <a:cubicBezTo>
                      <a:pt x="490" y="129"/>
                      <a:pt x="491" y="129"/>
                      <a:pt x="491" y="128"/>
                    </a:cubicBezTo>
                    <a:cubicBezTo>
                      <a:pt x="486" y="119"/>
                      <a:pt x="479" y="110"/>
                      <a:pt x="473" y="101"/>
                    </a:cubicBezTo>
                    <a:cubicBezTo>
                      <a:pt x="472" y="101"/>
                      <a:pt x="471" y="102"/>
                      <a:pt x="471" y="102"/>
                    </a:cubicBezTo>
                    <a:cubicBezTo>
                      <a:pt x="458" y="116"/>
                      <a:pt x="436" y="116"/>
                      <a:pt x="423" y="102"/>
                    </a:cubicBezTo>
                    <a:cubicBezTo>
                      <a:pt x="410" y="89"/>
                      <a:pt x="410" y="68"/>
                      <a:pt x="423" y="54"/>
                    </a:cubicBezTo>
                    <a:cubicBezTo>
                      <a:pt x="424" y="54"/>
                      <a:pt x="424" y="53"/>
                      <a:pt x="425" y="53"/>
                    </a:cubicBezTo>
                    <a:cubicBezTo>
                      <a:pt x="414" y="45"/>
                      <a:pt x="403" y="37"/>
                      <a:pt x="391" y="31"/>
                    </a:cubicBezTo>
                    <a:cubicBezTo>
                      <a:pt x="391" y="31"/>
                      <a:pt x="390" y="32"/>
                      <a:pt x="390" y="33"/>
                    </a:cubicBezTo>
                    <a:cubicBezTo>
                      <a:pt x="383" y="50"/>
                      <a:pt x="364" y="59"/>
                      <a:pt x="346" y="52"/>
                    </a:cubicBezTo>
                    <a:cubicBezTo>
                      <a:pt x="329" y="45"/>
                      <a:pt x="320" y="25"/>
                      <a:pt x="327" y="8"/>
                    </a:cubicBezTo>
                    <a:cubicBezTo>
                      <a:pt x="327" y="7"/>
                      <a:pt x="328" y="6"/>
                      <a:pt x="328" y="6"/>
                    </a:cubicBezTo>
                    <a:cubicBezTo>
                      <a:pt x="317" y="3"/>
                      <a:pt x="306" y="1"/>
                      <a:pt x="295" y="0"/>
                    </a:cubicBezTo>
                    <a:cubicBezTo>
                      <a:pt x="295" y="0"/>
                      <a:pt x="295" y="1"/>
                      <a:pt x="295" y="2"/>
                    </a:cubicBezTo>
                    <a:cubicBezTo>
                      <a:pt x="295" y="20"/>
                      <a:pt x="280" y="36"/>
                      <a:pt x="261" y="36"/>
                    </a:cubicBezTo>
                    <a:cubicBezTo>
                      <a:pt x="243" y="36"/>
                      <a:pt x="228" y="20"/>
                      <a:pt x="228" y="2"/>
                    </a:cubicBezTo>
                    <a:cubicBezTo>
                      <a:pt x="228" y="1"/>
                      <a:pt x="228" y="1"/>
                      <a:pt x="228" y="0"/>
                    </a:cubicBezTo>
                    <a:cubicBezTo>
                      <a:pt x="214" y="2"/>
                      <a:pt x="201" y="5"/>
                      <a:pt x="189" y="8"/>
                    </a:cubicBezTo>
                    <a:cubicBezTo>
                      <a:pt x="189" y="9"/>
                      <a:pt x="189" y="9"/>
                      <a:pt x="189" y="10"/>
                    </a:cubicBezTo>
                    <a:cubicBezTo>
                      <a:pt x="197" y="27"/>
                      <a:pt x="189" y="47"/>
                      <a:pt x="171" y="54"/>
                    </a:cubicBezTo>
                    <a:cubicBezTo>
                      <a:pt x="154" y="62"/>
                      <a:pt x="134" y="54"/>
                      <a:pt x="127" y="36"/>
                    </a:cubicBezTo>
                    <a:cubicBezTo>
                      <a:pt x="127" y="36"/>
                      <a:pt x="127" y="36"/>
                      <a:pt x="127" y="36"/>
                    </a:cubicBezTo>
                    <a:cubicBezTo>
                      <a:pt x="117" y="41"/>
                      <a:pt x="108" y="47"/>
                      <a:pt x="100" y="54"/>
                    </a:cubicBezTo>
                    <a:cubicBezTo>
                      <a:pt x="100" y="54"/>
                      <a:pt x="100" y="54"/>
                      <a:pt x="100" y="54"/>
                    </a:cubicBezTo>
                    <a:cubicBezTo>
                      <a:pt x="113" y="68"/>
                      <a:pt x="113" y="89"/>
                      <a:pt x="100" y="102"/>
                    </a:cubicBezTo>
                    <a:cubicBezTo>
                      <a:pt x="87" y="116"/>
                      <a:pt x="65" y="116"/>
                      <a:pt x="52" y="103"/>
                    </a:cubicBezTo>
                    <a:cubicBezTo>
                      <a:pt x="44" y="113"/>
                      <a:pt x="37" y="124"/>
                      <a:pt x="31" y="135"/>
                    </a:cubicBezTo>
                    <a:cubicBezTo>
                      <a:pt x="48" y="143"/>
                      <a:pt x="56" y="162"/>
                      <a:pt x="49" y="179"/>
                    </a:cubicBezTo>
                    <a:cubicBezTo>
                      <a:pt x="43" y="196"/>
                      <a:pt x="23" y="205"/>
                      <a:pt x="6" y="199"/>
                    </a:cubicBezTo>
                    <a:cubicBezTo>
                      <a:pt x="4" y="209"/>
                      <a:pt x="2" y="219"/>
                      <a:pt x="0" y="230"/>
                    </a:cubicBezTo>
                    <a:cubicBezTo>
                      <a:pt x="19" y="231"/>
                      <a:pt x="33" y="246"/>
                      <a:pt x="33" y="264"/>
                    </a:cubicBezTo>
                    <a:cubicBezTo>
                      <a:pt x="33" y="282"/>
                      <a:pt x="19" y="297"/>
                      <a:pt x="1" y="298"/>
                    </a:cubicBezTo>
                    <a:cubicBezTo>
                      <a:pt x="3" y="311"/>
                      <a:pt x="5" y="323"/>
                      <a:pt x="9" y="336"/>
                    </a:cubicBezTo>
                    <a:cubicBezTo>
                      <a:pt x="26" y="329"/>
                      <a:pt x="44" y="337"/>
                      <a:pt x="52" y="354"/>
                    </a:cubicBezTo>
                    <a:cubicBezTo>
                      <a:pt x="59" y="371"/>
                      <a:pt x="52" y="390"/>
                      <a:pt x="36" y="398"/>
                    </a:cubicBezTo>
                    <a:cubicBezTo>
                      <a:pt x="41" y="407"/>
                      <a:pt x="47" y="415"/>
                      <a:pt x="54" y="424"/>
                    </a:cubicBezTo>
                    <a:cubicBezTo>
                      <a:pt x="67" y="412"/>
                      <a:pt x="87" y="413"/>
                      <a:pt x="100" y="425"/>
                    </a:cubicBezTo>
                    <a:cubicBezTo>
                      <a:pt x="113" y="438"/>
                      <a:pt x="113" y="458"/>
                      <a:pt x="101" y="472"/>
                    </a:cubicBezTo>
                    <a:cubicBezTo>
                      <a:pt x="112" y="480"/>
                      <a:pt x="122" y="487"/>
                      <a:pt x="134" y="493"/>
                    </a:cubicBezTo>
                    <a:cubicBezTo>
                      <a:pt x="141" y="477"/>
                      <a:pt x="160" y="469"/>
                      <a:pt x="177" y="476"/>
                    </a:cubicBezTo>
                    <a:cubicBezTo>
                      <a:pt x="194" y="483"/>
                      <a:pt x="202" y="501"/>
                      <a:pt x="196" y="518"/>
                    </a:cubicBezTo>
                    <a:cubicBezTo>
                      <a:pt x="207" y="521"/>
                      <a:pt x="217" y="523"/>
                      <a:pt x="228" y="524"/>
                    </a:cubicBezTo>
                    <a:cubicBezTo>
                      <a:pt x="229" y="507"/>
                      <a:pt x="243" y="492"/>
                      <a:pt x="261" y="492"/>
                    </a:cubicBezTo>
                    <a:cubicBezTo>
                      <a:pt x="280" y="492"/>
                      <a:pt x="295" y="507"/>
                      <a:pt x="295" y="525"/>
                    </a:cubicBezTo>
                    <a:cubicBezTo>
                      <a:pt x="308" y="523"/>
                      <a:pt x="321" y="521"/>
                      <a:pt x="333" y="517"/>
                    </a:cubicBezTo>
                    <a:cubicBezTo>
                      <a:pt x="327" y="500"/>
                      <a:pt x="335" y="481"/>
                      <a:pt x="352" y="474"/>
                    </a:cubicBezTo>
                    <a:cubicBezTo>
                      <a:pt x="369" y="466"/>
                      <a:pt x="388" y="474"/>
                      <a:pt x="396" y="491"/>
                    </a:cubicBezTo>
                    <a:cubicBezTo>
                      <a:pt x="405" y="486"/>
                      <a:pt x="414" y="480"/>
                      <a:pt x="423" y="473"/>
                    </a:cubicBezTo>
                    <a:cubicBezTo>
                      <a:pt x="410" y="460"/>
                      <a:pt x="410" y="439"/>
                      <a:pt x="423" y="425"/>
                    </a:cubicBezTo>
                    <a:cubicBezTo>
                      <a:pt x="436" y="412"/>
                      <a:pt x="458" y="412"/>
                      <a:pt x="471" y="425"/>
                    </a:cubicBezTo>
                    <a:close/>
                    <a:moveTo>
                      <a:pt x="263" y="121"/>
                    </a:moveTo>
                    <a:cubicBezTo>
                      <a:pt x="290" y="121"/>
                      <a:pt x="312" y="143"/>
                      <a:pt x="312" y="169"/>
                    </a:cubicBezTo>
                    <a:cubicBezTo>
                      <a:pt x="312" y="196"/>
                      <a:pt x="290" y="218"/>
                      <a:pt x="263" y="218"/>
                    </a:cubicBezTo>
                    <a:cubicBezTo>
                      <a:pt x="236" y="218"/>
                      <a:pt x="215" y="196"/>
                      <a:pt x="215" y="169"/>
                    </a:cubicBezTo>
                    <a:cubicBezTo>
                      <a:pt x="215" y="143"/>
                      <a:pt x="236" y="121"/>
                      <a:pt x="263" y="121"/>
                    </a:cubicBezTo>
                    <a:close/>
                    <a:moveTo>
                      <a:pt x="170" y="311"/>
                    </a:moveTo>
                    <a:cubicBezTo>
                      <a:pt x="143" y="311"/>
                      <a:pt x="122" y="289"/>
                      <a:pt x="122" y="262"/>
                    </a:cubicBezTo>
                    <a:cubicBezTo>
                      <a:pt x="122" y="236"/>
                      <a:pt x="143" y="214"/>
                      <a:pt x="170" y="214"/>
                    </a:cubicBezTo>
                    <a:cubicBezTo>
                      <a:pt x="197" y="214"/>
                      <a:pt x="219" y="236"/>
                      <a:pt x="219" y="262"/>
                    </a:cubicBezTo>
                    <a:cubicBezTo>
                      <a:pt x="219" y="289"/>
                      <a:pt x="197" y="311"/>
                      <a:pt x="170" y="311"/>
                    </a:cubicBezTo>
                    <a:close/>
                    <a:moveTo>
                      <a:pt x="241" y="262"/>
                    </a:moveTo>
                    <a:cubicBezTo>
                      <a:pt x="241" y="250"/>
                      <a:pt x="251" y="240"/>
                      <a:pt x="263" y="240"/>
                    </a:cubicBezTo>
                    <a:cubicBezTo>
                      <a:pt x="275" y="240"/>
                      <a:pt x="285" y="250"/>
                      <a:pt x="285" y="262"/>
                    </a:cubicBezTo>
                    <a:cubicBezTo>
                      <a:pt x="285" y="275"/>
                      <a:pt x="275" y="285"/>
                      <a:pt x="263" y="285"/>
                    </a:cubicBezTo>
                    <a:cubicBezTo>
                      <a:pt x="251" y="285"/>
                      <a:pt x="241" y="275"/>
                      <a:pt x="241" y="262"/>
                    </a:cubicBezTo>
                    <a:close/>
                    <a:moveTo>
                      <a:pt x="263" y="404"/>
                    </a:moveTo>
                    <a:cubicBezTo>
                      <a:pt x="236" y="404"/>
                      <a:pt x="215" y="382"/>
                      <a:pt x="215" y="355"/>
                    </a:cubicBezTo>
                    <a:cubicBezTo>
                      <a:pt x="215" y="328"/>
                      <a:pt x="236" y="307"/>
                      <a:pt x="263" y="307"/>
                    </a:cubicBezTo>
                    <a:cubicBezTo>
                      <a:pt x="290" y="307"/>
                      <a:pt x="312" y="328"/>
                      <a:pt x="312" y="355"/>
                    </a:cubicBezTo>
                    <a:cubicBezTo>
                      <a:pt x="312" y="382"/>
                      <a:pt x="290" y="404"/>
                      <a:pt x="263" y="404"/>
                    </a:cubicBezTo>
                    <a:close/>
                    <a:moveTo>
                      <a:pt x="356" y="311"/>
                    </a:moveTo>
                    <a:cubicBezTo>
                      <a:pt x="329" y="311"/>
                      <a:pt x="308" y="289"/>
                      <a:pt x="308" y="262"/>
                    </a:cubicBezTo>
                    <a:cubicBezTo>
                      <a:pt x="308" y="236"/>
                      <a:pt x="329" y="214"/>
                      <a:pt x="356" y="214"/>
                    </a:cubicBezTo>
                    <a:cubicBezTo>
                      <a:pt x="383" y="214"/>
                      <a:pt x="404" y="236"/>
                      <a:pt x="404" y="262"/>
                    </a:cubicBezTo>
                    <a:cubicBezTo>
                      <a:pt x="404" y="289"/>
                      <a:pt x="383" y="311"/>
                      <a:pt x="356" y="3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0"/>
              <p:cNvSpPr>
                <a:spLocks noEditPoints="1"/>
              </p:cNvSpPr>
              <p:nvPr/>
            </p:nvSpPr>
            <p:spPr bwMode="auto">
              <a:xfrm>
                <a:off x="6672263" y="6873875"/>
                <a:ext cx="1339850" cy="1339850"/>
              </a:xfrm>
              <a:custGeom>
                <a:avLst/>
                <a:gdLst>
                  <a:gd name="T0" fmla="*/ 320 w 357"/>
                  <a:gd name="T1" fmla="*/ 290 h 357"/>
                  <a:gd name="T2" fmla="*/ 335 w 357"/>
                  <a:gd name="T3" fmla="*/ 267 h 357"/>
                  <a:gd name="T4" fmla="*/ 352 w 357"/>
                  <a:gd name="T5" fmla="*/ 224 h 357"/>
                  <a:gd name="T6" fmla="*/ 357 w 357"/>
                  <a:gd name="T7" fmla="*/ 203 h 357"/>
                  <a:gd name="T8" fmla="*/ 333 w 357"/>
                  <a:gd name="T9" fmla="*/ 180 h 357"/>
                  <a:gd name="T10" fmla="*/ 357 w 357"/>
                  <a:gd name="T11" fmla="*/ 157 h 357"/>
                  <a:gd name="T12" fmla="*/ 351 w 357"/>
                  <a:gd name="T13" fmla="*/ 130 h 357"/>
                  <a:gd name="T14" fmla="*/ 332 w 357"/>
                  <a:gd name="T15" fmla="*/ 88 h 357"/>
                  <a:gd name="T16" fmla="*/ 321 w 357"/>
                  <a:gd name="T17" fmla="*/ 69 h 357"/>
                  <a:gd name="T18" fmla="*/ 287 w 357"/>
                  <a:gd name="T19" fmla="*/ 70 h 357"/>
                  <a:gd name="T20" fmla="*/ 289 w 357"/>
                  <a:gd name="T21" fmla="*/ 36 h 357"/>
                  <a:gd name="T22" fmla="*/ 265 w 357"/>
                  <a:gd name="T23" fmla="*/ 23 h 357"/>
                  <a:gd name="T24" fmla="*/ 222 w 357"/>
                  <a:gd name="T25" fmla="*/ 5 h 357"/>
                  <a:gd name="T26" fmla="*/ 201 w 357"/>
                  <a:gd name="T27" fmla="*/ 0 h 357"/>
                  <a:gd name="T28" fmla="*/ 177 w 357"/>
                  <a:gd name="T29" fmla="*/ 24 h 357"/>
                  <a:gd name="T30" fmla="*/ 154 w 357"/>
                  <a:gd name="T31" fmla="*/ 0 h 357"/>
                  <a:gd name="T32" fmla="*/ 128 w 357"/>
                  <a:gd name="T33" fmla="*/ 7 h 357"/>
                  <a:gd name="T34" fmla="*/ 86 w 357"/>
                  <a:gd name="T35" fmla="*/ 25 h 357"/>
                  <a:gd name="T36" fmla="*/ 67 w 357"/>
                  <a:gd name="T37" fmla="*/ 37 h 357"/>
                  <a:gd name="T38" fmla="*/ 68 w 357"/>
                  <a:gd name="T39" fmla="*/ 70 h 357"/>
                  <a:gd name="T40" fmla="*/ 21 w 357"/>
                  <a:gd name="T41" fmla="*/ 92 h 357"/>
                  <a:gd name="T42" fmla="*/ 4 w 357"/>
                  <a:gd name="T43" fmla="*/ 135 h 357"/>
                  <a:gd name="T44" fmla="*/ 22 w 357"/>
                  <a:gd name="T45" fmla="*/ 180 h 357"/>
                  <a:gd name="T46" fmla="*/ 6 w 357"/>
                  <a:gd name="T47" fmla="*/ 228 h 357"/>
                  <a:gd name="T48" fmla="*/ 24 w 357"/>
                  <a:gd name="T49" fmla="*/ 271 h 357"/>
                  <a:gd name="T50" fmla="*/ 68 w 357"/>
                  <a:gd name="T51" fmla="*/ 290 h 357"/>
                  <a:gd name="T52" fmla="*/ 90 w 357"/>
                  <a:gd name="T53" fmla="*/ 336 h 357"/>
                  <a:gd name="T54" fmla="*/ 133 w 357"/>
                  <a:gd name="T55" fmla="*/ 353 h 357"/>
                  <a:gd name="T56" fmla="*/ 177 w 357"/>
                  <a:gd name="T57" fmla="*/ 335 h 357"/>
                  <a:gd name="T58" fmla="*/ 226 w 357"/>
                  <a:gd name="T59" fmla="*/ 352 h 357"/>
                  <a:gd name="T60" fmla="*/ 269 w 357"/>
                  <a:gd name="T61" fmla="*/ 334 h 357"/>
                  <a:gd name="T62" fmla="*/ 287 w 357"/>
                  <a:gd name="T63" fmla="*/ 290 h 357"/>
                  <a:gd name="T64" fmla="*/ 179 w 357"/>
                  <a:gd name="T65" fmla="*/ 82 h 357"/>
                  <a:gd name="T66" fmla="*/ 179 w 357"/>
                  <a:gd name="T67" fmla="*/ 148 h 357"/>
                  <a:gd name="T68" fmla="*/ 179 w 357"/>
                  <a:gd name="T69" fmla="*/ 82 h 357"/>
                  <a:gd name="T70" fmla="*/ 82 w 357"/>
                  <a:gd name="T71" fmla="*/ 179 h 357"/>
                  <a:gd name="T72" fmla="*/ 148 w 357"/>
                  <a:gd name="T73" fmla="*/ 179 h 357"/>
                  <a:gd name="T74" fmla="*/ 163 w 357"/>
                  <a:gd name="T75" fmla="*/ 179 h 357"/>
                  <a:gd name="T76" fmla="*/ 194 w 357"/>
                  <a:gd name="T77" fmla="*/ 179 h 357"/>
                  <a:gd name="T78" fmla="*/ 163 w 357"/>
                  <a:gd name="T79" fmla="*/ 179 h 357"/>
                  <a:gd name="T80" fmla="*/ 146 w 357"/>
                  <a:gd name="T81" fmla="*/ 242 h 357"/>
                  <a:gd name="T82" fmla="*/ 212 w 357"/>
                  <a:gd name="T83" fmla="*/ 242 h 357"/>
                  <a:gd name="T84" fmla="*/ 242 w 357"/>
                  <a:gd name="T85" fmla="*/ 212 h 357"/>
                  <a:gd name="T86" fmla="*/ 242 w 357"/>
                  <a:gd name="T87" fmla="*/ 146 h 357"/>
                  <a:gd name="T88" fmla="*/ 242 w 357"/>
                  <a:gd name="T89" fmla="*/ 2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357">
                    <a:moveTo>
                      <a:pt x="320" y="290"/>
                    </a:moveTo>
                    <a:cubicBezTo>
                      <a:pt x="320" y="290"/>
                      <a:pt x="320" y="290"/>
                      <a:pt x="320" y="290"/>
                    </a:cubicBezTo>
                    <a:cubicBezTo>
                      <a:pt x="326" y="283"/>
                      <a:pt x="331" y="275"/>
                      <a:pt x="335" y="267"/>
                    </a:cubicBezTo>
                    <a:cubicBezTo>
                      <a:pt x="335" y="267"/>
                      <a:pt x="335" y="267"/>
                      <a:pt x="335" y="267"/>
                    </a:cubicBezTo>
                    <a:cubicBezTo>
                      <a:pt x="323" y="263"/>
                      <a:pt x="317" y="249"/>
                      <a:pt x="322" y="237"/>
                    </a:cubicBezTo>
                    <a:cubicBezTo>
                      <a:pt x="326" y="225"/>
                      <a:pt x="340" y="220"/>
                      <a:pt x="352" y="224"/>
                    </a:cubicBezTo>
                    <a:cubicBezTo>
                      <a:pt x="352" y="224"/>
                      <a:pt x="352" y="225"/>
                      <a:pt x="353" y="225"/>
                    </a:cubicBezTo>
                    <a:cubicBezTo>
                      <a:pt x="354" y="217"/>
                      <a:pt x="356" y="210"/>
                      <a:pt x="357" y="203"/>
                    </a:cubicBezTo>
                    <a:cubicBezTo>
                      <a:pt x="357" y="203"/>
                      <a:pt x="356" y="203"/>
                      <a:pt x="356" y="203"/>
                    </a:cubicBezTo>
                    <a:cubicBezTo>
                      <a:pt x="343" y="203"/>
                      <a:pt x="333" y="192"/>
                      <a:pt x="333" y="180"/>
                    </a:cubicBezTo>
                    <a:cubicBezTo>
                      <a:pt x="333" y="167"/>
                      <a:pt x="343" y="157"/>
                      <a:pt x="356" y="157"/>
                    </a:cubicBezTo>
                    <a:cubicBezTo>
                      <a:pt x="356" y="157"/>
                      <a:pt x="357" y="157"/>
                      <a:pt x="357" y="157"/>
                    </a:cubicBezTo>
                    <a:cubicBezTo>
                      <a:pt x="356" y="148"/>
                      <a:pt x="354" y="139"/>
                      <a:pt x="352" y="130"/>
                    </a:cubicBezTo>
                    <a:cubicBezTo>
                      <a:pt x="351" y="130"/>
                      <a:pt x="351" y="130"/>
                      <a:pt x="351" y="130"/>
                    </a:cubicBezTo>
                    <a:cubicBezTo>
                      <a:pt x="339" y="136"/>
                      <a:pt x="325" y="130"/>
                      <a:pt x="320" y="118"/>
                    </a:cubicBezTo>
                    <a:cubicBezTo>
                      <a:pt x="315" y="107"/>
                      <a:pt x="321" y="93"/>
                      <a:pt x="332" y="88"/>
                    </a:cubicBezTo>
                    <a:cubicBezTo>
                      <a:pt x="333" y="88"/>
                      <a:pt x="333" y="88"/>
                      <a:pt x="334" y="87"/>
                    </a:cubicBezTo>
                    <a:cubicBezTo>
                      <a:pt x="330" y="81"/>
                      <a:pt x="326" y="75"/>
                      <a:pt x="321" y="69"/>
                    </a:cubicBezTo>
                    <a:cubicBezTo>
                      <a:pt x="321" y="69"/>
                      <a:pt x="320" y="69"/>
                      <a:pt x="320" y="70"/>
                    </a:cubicBezTo>
                    <a:cubicBezTo>
                      <a:pt x="311" y="79"/>
                      <a:pt x="296" y="79"/>
                      <a:pt x="287" y="70"/>
                    </a:cubicBezTo>
                    <a:cubicBezTo>
                      <a:pt x="278" y="61"/>
                      <a:pt x="278" y="46"/>
                      <a:pt x="287" y="37"/>
                    </a:cubicBezTo>
                    <a:cubicBezTo>
                      <a:pt x="288" y="37"/>
                      <a:pt x="288" y="36"/>
                      <a:pt x="289" y="36"/>
                    </a:cubicBezTo>
                    <a:cubicBezTo>
                      <a:pt x="281" y="30"/>
                      <a:pt x="274" y="25"/>
                      <a:pt x="266" y="21"/>
                    </a:cubicBezTo>
                    <a:cubicBezTo>
                      <a:pt x="265" y="21"/>
                      <a:pt x="265" y="22"/>
                      <a:pt x="265" y="23"/>
                    </a:cubicBezTo>
                    <a:cubicBezTo>
                      <a:pt x="260" y="34"/>
                      <a:pt x="247" y="40"/>
                      <a:pt x="235" y="35"/>
                    </a:cubicBezTo>
                    <a:cubicBezTo>
                      <a:pt x="223" y="31"/>
                      <a:pt x="217" y="17"/>
                      <a:pt x="222" y="5"/>
                    </a:cubicBezTo>
                    <a:cubicBezTo>
                      <a:pt x="222" y="5"/>
                      <a:pt x="223" y="5"/>
                      <a:pt x="223" y="4"/>
                    </a:cubicBezTo>
                    <a:cubicBezTo>
                      <a:pt x="215" y="2"/>
                      <a:pt x="208" y="1"/>
                      <a:pt x="201" y="0"/>
                    </a:cubicBezTo>
                    <a:cubicBezTo>
                      <a:pt x="201" y="0"/>
                      <a:pt x="201" y="1"/>
                      <a:pt x="201" y="1"/>
                    </a:cubicBezTo>
                    <a:cubicBezTo>
                      <a:pt x="201" y="14"/>
                      <a:pt x="190" y="24"/>
                      <a:pt x="177" y="24"/>
                    </a:cubicBezTo>
                    <a:cubicBezTo>
                      <a:pt x="165" y="24"/>
                      <a:pt x="154" y="14"/>
                      <a:pt x="154" y="1"/>
                    </a:cubicBezTo>
                    <a:cubicBezTo>
                      <a:pt x="154" y="1"/>
                      <a:pt x="154" y="1"/>
                      <a:pt x="154" y="0"/>
                    </a:cubicBezTo>
                    <a:cubicBezTo>
                      <a:pt x="146" y="1"/>
                      <a:pt x="137" y="3"/>
                      <a:pt x="128" y="6"/>
                    </a:cubicBezTo>
                    <a:cubicBezTo>
                      <a:pt x="128" y="6"/>
                      <a:pt x="128" y="6"/>
                      <a:pt x="128" y="7"/>
                    </a:cubicBezTo>
                    <a:cubicBezTo>
                      <a:pt x="133" y="18"/>
                      <a:pt x="128" y="32"/>
                      <a:pt x="116" y="37"/>
                    </a:cubicBezTo>
                    <a:cubicBezTo>
                      <a:pt x="104" y="42"/>
                      <a:pt x="91" y="37"/>
                      <a:pt x="86" y="25"/>
                    </a:cubicBezTo>
                    <a:cubicBezTo>
                      <a:pt x="86" y="25"/>
                      <a:pt x="86" y="25"/>
                      <a:pt x="86" y="24"/>
                    </a:cubicBezTo>
                    <a:cubicBezTo>
                      <a:pt x="79" y="28"/>
                      <a:pt x="73" y="32"/>
                      <a:pt x="67" y="37"/>
                    </a:cubicBezTo>
                    <a:cubicBezTo>
                      <a:pt x="68" y="37"/>
                      <a:pt x="68" y="37"/>
                      <a:pt x="68" y="37"/>
                    </a:cubicBezTo>
                    <a:cubicBezTo>
                      <a:pt x="77" y="46"/>
                      <a:pt x="77" y="61"/>
                      <a:pt x="68" y="70"/>
                    </a:cubicBezTo>
                    <a:cubicBezTo>
                      <a:pt x="59" y="79"/>
                      <a:pt x="44" y="79"/>
                      <a:pt x="35" y="70"/>
                    </a:cubicBezTo>
                    <a:cubicBezTo>
                      <a:pt x="30" y="77"/>
                      <a:pt x="25" y="85"/>
                      <a:pt x="21" y="92"/>
                    </a:cubicBezTo>
                    <a:cubicBezTo>
                      <a:pt x="32" y="97"/>
                      <a:pt x="38" y="110"/>
                      <a:pt x="33" y="122"/>
                    </a:cubicBezTo>
                    <a:cubicBezTo>
                      <a:pt x="29" y="134"/>
                      <a:pt x="16" y="139"/>
                      <a:pt x="4" y="135"/>
                    </a:cubicBezTo>
                    <a:cubicBezTo>
                      <a:pt x="2" y="142"/>
                      <a:pt x="1" y="149"/>
                      <a:pt x="0" y="157"/>
                    </a:cubicBezTo>
                    <a:cubicBezTo>
                      <a:pt x="12" y="157"/>
                      <a:pt x="22" y="167"/>
                      <a:pt x="22" y="180"/>
                    </a:cubicBezTo>
                    <a:cubicBezTo>
                      <a:pt x="22" y="192"/>
                      <a:pt x="12" y="202"/>
                      <a:pt x="0" y="203"/>
                    </a:cubicBezTo>
                    <a:cubicBezTo>
                      <a:pt x="1" y="211"/>
                      <a:pt x="3" y="220"/>
                      <a:pt x="6" y="228"/>
                    </a:cubicBezTo>
                    <a:cubicBezTo>
                      <a:pt x="17" y="224"/>
                      <a:pt x="30" y="230"/>
                      <a:pt x="35" y="241"/>
                    </a:cubicBezTo>
                    <a:cubicBezTo>
                      <a:pt x="40" y="252"/>
                      <a:pt x="35" y="265"/>
                      <a:pt x="24" y="271"/>
                    </a:cubicBezTo>
                    <a:cubicBezTo>
                      <a:pt x="28" y="277"/>
                      <a:pt x="32" y="283"/>
                      <a:pt x="36" y="289"/>
                    </a:cubicBezTo>
                    <a:cubicBezTo>
                      <a:pt x="45" y="281"/>
                      <a:pt x="59" y="281"/>
                      <a:pt x="68" y="290"/>
                    </a:cubicBezTo>
                    <a:cubicBezTo>
                      <a:pt x="76" y="298"/>
                      <a:pt x="77" y="312"/>
                      <a:pt x="69" y="321"/>
                    </a:cubicBezTo>
                    <a:cubicBezTo>
                      <a:pt x="76" y="327"/>
                      <a:pt x="83" y="331"/>
                      <a:pt x="90" y="336"/>
                    </a:cubicBezTo>
                    <a:cubicBezTo>
                      <a:pt x="96" y="325"/>
                      <a:pt x="108" y="319"/>
                      <a:pt x="120" y="324"/>
                    </a:cubicBezTo>
                    <a:cubicBezTo>
                      <a:pt x="131" y="329"/>
                      <a:pt x="137" y="341"/>
                      <a:pt x="133" y="353"/>
                    </a:cubicBezTo>
                    <a:cubicBezTo>
                      <a:pt x="140" y="355"/>
                      <a:pt x="147" y="356"/>
                      <a:pt x="154" y="357"/>
                    </a:cubicBezTo>
                    <a:cubicBezTo>
                      <a:pt x="155" y="345"/>
                      <a:pt x="165" y="335"/>
                      <a:pt x="177" y="335"/>
                    </a:cubicBezTo>
                    <a:cubicBezTo>
                      <a:pt x="190" y="335"/>
                      <a:pt x="200" y="345"/>
                      <a:pt x="201" y="357"/>
                    </a:cubicBezTo>
                    <a:cubicBezTo>
                      <a:pt x="209" y="356"/>
                      <a:pt x="218" y="354"/>
                      <a:pt x="226" y="352"/>
                    </a:cubicBezTo>
                    <a:cubicBezTo>
                      <a:pt x="222" y="341"/>
                      <a:pt x="227" y="327"/>
                      <a:pt x="239" y="322"/>
                    </a:cubicBezTo>
                    <a:cubicBezTo>
                      <a:pt x="250" y="317"/>
                      <a:pt x="264" y="323"/>
                      <a:pt x="269" y="334"/>
                    </a:cubicBezTo>
                    <a:cubicBezTo>
                      <a:pt x="275" y="331"/>
                      <a:pt x="281" y="327"/>
                      <a:pt x="287" y="322"/>
                    </a:cubicBezTo>
                    <a:cubicBezTo>
                      <a:pt x="278" y="313"/>
                      <a:pt x="278" y="299"/>
                      <a:pt x="287" y="290"/>
                    </a:cubicBezTo>
                    <a:cubicBezTo>
                      <a:pt x="296" y="281"/>
                      <a:pt x="311" y="281"/>
                      <a:pt x="320" y="290"/>
                    </a:cubicBezTo>
                    <a:close/>
                    <a:moveTo>
                      <a:pt x="179" y="82"/>
                    </a:moveTo>
                    <a:cubicBezTo>
                      <a:pt x="197" y="82"/>
                      <a:pt x="212" y="97"/>
                      <a:pt x="212" y="115"/>
                    </a:cubicBezTo>
                    <a:cubicBezTo>
                      <a:pt x="212" y="134"/>
                      <a:pt x="197" y="148"/>
                      <a:pt x="179" y="148"/>
                    </a:cubicBezTo>
                    <a:cubicBezTo>
                      <a:pt x="160" y="148"/>
                      <a:pt x="146" y="134"/>
                      <a:pt x="146" y="115"/>
                    </a:cubicBezTo>
                    <a:cubicBezTo>
                      <a:pt x="146" y="97"/>
                      <a:pt x="160" y="82"/>
                      <a:pt x="179" y="82"/>
                    </a:cubicBezTo>
                    <a:close/>
                    <a:moveTo>
                      <a:pt x="115" y="212"/>
                    </a:moveTo>
                    <a:cubicBezTo>
                      <a:pt x="97" y="212"/>
                      <a:pt x="82" y="197"/>
                      <a:pt x="82" y="179"/>
                    </a:cubicBezTo>
                    <a:cubicBezTo>
                      <a:pt x="82" y="160"/>
                      <a:pt x="97" y="146"/>
                      <a:pt x="115" y="146"/>
                    </a:cubicBezTo>
                    <a:cubicBezTo>
                      <a:pt x="134" y="146"/>
                      <a:pt x="148" y="160"/>
                      <a:pt x="148" y="179"/>
                    </a:cubicBezTo>
                    <a:cubicBezTo>
                      <a:pt x="148" y="197"/>
                      <a:pt x="134" y="212"/>
                      <a:pt x="115" y="212"/>
                    </a:cubicBezTo>
                    <a:close/>
                    <a:moveTo>
                      <a:pt x="163" y="179"/>
                    </a:moveTo>
                    <a:cubicBezTo>
                      <a:pt x="163" y="170"/>
                      <a:pt x="170" y="163"/>
                      <a:pt x="179" y="163"/>
                    </a:cubicBezTo>
                    <a:cubicBezTo>
                      <a:pt x="187" y="163"/>
                      <a:pt x="194" y="170"/>
                      <a:pt x="194" y="179"/>
                    </a:cubicBezTo>
                    <a:cubicBezTo>
                      <a:pt x="194" y="187"/>
                      <a:pt x="187" y="194"/>
                      <a:pt x="179" y="194"/>
                    </a:cubicBezTo>
                    <a:cubicBezTo>
                      <a:pt x="170" y="194"/>
                      <a:pt x="163" y="187"/>
                      <a:pt x="163" y="179"/>
                    </a:cubicBezTo>
                    <a:close/>
                    <a:moveTo>
                      <a:pt x="179" y="275"/>
                    </a:moveTo>
                    <a:cubicBezTo>
                      <a:pt x="160" y="275"/>
                      <a:pt x="146" y="260"/>
                      <a:pt x="146" y="242"/>
                    </a:cubicBezTo>
                    <a:cubicBezTo>
                      <a:pt x="146" y="224"/>
                      <a:pt x="160" y="209"/>
                      <a:pt x="179" y="209"/>
                    </a:cubicBezTo>
                    <a:cubicBezTo>
                      <a:pt x="197" y="209"/>
                      <a:pt x="212" y="224"/>
                      <a:pt x="212" y="242"/>
                    </a:cubicBezTo>
                    <a:cubicBezTo>
                      <a:pt x="212" y="260"/>
                      <a:pt x="197" y="275"/>
                      <a:pt x="179" y="275"/>
                    </a:cubicBezTo>
                    <a:close/>
                    <a:moveTo>
                      <a:pt x="242" y="212"/>
                    </a:moveTo>
                    <a:cubicBezTo>
                      <a:pt x="224" y="212"/>
                      <a:pt x="209" y="197"/>
                      <a:pt x="209" y="179"/>
                    </a:cubicBezTo>
                    <a:cubicBezTo>
                      <a:pt x="209" y="160"/>
                      <a:pt x="224" y="146"/>
                      <a:pt x="242" y="146"/>
                    </a:cubicBezTo>
                    <a:cubicBezTo>
                      <a:pt x="260" y="146"/>
                      <a:pt x="275" y="160"/>
                      <a:pt x="275" y="179"/>
                    </a:cubicBezTo>
                    <a:cubicBezTo>
                      <a:pt x="275" y="197"/>
                      <a:pt x="260" y="212"/>
                      <a:pt x="242" y="2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2"/>
              <p:cNvSpPr>
                <a:spLocks noEditPoints="1"/>
              </p:cNvSpPr>
              <p:nvPr/>
            </p:nvSpPr>
            <p:spPr bwMode="auto">
              <a:xfrm>
                <a:off x="3879850" y="1833563"/>
                <a:ext cx="1700213" cy="1700213"/>
              </a:xfrm>
              <a:custGeom>
                <a:avLst/>
                <a:gdLst>
                  <a:gd name="T0" fmla="*/ 449 w 453"/>
                  <a:gd name="T1" fmla="*/ 265 h 453"/>
                  <a:gd name="T2" fmla="*/ 453 w 453"/>
                  <a:gd name="T3" fmla="*/ 230 h 453"/>
                  <a:gd name="T4" fmla="*/ 396 w 453"/>
                  <a:gd name="T5" fmla="*/ 211 h 453"/>
                  <a:gd name="T6" fmla="*/ 391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2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7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2 w 453"/>
                  <a:gd name="T47" fmla="*/ 180 h 453"/>
                  <a:gd name="T48" fmla="*/ 3 w 453"/>
                  <a:gd name="T49" fmla="*/ 189 h 453"/>
                  <a:gd name="T50" fmla="*/ 0 w 453"/>
                  <a:gd name="T51" fmla="*/ 223 h 453"/>
                  <a:gd name="T52" fmla="*/ 56 w 453"/>
                  <a:gd name="T53" fmla="*/ 243 h 453"/>
                  <a:gd name="T54" fmla="*/ 61 w 453"/>
                  <a:gd name="T55" fmla="*/ 268 h 453"/>
                  <a:gd name="T56" fmla="*/ 14 w 453"/>
                  <a:gd name="T57" fmla="*/ 305 h 453"/>
                  <a:gd name="T58" fmla="*/ 28 w 453"/>
                  <a:gd name="T59" fmla="*/ 337 h 453"/>
                  <a:gd name="T60" fmla="*/ 87 w 453"/>
                  <a:gd name="T61" fmla="*/ 326 h 453"/>
                  <a:gd name="T62" fmla="*/ 103 w 453"/>
                  <a:gd name="T63" fmla="*/ 345 h 453"/>
                  <a:gd name="T64" fmla="*/ 81 w 453"/>
                  <a:gd name="T65" fmla="*/ 401 h 453"/>
                  <a:gd name="T66" fmla="*/ 110 w 453"/>
                  <a:gd name="T67" fmla="*/ 421 h 453"/>
                  <a:gd name="T68" fmla="*/ 155 w 453"/>
                  <a:gd name="T69" fmla="*/ 382 h 453"/>
                  <a:gd name="T70" fmla="*/ 179 w 453"/>
                  <a:gd name="T71" fmla="*/ 390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5 h 453"/>
                  <a:gd name="T86" fmla="*/ 344 w 453"/>
                  <a:gd name="T87" fmla="*/ 350 h 453"/>
                  <a:gd name="T88" fmla="*/ 400 w 453"/>
                  <a:gd name="T89" fmla="*/ 371 h 453"/>
                  <a:gd name="T90" fmla="*/ 420 w 453"/>
                  <a:gd name="T91" fmla="*/ 343 h 453"/>
                  <a:gd name="T92" fmla="*/ 381 w 453"/>
                  <a:gd name="T93" fmla="*/ 297 h 453"/>
                  <a:gd name="T94" fmla="*/ 390 w 453"/>
                  <a:gd name="T95" fmla="*/ 274 h 453"/>
                  <a:gd name="T96" fmla="*/ 449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49" y="265"/>
                    </a:moveTo>
                    <a:cubicBezTo>
                      <a:pt x="451" y="254"/>
                      <a:pt x="452" y="242"/>
                      <a:pt x="453" y="230"/>
                    </a:cubicBezTo>
                    <a:cubicBezTo>
                      <a:pt x="396" y="211"/>
                      <a:pt x="396" y="211"/>
                      <a:pt x="396" y="211"/>
                    </a:cubicBezTo>
                    <a:cubicBezTo>
                      <a:pt x="395" y="202"/>
                      <a:pt x="393" y="194"/>
                      <a:pt x="391" y="186"/>
                    </a:cubicBezTo>
                    <a:cubicBezTo>
                      <a:pt x="439" y="148"/>
                      <a:pt x="439" y="148"/>
                      <a:pt x="439" y="148"/>
                    </a:cubicBezTo>
                    <a:cubicBezTo>
                      <a:pt x="434" y="137"/>
                      <a:pt x="430" y="127"/>
                      <a:pt x="424" y="117"/>
                    </a:cubicBezTo>
                    <a:cubicBezTo>
                      <a:pt x="365" y="128"/>
                      <a:pt x="365" y="128"/>
                      <a:pt x="365" y="128"/>
                    </a:cubicBezTo>
                    <a:cubicBezTo>
                      <a:pt x="360" y="121"/>
                      <a:pt x="355" y="115"/>
                      <a:pt x="349" y="109"/>
                    </a:cubicBezTo>
                    <a:cubicBezTo>
                      <a:pt x="371" y="52"/>
                      <a:pt x="371" y="52"/>
                      <a:pt x="371" y="52"/>
                    </a:cubicBezTo>
                    <a:cubicBezTo>
                      <a:pt x="362" y="45"/>
                      <a:pt x="352" y="38"/>
                      <a:pt x="343" y="32"/>
                    </a:cubicBezTo>
                    <a:cubicBezTo>
                      <a:pt x="297" y="72"/>
                      <a:pt x="297" y="72"/>
                      <a:pt x="297" y="72"/>
                    </a:cubicBezTo>
                    <a:cubicBezTo>
                      <a:pt x="289" y="68"/>
                      <a:pt x="281" y="65"/>
                      <a:pt x="273" y="63"/>
                    </a:cubicBezTo>
                    <a:cubicBezTo>
                      <a:pt x="264" y="3"/>
                      <a:pt x="264" y="3"/>
                      <a:pt x="264" y="3"/>
                    </a:cubicBezTo>
                    <a:cubicBezTo>
                      <a:pt x="253" y="2"/>
                      <a:pt x="241" y="1"/>
                      <a:pt x="230" y="0"/>
                    </a:cubicBezTo>
                    <a:cubicBezTo>
                      <a:pt x="210" y="57"/>
                      <a:pt x="210" y="57"/>
                      <a:pt x="210" y="57"/>
                    </a:cubicBezTo>
                    <a:cubicBezTo>
                      <a:pt x="201" y="58"/>
                      <a:pt x="193" y="59"/>
                      <a:pt x="185" y="61"/>
                    </a:cubicBezTo>
                    <a:cubicBezTo>
                      <a:pt x="147" y="14"/>
                      <a:pt x="147" y="14"/>
                      <a:pt x="147" y="14"/>
                    </a:cubicBezTo>
                    <a:cubicBezTo>
                      <a:pt x="136" y="18"/>
                      <a:pt x="126" y="23"/>
                      <a:pt x="116" y="29"/>
                    </a:cubicBezTo>
                    <a:cubicBezTo>
                      <a:pt x="127" y="88"/>
                      <a:pt x="127" y="88"/>
                      <a:pt x="127" y="88"/>
                    </a:cubicBezTo>
                    <a:cubicBezTo>
                      <a:pt x="120" y="93"/>
                      <a:pt x="114" y="98"/>
                      <a:pt x="108" y="104"/>
                    </a:cubicBezTo>
                    <a:cubicBezTo>
                      <a:pt x="52" y="82"/>
                      <a:pt x="52" y="82"/>
                      <a:pt x="52" y="82"/>
                    </a:cubicBezTo>
                    <a:cubicBezTo>
                      <a:pt x="44" y="91"/>
                      <a:pt x="38" y="100"/>
                      <a:pt x="32" y="110"/>
                    </a:cubicBezTo>
                    <a:cubicBezTo>
                      <a:pt x="71" y="156"/>
                      <a:pt x="71" y="156"/>
                      <a:pt x="71" y="156"/>
                    </a:cubicBezTo>
                    <a:cubicBezTo>
                      <a:pt x="68" y="164"/>
                      <a:pt x="65" y="171"/>
                      <a:pt x="62" y="180"/>
                    </a:cubicBezTo>
                    <a:cubicBezTo>
                      <a:pt x="3" y="189"/>
                      <a:pt x="3" y="189"/>
                      <a:pt x="3" y="189"/>
                    </a:cubicBezTo>
                    <a:cubicBezTo>
                      <a:pt x="1" y="200"/>
                      <a:pt x="0" y="211"/>
                      <a:pt x="0" y="223"/>
                    </a:cubicBezTo>
                    <a:cubicBezTo>
                      <a:pt x="56" y="243"/>
                      <a:pt x="56" y="243"/>
                      <a:pt x="56" y="243"/>
                    </a:cubicBezTo>
                    <a:cubicBezTo>
                      <a:pt x="57" y="251"/>
                      <a:pt x="59" y="260"/>
                      <a:pt x="61" y="268"/>
                    </a:cubicBezTo>
                    <a:cubicBezTo>
                      <a:pt x="14" y="305"/>
                      <a:pt x="14" y="305"/>
                      <a:pt x="14" y="305"/>
                    </a:cubicBezTo>
                    <a:cubicBezTo>
                      <a:pt x="18" y="316"/>
                      <a:pt x="22" y="327"/>
                      <a:pt x="28" y="337"/>
                    </a:cubicBezTo>
                    <a:cubicBezTo>
                      <a:pt x="87" y="326"/>
                      <a:pt x="87" y="326"/>
                      <a:pt x="87" y="326"/>
                    </a:cubicBezTo>
                    <a:cubicBezTo>
                      <a:pt x="92" y="332"/>
                      <a:pt x="98" y="339"/>
                      <a:pt x="103" y="345"/>
                    </a:cubicBezTo>
                    <a:cubicBezTo>
                      <a:pt x="81" y="401"/>
                      <a:pt x="81" y="401"/>
                      <a:pt x="81" y="401"/>
                    </a:cubicBezTo>
                    <a:cubicBezTo>
                      <a:pt x="90" y="408"/>
                      <a:pt x="100" y="415"/>
                      <a:pt x="110" y="421"/>
                    </a:cubicBezTo>
                    <a:cubicBezTo>
                      <a:pt x="155" y="382"/>
                      <a:pt x="155" y="382"/>
                      <a:pt x="155" y="382"/>
                    </a:cubicBezTo>
                    <a:cubicBezTo>
                      <a:pt x="163" y="385"/>
                      <a:pt x="171" y="388"/>
                      <a:pt x="179" y="390"/>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5"/>
                      <a:pt x="325" y="365"/>
                      <a:pt x="325" y="365"/>
                    </a:cubicBezTo>
                    <a:cubicBezTo>
                      <a:pt x="332" y="361"/>
                      <a:pt x="338" y="355"/>
                      <a:pt x="344" y="350"/>
                    </a:cubicBezTo>
                    <a:cubicBezTo>
                      <a:pt x="400" y="371"/>
                      <a:pt x="400" y="371"/>
                      <a:pt x="400" y="371"/>
                    </a:cubicBezTo>
                    <a:cubicBezTo>
                      <a:pt x="408" y="363"/>
                      <a:pt x="414" y="353"/>
                      <a:pt x="420" y="343"/>
                    </a:cubicBezTo>
                    <a:cubicBezTo>
                      <a:pt x="381" y="297"/>
                      <a:pt x="381" y="297"/>
                      <a:pt x="381" y="297"/>
                    </a:cubicBezTo>
                    <a:cubicBezTo>
                      <a:pt x="385" y="290"/>
                      <a:pt x="387" y="282"/>
                      <a:pt x="390" y="274"/>
                    </a:cubicBezTo>
                    <a:lnTo>
                      <a:pt x="449"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43"/>
              <p:cNvSpPr>
                <a:spLocks noEditPoints="1"/>
              </p:cNvSpPr>
              <p:nvPr/>
            </p:nvSpPr>
            <p:spPr bwMode="auto">
              <a:xfrm>
                <a:off x="2432050" y="7346950"/>
                <a:ext cx="1700213" cy="1700213"/>
              </a:xfrm>
              <a:custGeom>
                <a:avLst/>
                <a:gdLst>
                  <a:gd name="T0" fmla="*/ 450 w 453"/>
                  <a:gd name="T1" fmla="*/ 265 h 453"/>
                  <a:gd name="T2" fmla="*/ 453 w 453"/>
                  <a:gd name="T3" fmla="*/ 231 h 453"/>
                  <a:gd name="T4" fmla="*/ 396 w 453"/>
                  <a:gd name="T5" fmla="*/ 211 h 453"/>
                  <a:gd name="T6" fmla="*/ 392 w 453"/>
                  <a:gd name="T7" fmla="*/ 186 h 453"/>
                  <a:gd name="T8" fmla="*/ 439 w 453"/>
                  <a:gd name="T9" fmla="*/ 148 h 453"/>
                  <a:gd name="T10" fmla="*/ 424 w 453"/>
                  <a:gd name="T11" fmla="*/ 117 h 453"/>
                  <a:gd name="T12" fmla="*/ 365 w 453"/>
                  <a:gd name="T13" fmla="*/ 128 h 453"/>
                  <a:gd name="T14" fmla="*/ 349 w 453"/>
                  <a:gd name="T15" fmla="*/ 109 h 453"/>
                  <a:gd name="T16" fmla="*/ 371 w 453"/>
                  <a:gd name="T17" fmla="*/ 52 h 453"/>
                  <a:gd name="T18" fmla="*/ 343 w 453"/>
                  <a:gd name="T19" fmla="*/ 33 h 453"/>
                  <a:gd name="T20" fmla="*/ 297 w 453"/>
                  <a:gd name="T21" fmla="*/ 72 h 453"/>
                  <a:gd name="T22" fmla="*/ 273 w 453"/>
                  <a:gd name="T23" fmla="*/ 63 h 453"/>
                  <a:gd name="T24" fmla="*/ 264 w 453"/>
                  <a:gd name="T25" fmla="*/ 3 h 453"/>
                  <a:gd name="T26" fmla="*/ 230 w 453"/>
                  <a:gd name="T27" fmla="*/ 0 h 453"/>
                  <a:gd name="T28" fmla="*/ 210 w 453"/>
                  <a:gd name="T29" fmla="*/ 57 h 453"/>
                  <a:gd name="T30" fmla="*/ 185 w 453"/>
                  <a:gd name="T31" fmla="*/ 61 h 453"/>
                  <a:gd name="T32" fmla="*/ 148 w 453"/>
                  <a:gd name="T33" fmla="*/ 14 h 453"/>
                  <a:gd name="T34" fmla="*/ 116 w 453"/>
                  <a:gd name="T35" fmla="*/ 29 h 453"/>
                  <a:gd name="T36" fmla="*/ 127 w 453"/>
                  <a:gd name="T37" fmla="*/ 88 h 453"/>
                  <a:gd name="T38" fmla="*/ 108 w 453"/>
                  <a:gd name="T39" fmla="*/ 104 h 453"/>
                  <a:gd name="T40" fmla="*/ 52 w 453"/>
                  <a:gd name="T41" fmla="*/ 82 h 453"/>
                  <a:gd name="T42" fmla="*/ 32 w 453"/>
                  <a:gd name="T43" fmla="*/ 110 h 453"/>
                  <a:gd name="T44" fmla="*/ 71 w 453"/>
                  <a:gd name="T45" fmla="*/ 156 h 453"/>
                  <a:gd name="T46" fmla="*/ 63 w 453"/>
                  <a:gd name="T47" fmla="*/ 180 h 453"/>
                  <a:gd name="T48" fmla="*/ 3 w 453"/>
                  <a:gd name="T49" fmla="*/ 189 h 453"/>
                  <a:gd name="T50" fmla="*/ 0 w 453"/>
                  <a:gd name="T51" fmla="*/ 223 h 453"/>
                  <a:gd name="T52" fmla="*/ 57 w 453"/>
                  <a:gd name="T53" fmla="*/ 243 h 453"/>
                  <a:gd name="T54" fmla="*/ 61 w 453"/>
                  <a:gd name="T55" fmla="*/ 268 h 453"/>
                  <a:gd name="T56" fmla="*/ 14 w 453"/>
                  <a:gd name="T57" fmla="*/ 306 h 453"/>
                  <a:gd name="T58" fmla="*/ 28 w 453"/>
                  <a:gd name="T59" fmla="*/ 337 h 453"/>
                  <a:gd name="T60" fmla="*/ 87 w 453"/>
                  <a:gd name="T61" fmla="*/ 326 h 453"/>
                  <a:gd name="T62" fmla="*/ 103 w 453"/>
                  <a:gd name="T63" fmla="*/ 345 h 453"/>
                  <a:gd name="T64" fmla="*/ 82 w 453"/>
                  <a:gd name="T65" fmla="*/ 401 h 453"/>
                  <a:gd name="T66" fmla="*/ 110 w 453"/>
                  <a:gd name="T67" fmla="*/ 421 h 453"/>
                  <a:gd name="T68" fmla="*/ 155 w 453"/>
                  <a:gd name="T69" fmla="*/ 382 h 453"/>
                  <a:gd name="T70" fmla="*/ 179 w 453"/>
                  <a:gd name="T71" fmla="*/ 391 h 453"/>
                  <a:gd name="T72" fmla="*/ 188 w 453"/>
                  <a:gd name="T73" fmla="*/ 450 h 453"/>
                  <a:gd name="T74" fmla="*/ 222 w 453"/>
                  <a:gd name="T75" fmla="*/ 453 h 453"/>
                  <a:gd name="T76" fmla="*/ 242 w 453"/>
                  <a:gd name="T77" fmla="*/ 396 h 453"/>
                  <a:gd name="T78" fmla="*/ 267 w 453"/>
                  <a:gd name="T79" fmla="*/ 392 h 453"/>
                  <a:gd name="T80" fmla="*/ 305 w 453"/>
                  <a:gd name="T81" fmla="*/ 439 h 453"/>
                  <a:gd name="T82" fmla="*/ 336 w 453"/>
                  <a:gd name="T83" fmla="*/ 425 h 453"/>
                  <a:gd name="T84" fmla="*/ 325 w 453"/>
                  <a:gd name="T85" fmla="*/ 366 h 453"/>
                  <a:gd name="T86" fmla="*/ 344 w 453"/>
                  <a:gd name="T87" fmla="*/ 350 h 453"/>
                  <a:gd name="T88" fmla="*/ 401 w 453"/>
                  <a:gd name="T89" fmla="*/ 371 h 453"/>
                  <a:gd name="T90" fmla="*/ 420 w 453"/>
                  <a:gd name="T91" fmla="*/ 343 h 453"/>
                  <a:gd name="T92" fmla="*/ 381 w 453"/>
                  <a:gd name="T93" fmla="*/ 298 h 453"/>
                  <a:gd name="T94" fmla="*/ 390 w 453"/>
                  <a:gd name="T95" fmla="*/ 274 h 453"/>
                  <a:gd name="T96" fmla="*/ 450 w 453"/>
                  <a:gd name="T97" fmla="*/ 265 h 453"/>
                  <a:gd name="T98" fmla="*/ 226 w 453"/>
                  <a:gd name="T99" fmla="*/ 303 h 453"/>
                  <a:gd name="T100" fmla="*/ 150 w 453"/>
                  <a:gd name="T101" fmla="*/ 227 h 453"/>
                  <a:gd name="T102" fmla="*/ 226 w 453"/>
                  <a:gd name="T103" fmla="*/ 151 h 453"/>
                  <a:gd name="T104" fmla="*/ 302 w 453"/>
                  <a:gd name="T105" fmla="*/ 227 h 453"/>
                  <a:gd name="T106" fmla="*/ 226 w 453"/>
                  <a:gd name="T107" fmla="*/ 30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3" h="453">
                    <a:moveTo>
                      <a:pt x="450" y="265"/>
                    </a:moveTo>
                    <a:cubicBezTo>
                      <a:pt x="451" y="254"/>
                      <a:pt x="452" y="242"/>
                      <a:pt x="453" y="231"/>
                    </a:cubicBezTo>
                    <a:cubicBezTo>
                      <a:pt x="396" y="211"/>
                      <a:pt x="396" y="211"/>
                      <a:pt x="396" y="211"/>
                    </a:cubicBezTo>
                    <a:cubicBezTo>
                      <a:pt x="395" y="202"/>
                      <a:pt x="394" y="194"/>
                      <a:pt x="392" y="186"/>
                    </a:cubicBezTo>
                    <a:cubicBezTo>
                      <a:pt x="439" y="148"/>
                      <a:pt x="439" y="148"/>
                      <a:pt x="439" y="148"/>
                    </a:cubicBezTo>
                    <a:cubicBezTo>
                      <a:pt x="435" y="137"/>
                      <a:pt x="430" y="127"/>
                      <a:pt x="424" y="117"/>
                    </a:cubicBezTo>
                    <a:cubicBezTo>
                      <a:pt x="365" y="128"/>
                      <a:pt x="365" y="128"/>
                      <a:pt x="365" y="128"/>
                    </a:cubicBezTo>
                    <a:cubicBezTo>
                      <a:pt x="360" y="121"/>
                      <a:pt x="355" y="115"/>
                      <a:pt x="349" y="109"/>
                    </a:cubicBezTo>
                    <a:cubicBezTo>
                      <a:pt x="371" y="52"/>
                      <a:pt x="371" y="52"/>
                      <a:pt x="371" y="52"/>
                    </a:cubicBezTo>
                    <a:cubicBezTo>
                      <a:pt x="362" y="45"/>
                      <a:pt x="353" y="38"/>
                      <a:pt x="343" y="33"/>
                    </a:cubicBezTo>
                    <a:cubicBezTo>
                      <a:pt x="297" y="72"/>
                      <a:pt x="297" y="72"/>
                      <a:pt x="297" y="72"/>
                    </a:cubicBezTo>
                    <a:cubicBezTo>
                      <a:pt x="289" y="68"/>
                      <a:pt x="282" y="65"/>
                      <a:pt x="273" y="63"/>
                    </a:cubicBezTo>
                    <a:cubicBezTo>
                      <a:pt x="264" y="3"/>
                      <a:pt x="264" y="3"/>
                      <a:pt x="264" y="3"/>
                    </a:cubicBezTo>
                    <a:cubicBezTo>
                      <a:pt x="253" y="2"/>
                      <a:pt x="242" y="1"/>
                      <a:pt x="230" y="0"/>
                    </a:cubicBezTo>
                    <a:cubicBezTo>
                      <a:pt x="210" y="57"/>
                      <a:pt x="210" y="57"/>
                      <a:pt x="210" y="57"/>
                    </a:cubicBezTo>
                    <a:cubicBezTo>
                      <a:pt x="202" y="58"/>
                      <a:pt x="193" y="59"/>
                      <a:pt x="185" y="61"/>
                    </a:cubicBezTo>
                    <a:cubicBezTo>
                      <a:pt x="148" y="14"/>
                      <a:pt x="148" y="14"/>
                      <a:pt x="148" y="14"/>
                    </a:cubicBezTo>
                    <a:cubicBezTo>
                      <a:pt x="137" y="18"/>
                      <a:pt x="126" y="23"/>
                      <a:pt x="116" y="29"/>
                    </a:cubicBezTo>
                    <a:cubicBezTo>
                      <a:pt x="127" y="88"/>
                      <a:pt x="127" y="88"/>
                      <a:pt x="127" y="88"/>
                    </a:cubicBezTo>
                    <a:cubicBezTo>
                      <a:pt x="121" y="93"/>
                      <a:pt x="114" y="98"/>
                      <a:pt x="108" y="104"/>
                    </a:cubicBezTo>
                    <a:cubicBezTo>
                      <a:pt x="52" y="82"/>
                      <a:pt x="52" y="82"/>
                      <a:pt x="52" y="82"/>
                    </a:cubicBezTo>
                    <a:cubicBezTo>
                      <a:pt x="45" y="91"/>
                      <a:pt x="38" y="100"/>
                      <a:pt x="32" y="110"/>
                    </a:cubicBezTo>
                    <a:cubicBezTo>
                      <a:pt x="71" y="156"/>
                      <a:pt x="71" y="156"/>
                      <a:pt x="71" y="156"/>
                    </a:cubicBezTo>
                    <a:cubicBezTo>
                      <a:pt x="68" y="164"/>
                      <a:pt x="65" y="171"/>
                      <a:pt x="63" y="180"/>
                    </a:cubicBezTo>
                    <a:cubicBezTo>
                      <a:pt x="3" y="189"/>
                      <a:pt x="3" y="189"/>
                      <a:pt x="3" y="189"/>
                    </a:cubicBezTo>
                    <a:cubicBezTo>
                      <a:pt x="1" y="200"/>
                      <a:pt x="0" y="211"/>
                      <a:pt x="0" y="223"/>
                    </a:cubicBezTo>
                    <a:cubicBezTo>
                      <a:pt x="57" y="243"/>
                      <a:pt x="57" y="243"/>
                      <a:pt x="57" y="243"/>
                    </a:cubicBezTo>
                    <a:cubicBezTo>
                      <a:pt x="57" y="251"/>
                      <a:pt x="59" y="260"/>
                      <a:pt x="61" y="268"/>
                    </a:cubicBezTo>
                    <a:cubicBezTo>
                      <a:pt x="14" y="306"/>
                      <a:pt x="14" y="306"/>
                      <a:pt x="14" y="306"/>
                    </a:cubicBezTo>
                    <a:cubicBezTo>
                      <a:pt x="18" y="316"/>
                      <a:pt x="23" y="327"/>
                      <a:pt x="28" y="337"/>
                    </a:cubicBezTo>
                    <a:cubicBezTo>
                      <a:pt x="87" y="326"/>
                      <a:pt x="87" y="326"/>
                      <a:pt x="87" y="326"/>
                    </a:cubicBezTo>
                    <a:cubicBezTo>
                      <a:pt x="92" y="332"/>
                      <a:pt x="98" y="339"/>
                      <a:pt x="103" y="345"/>
                    </a:cubicBezTo>
                    <a:cubicBezTo>
                      <a:pt x="82" y="401"/>
                      <a:pt x="82" y="401"/>
                      <a:pt x="82" y="401"/>
                    </a:cubicBezTo>
                    <a:cubicBezTo>
                      <a:pt x="90" y="408"/>
                      <a:pt x="100" y="415"/>
                      <a:pt x="110" y="421"/>
                    </a:cubicBezTo>
                    <a:cubicBezTo>
                      <a:pt x="155" y="382"/>
                      <a:pt x="155" y="382"/>
                      <a:pt x="155" y="382"/>
                    </a:cubicBezTo>
                    <a:cubicBezTo>
                      <a:pt x="163" y="385"/>
                      <a:pt x="171" y="388"/>
                      <a:pt x="179" y="391"/>
                    </a:cubicBezTo>
                    <a:cubicBezTo>
                      <a:pt x="188" y="450"/>
                      <a:pt x="188" y="450"/>
                      <a:pt x="188" y="450"/>
                    </a:cubicBezTo>
                    <a:cubicBezTo>
                      <a:pt x="199" y="452"/>
                      <a:pt x="211" y="453"/>
                      <a:pt x="222" y="453"/>
                    </a:cubicBezTo>
                    <a:cubicBezTo>
                      <a:pt x="242" y="396"/>
                      <a:pt x="242" y="396"/>
                      <a:pt x="242" y="396"/>
                    </a:cubicBezTo>
                    <a:cubicBezTo>
                      <a:pt x="251" y="396"/>
                      <a:pt x="259" y="394"/>
                      <a:pt x="267" y="392"/>
                    </a:cubicBezTo>
                    <a:cubicBezTo>
                      <a:pt x="305" y="439"/>
                      <a:pt x="305" y="439"/>
                      <a:pt x="305" y="439"/>
                    </a:cubicBezTo>
                    <a:cubicBezTo>
                      <a:pt x="316" y="435"/>
                      <a:pt x="326" y="430"/>
                      <a:pt x="336" y="425"/>
                    </a:cubicBezTo>
                    <a:cubicBezTo>
                      <a:pt x="325" y="366"/>
                      <a:pt x="325" y="366"/>
                      <a:pt x="325" y="366"/>
                    </a:cubicBezTo>
                    <a:cubicBezTo>
                      <a:pt x="332" y="361"/>
                      <a:pt x="338" y="355"/>
                      <a:pt x="344" y="350"/>
                    </a:cubicBezTo>
                    <a:cubicBezTo>
                      <a:pt x="401" y="371"/>
                      <a:pt x="401" y="371"/>
                      <a:pt x="401" y="371"/>
                    </a:cubicBezTo>
                    <a:cubicBezTo>
                      <a:pt x="408" y="363"/>
                      <a:pt x="415" y="353"/>
                      <a:pt x="420" y="343"/>
                    </a:cubicBezTo>
                    <a:cubicBezTo>
                      <a:pt x="381" y="298"/>
                      <a:pt x="381" y="298"/>
                      <a:pt x="381" y="298"/>
                    </a:cubicBezTo>
                    <a:cubicBezTo>
                      <a:pt x="385" y="290"/>
                      <a:pt x="388" y="282"/>
                      <a:pt x="390" y="274"/>
                    </a:cubicBezTo>
                    <a:lnTo>
                      <a:pt x="450" y="265"/>
                    </a:lnTo>
                    <a:close/>
                    <a:moveTo>
                      <a:pt x="226" y="303"/>
                    </a:moveTo>
                    <a:cubicBezTo>
                      <a:pt x="184" y="303"/>
                      <a:pt x="150" y="269"/>
                      <a:pt x="150" y="227"/>
                    </a:cubicBezTo>
                    <a:cubicBezTo>
                      <a:pt x="150" y="185"/>
                      <a:pt x="184" y="151"/>
                      <a:pt x="226" y="151"/>
                    </a:cubicBezTo>
                    <a:cubicBezTo>
                      <a:pt x="268" y="151"/>
                      <a:pt x="302" y="185"/>
                      <a:pt x="302" y="227"/>
                    </a:cubicBezTo>
                    <a:cubicBezTo>
                      <a:pt x="302" y="269"/>
                      <a:pt x="268" y="303"/>
                      <a:pt x="226" y="30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5"/>
              <p:cNvSpPr>
                <a:spLocks noEditPoints="1"/>
              </p:cNvSpPr>
              <p:nvPr/>
            </p:nvSpPr>
            <p:spPr bwMode="auto">
              <a:xfrm>
                <a:off x="4645025" y="7188200"/>
                <a:ext cx="1512888" cy="1512888"/>
              </a:xfrm>
              <a:custGeom>
                <a:avLst/>
                <a:gdLst>
                  <a:gd name="T0" fmla="*/ 202 w 403"/>
                  <a:gd name="T1" fmla="*/ 0 h 403"/>
                  <a:gd name="T2" fmla="*/ 0 w 403"/>
                  <a:gd name="T3" fmla="*/ 201 h 403"/>
                  <a:gd name="T4" fmla="*/ 202 w 403"/>
                  <a:gd name="T5" fmla="*/ 403 h 403"/>
                  <a:gd name="T6" fmla="*/ 403 w 403"/>
                  <a:gd name="T7" fmla="*/ 201 h 403"/>
                  <a:gd name="T8" fmla="*/ 202 w 403"/>
                  <a:gd name="T9" fmla="*/ 0 h 403"/>
                  <a:gd name="T10" fmla="*/ 202 w 403"/>
                  <a:gd name="T11" fmla="*/ 351 h 403"/>
                  <a:gd name="T12" fmla="*/ 52 w 403"/>
                  <a:gd name="T13" fmla="*/ 201 h 403"/>
                  <a:gd name="T14" fmla="*/ 202 w 403"/>
                  <a:gd name="T15" fmla="*/ 51 h 403"/>
                  <a:gd name="T16" fmla="*/ 352 w 403"/>
                  <a:gd name="T17" fmla="*/ 201 h 403"/>
                  <a:gd name="T18" fmla="*/ 202 w 403"/>
                  <a:gd name="T19" fmla="*/ 35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403">
                    <a:moveTo>
                      <a:pt x="202" y="0"/>
                    </a:moveTo>
                    <a:cubicBezTo>
                      <a:pt x="90" y="0"/>
                      <a:pt x="0" y="90"/>
                      <a:pt x="0" y="201"/>
                    </a:cubicBezTo>
                    <a:cubicBezTo>
                      <a:pt x="0" y="312"/>
                      <a:pt x="90" y="403"/>
                      <a:pt x="202" y="403"/>
                    </a:cubicBezTo>
                    <a:cubicBezTo>
                      <a:pt x="313" y="403"/>
                      <a:pt x="403" y="312"/>
                      <a:pt x="403" y="201"/>
                    </a:cubicBezTo>
                    <a:cubicBezTo>
                      <a:pt x="403" y="90"/>
                      <a:pt x="313" y="0"/>
                      <a:pt x="202" y="0"/>
                    </a:cubicBezTo>
                    <a:close/>
                    <a:moveTo>
                      <a:pt x="202" y="351"/>
                    </a:moveTo>
                    <a:cubicBezTo>
                      <a:pt x="119" y="351"/>
                      <a:pt x="52" y="284"/>
                      <a:pt x="52" y="201"/>
                    </a:cubicBezTo>
                    <a:cubicBezTo>
                      <a:pt x="52" y="118"/>
                      <a:pt x="119" y="51"/>
                      <a:pt x="202" y="51"/>
                    </a:cubicBezTo>
                    <a:cubicBezTo>
                      <a:pt x="285" y="51"/>
                      <a:pt x="352" y="118"/>
                      <a:pt x="352" y="201"/>
                    </a:cubicBezTo>
                    <a:cubicBezTo>
                      <a:pt x="352" y="284"/>
                      <a:pt x="285" y="351"/>
                      <a:pt x="202" y="35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46"/>
              <p:cNvSpPr>
                <a:spLocks noEditPoints="1"/>
              </p:cNvSpPr>
              <p:nvPr/>
            </p:nvSpPr>
            <p:spPr bwMode="auto">
              <a:xfrm>
                <a:off x="4251325" y="6794500"/>
                <a:ext cx="2300288" cy="2300288"/>
              </a:xfrm>
              <a:custGeom>
                <a:avLst/>
                <a:gdLst>
                  <a:gd name="T0" fmla="*/ 613 w 613"/>
                  <a:gd name="T1" fmla="*/ 298 h 613"/>
                  <a:gd name="T2" fmla="*/ 571 w 613"/>
                  <a:gd name="T3" fmla="*/ 235 h 613"/>
                  <a:gd name="T4" fmla="*/ 594 w 613"/>
                  <a:gd name="T5" fmla="*/ 199 h 613"/>
                  <a:gd name="T6" fmla="*/ 533 w 613"/>
                  <a:gd name="T7" fmla="*/ 153 h 613"/>
                  <a:gd name="T8" fmla="*/ 543 w 613"/>
                  <a:gd name="T9" fmla="*/ 111 h 613"/>
                  <a:gd name="T10" fmla="*/ 471 w 613"/>
                  <a:gd name="T11" fmla="*/ 87 h 613"/>
                  <a:gd name="T12" fmla="*/ 466 w 613"/>
                  <a:gd name="T13" fmla="*/ 45 h 613"/>
                  <a:gd name="T14" fmla="*/ 410 w 613"/>
                  <a:gd name="T15" fmla="*/ 18 h 613"/>
                  <a:gd name="T16" fmla="*/ 374 w 613"/>
                  <a:gd name="T17" fmla="*/ 41 h 613"/>
                  <a:gd name="T18" fmla="*/ 310 w 613"/>
                  <a:gd name="T19" fmla="*/ 0 h 613"/>
                  <a:gd name="T20" fmla="*/ 283 w 613"/>
                  <a:gd name="T21" fmla="*/ 34 h 613"/>
                  <a:gd name="T22" fmla="*/ 209 w 613"/>
                  <a:gd name="T23" fmla="*/ 16 h 613"/>
                  <a:gd name="T24" fmla="*/ 195 w 613"/>
                  <a:gd name="T25" fmla="*/ 56 h 613"/>
                  <a:gd name="T26" fmla="*/ 120 w 613"/>
                  <a:gd name="T27" fmla="*/ 64 h 613"/>
                  <a:gd name="T28" fmla="*/ 120 w 613"/>
                  <a:gd name="T29" fmla="*/ 106 h 613"/>
                  <a:gd name="T30" fmla="*/ 51 w 613"/>
                  <a:gd name="T31" fmla="*/ 138 h 613"/>
                  <a:gd name="T32" fmla="*/ 65 w 613"/>
                  <a:gd name="T33" fmla="*/ 178 h 613"/>
                  <a:gd name="T34" fmla="*/ 26 w 613"/>
                  <a:gd name="T35" fmla="*/ 183 h 613"/>
                  <a:gd name="T36" fmla="*/ 39 w 613"/>
                  <a:gd name="T37" fmla="*/ 248 h 613"/>
                  <a:gd name="T38" fmla="*/ 3 w 613"/>
                  <a:gd name="T39" fmla="*/ 268 h 613"/>
                  <a:gd name="T40" fmla="*/ 35 w 613"/>
                  <a:gd name="T41" fmla="*/ 338 h 613"/>
                  <a:gd name="T42" fmla="*/ 7 w 613"/>
                  <a:gd name="T43" fmla="*/ 369 h 613"/>
                  <a:gd name="T44" fmla="*/ 60 w 613"/>
                  <a:gd name="T45" fmla="*/ 425 h 613"/>
                  <a:gd name="T46" fmla="*/ 43 w 613"/>
                  <a:gd name="T47" fmla="*/ 462 h 613"/>
                  <a:gd name="T48" fmla="*/ 112 w 613"/>
                  <a:gd name="T49" fmla="*/ 498 h 613"/>
                  <a:gd name="T50" fmla="*/ 108 w 613"/>
                  <a:gd name="T51" fmla="*/ 539 h 613"/>
                  <a:gd name="T52" fmla="*/ 185 w 613"/>
                  <a:gd name="T53" fmla="*/ 551 h 613"/>
                  <a:gd name="T54" fmla="*/ 197 w 613"/>
                  <a:gd name="T55" fmla="*/ 557 h 613"/>
                  <a:gd name="T56" fmla="*/ 256 w 613"/>
                  <a:gd name="T57" fmla="*/ 608 h 613"/>
                  <a:gd name="T58" fmla="*/ 284 w 613"/>
                  <a:gd name="T59" fmla="*/ 579 h 613"/>
                  <a:gd name="T60" fmla="*/ 356 w 613"/>
                  <a:gd name="T61" fmla="*/ 608 h 613"/>
                  <a:gd name="T62" fmla="*/ 373 w 613"/>
                  <a:gd name="T63" fmla="*/ 571 h 613"/>
                  <a:gd name="T64" fmla="*/ 450 w 613"/>
                  <a:gd name="T65" fmla="*/ 576 h 613"/>
                  <a:gd name="T66" fmla="*/ 455 w 613"/>
                  <a:gd name="T67" fmla="*/ 536 h 613"/>
                  <a:gd name="T68" fmla="*/ 530 w 613"/>
                  <a:gd name="T69" fmla="*/ 516 h 613"/>
                  <a:gd name="T70" fmla="*/ 521 w 613"/>
                  <a:gd name="T71" fmla="*/ 476 h 613"/>
                  <a:gd name="T72" fmla="*/ 586 w 613"/>
                  <a:gd name="T73" fmla="*/ 433 h 613"/>
                  <a:gd name="T74" fmla="*/ 565 w 613"/>
                  <a:gd name="T75" fmla="*/ 397 h 613"/>
                  <a:gd name="T76" fmla="*/ 612 w 613"/>
                  <a:gd name="T77" fmla="*/ 336 h 613"/>
                  <a:gd name="T78" fmla="*/ 580 w 613"/>
                  <a:gd name="T79" fmla="*/ 308 h 613"/>
                  <a:gd name="T80" fmla="*/ 85 w 613"/>
                  <a:gd name="T81" fmla="*/ 306 h 613"/>
                  <a:gd name="T82" fmla="*/ 528 w 613"/>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613">
                    <a:moveTo>
                      <a:pt x="580" y="308"/>
                    </a:moveTo>
                    <a:cubicBezTo>
                      <a:pt x="613" y="298"/>
                      <a:pt x="613" y="298"/>
                      <a:pt x="613" y="298"/>
                    </a:cubicBezTo>
                    <a:cubicBezTo>
                      <a:pt x="612" y="277"/>
                      <a:pt x="610" y="256"/>
                      <a:pt x="605" y="235"/>
                    </a:cubicBezTo>
                    <a:cubicBezTo>
                      <a:pt x="571" y="235"/>
                      <a:pt x="571" y="235"/>
                      <a:pt x="571" y="235"/>
                    </a:cubicBezTo>
                    <a:cubicBezTo>
                      <a:pt x="569" y="229"/>
                      <a:pt x="568" y="224"/>
                      <a:pt x="566" y="219"/>
                    </a:cubicBezTo>
                    <a:cubicBezTo>
                      <a:pt x="594" y="199"/>
                      <a:pt x="594" y="199"/>
                      <a:pt x="594" y="199"/>
                    </a:cubicBezTo>
                    <a:cubicBezTo>
                      <a:pt x="586" y="179"/>
                      <a:pt x="577" y="160"/>
                      <a:pt x="566" y="142"/>
                    </a:cubicBezTo>
                    <a:cubicBezTo>
                      <a:pt x="533" y="153"/>
                      <a:pt x="533" y="153"/>
                      <a:pt x="533" y="153"/>
                    </a:cubicBezTo>
                    <a:cubicBezTo>
                      <a:pt x="530" y="148"/>
                      <a:pt x="527" y="144"/>
                      <a:pt x="523" y="139"/>
                    </a:cubicBezTo>
                    <a:cubicBezTo>
                      <a:pt x="543" y="111"/>
                      <a:pt x="543" y="111"/>
                      <a:pt x="543" y="111"/>
                    </a:cubicBezTo>
                    <a:cubicBezTo>
                      <a:pt x="530" y="95"/>
                      <a:pt x="515" y="80"/>
                      <a:pt x="498" y="67"/>
                    </a:cubicBezTo>
                    <a:cubicBezTo>
                      <a:pt x="471" y="87"/>
                      <a:pt x="471" y="87"/>
                      <a:pt x="471" y="87"/>
                    </a:cubicBezTo>
                    <a:cubicBezTo>
                      <a:pt x="466" y="84"/>
                      <a:pt x="462" y="81"/>
                      <a:pt x="457" y="77"/>
                    </a:cubicBezTo>
                    <a:cubicBezTo>
                      <a:pt x="466" y="45"/>
                      <a:pt x="466" y="45"/>
                      <a:pt x="466" y="45"/>
                    </a:cubicBezTo>
                    <a:cubicBezTo>
                      <a:pt x="455" y="38"/>
                      <a:pt x="443" y="31"/>
                      <a:pt x="430" y="26"/>
                    </a:cubicBezTo>
                    <a:cubicBezTo>
                      <a:pt x="423" y="23"/>
                      <a:pt x="416" y="20"/>
                      <a:pt x="410" y="18"/>
                    </a:cubicBezTo>
                    <a:cubicBezTo>
                      <a:pt x="390" y="46"/>
                      <a:pt x="390" y="46"/>
                      <a:pt x="390" y="46"/>
                    </a:cubicBezTo>
                    <a:cubicBezTo>
                      <a:pt x="385" y="44"/>
                      <a:pt x="379" y="42"/>
                      <a:pt x="374" y="41"/>
                    </a:cubicBezTo>
                    <a:cubicBezTo>
                      <a:pt x="372" y="7"/>
                      <a:pt x="372" y="7"/>
                      <a:pt x="372" y="7"/>
                    </a:cubicBezTo>
                    <a:cubicBezTo>
                      <a:pt x="351" y="2"/>
                      <a:pt x="330" y="0"/>
                      <a:pt x="310" y="0"/>
                    </a:cubicBezTo>
                    <a:cubicBezTo>
                      <a:pt x="300" y="33"/>
                      <a:pt x="300" y="33"/>
                      <a:pt x="300" y="33"/>
                    </a:cubicBezTo>
                    <a:cubicBezTo>
                      <a:pt x="295" y="33"/>
                      <a:pt x="289" y="33"/>
                      <a:pt x="283" y="34"/>
                    </a:cubicBezTo>
                    <a:cubicBezTo>
                      <a:pt x="270" y="2"/>
                      <a:pt x="270" y="2"/>
                      <a:pt x="270" y="2"/>
                    </a:cubicBezTo>
                    <a:cubicBezTo>
                      <a:pt x="250" y="4"/>
                      <a:pt x="229" y="9"/>
                      <a:pt x="209" y="16"/>
                    </a:cubicBezTo>
                    <a:cubicBezTo>
                      <a:pt x="211" y="50"/>
                      <a:pt x="211" y="50"/>
                      <a:pt x="211" y="50"/>
                    </a:cubicBezTo>
                    <a:cubicBezTo>
                      <a:pt x="206" y="52"/>
                      <a:pt x="200" y="54"/>
                      <a:pt x="195" y="56"/>
                    </a:cubicBezTo>
                    <a:cubicBezTo>
                      <a:pt x="173" y="31"/>
                      <a:pt x="173" y="31"/>
                      <a:pt x="173" y="31"/>
                    </a:cubicBezTo>
                    <a:cubicBezTo>
                      <a:pt x="154" y="40"/>
                      <a:pt x="136" y="51"/>
                      <a:pt x="120" y="64"/>
                    </a:cubicBezTo>
                    <a:cubicBezTo>
                      <a:pt x="132" y="95"/>
                      <a:pt x="132" y="95"/>
                      <a:pt x="132" y="95"/>
                    </a:cubicBezTo>
                    <a:cubicBezTo>
                      <a:pt x="128" y="99"/>
                      <a:pt x="124" y="103"/>
                      <a:pt x="120" y="106"/>
                    </a:cubicBezTo>
                    <a:cubicBezTo>
                      <a:pt x="90" y="89"/>
                      <a:pt x="90" y="89"/>
                      <a:pt x="90" y="89"/>
                    </a:cubicBezTo>
                    <a:cubicBezTo>
                      <a:pt x="76" y="104"/>
                      <a:pt x="62" y="120"/>
                      <a:pt x="51" y="138"/>
                    </a:cubicBezTo>
                    <a:cubicBezTo>
                      <a:pt x="73" y="164"/>
                      <a:pt x="73" y="164"/>
                      <a:pt x="73" y="164"/>
                    </a:cubicBezTo>
                    <a:cubicBezTo>
                      <a:pt x="70" y="169"/>
                      <a:pt x="68" y="173"/>
                      <a:pt x="65" y="178"/>
                    </a:cubicBezTo>
                    <a:cubicBezTo>
                      <a:pt x="32" y="172"/>
                      <a:pt x="32" y="172"/>
                      <a:pt x="32" y="172"/>
                    </a:cubicBezTo>
                    <a:cubicBezTo>
                      <a:pt x="30" y="175"/>
                      <a:pt x="28" y="179"/>
                      <a:pt x="26" y="183"/>
                    </a:cubicBezTo>
                    <a:cubicBezTo>
                      <a:pt x="19" y="199"/>
                      <a:pt x="14" y="215"/>
                      <a:pt x="10" y="231"/>
                    </a:cubicBezTo>
                    <a:cubicBezTo>
                      <a:pt x="39" y="248"/>
                      <a:pt x="39" y="248"/>
                      <a:pt x="39" y="248"/>
                    </a:cubicBezTo>
                    <a:cubicBezTo>
                      <a:pt x="38" y="253"/>
                      <a:pt x="37" y="259"/>
                      <a:pt x="37" y="264"/>
                    </a:cubicBezTo>
                    <a:cubicBezTo>
                      <a:pt x="3" y="268"/>
                      <a:pt x="3" y="268"/>
                      <a:pt x="3" y="268"/>
                    </a:cubicBezTo>
                    <a:cubicBezTo>
                      <a:pt x="0" y="290"/>
                      <a:pt x="0" y="311"/>
                      <a:pt x="2" y="332"/>
                    </a:cubicBezTo>
                    <a:cubicBezTo>
                      <a:pt x="35" y="338"/>
                      <a:pt x="35" y="338"/>
                      <a:pt x="35" y="338"/>
                    </a:cubicBezTo>
                    <a:cubicBezTo>
                      <a:pt x="36" y="343"/>
                      <a:pt x="37" y="349"/>
                      <a:pt x="37" y="354"/>
                    </a:cubicBezTo>
                    <a:cubicBezTo>
                      <a:pt x="7" y="369"/>
                      <a:pt x="7" y="369"/>
                      <a:pt x="7" y="369"/>
                    </a:cubicBezTo>
                    <a:cubicBezTo>
                      <a:pt x="11" y="390"/>
                      <a:pt x="18" y="410"/>
                      <a:pt x="27" y="430"/>
                    </a:cubicBezTo>
                    <a:cubicBezTo>
                      <a:pt x="60" y="425"/>
                      <a:pt x="60" y="425"/>
                      <a:pt x="60" y="425"/>
                    </a:cubicBezTo>
                    <a:cubicBezTo>
                      <a:pt x="63" y="429"/>
                      <a:pt x="65" y="434"/>
                      <a:pt x="67" y="438"/>
                    </a:cubicBezTo>
                    <a:cubicBezTo>
                      <a:pt x="43" y="462"/>
                      <a:pt x="43" y="462"/>
                      <a:pt x="43" y="462"/>
                    </a:cubicBezTo>
                    <a:cubicBezTo>
                      <a:pt x="54" y="481"/>
                      <a:pt x="67" y="498"/>
                      <a:pt x="82" y="514"/>
                    </a:cubicBezTo>
                    <a:cubicBezTo>
                      <a:pt x="112" y="498"/>
                      <a:pt x="112" y="498"/>
                      <a:pt x="112" y="498"/>
                    </a:cubicBezTo>
                    <a:cubicBezTo>
                      <a:pt x="116" y="502"/>
                      <a:pt x="119" y="505"/>
                      <a:pt x="123" y="508"/>
                    </a:cubicBezTo>
                    <a:cubicBezTo>
                      <a:pt x="108" y="539"/>
                      <a:pt x="108" y="539"/>
                      <a:pt x="108" y="539"/>
                    </a:cubicBezTo>
                    <a:cubicBezTo>
                      <a:pt x="124" y="553"/>
                      <a:pt x="142" y="565"/>
                      <a:pt x="161" y="575"/>
                    </a:cubicBezTo>
                    <a:cubicBezTo>
                      <a:pt x="185" y="551"/>
                      <a:pt x="185" y="551"/>
                      <a:pt x="185" y="551"/>
                    </a:cubicBezTo>
                    <a:cubicBezTo>
                      <a:pt x="189" y="553"/>
                      <a:pt x="193" y="555"/>
                      <a:pt x="197" y="556"/>
                    </a:cubicBezTo>
                    <a:cubicBezTo>
                      <a:pt x="197" y="556"/>
                      <a:pt x="197" y="557"/>
                      <a:pt x="197" y="557"/>
                    </a:cubicBezTo>
                    <a:cubicBezTo>
                      <a:pt x="194" y="590"/>
                      <a:pt x="194" y="590"/>
                      <a:pt x="194" y="590"/>
                    </a:cubicBezTo>
                    <a:cubicBezTo>
                      <a:pt x="214" y="599"/>
                      <a:pt x="235" y="604"/>
                      <a:pt x="256" y="608"/>
                    </a:cubicBezTo>
                    <a:cubicBezTo>
                      <a:pt x="270" y="577"/>
                      <a:pt x="270" y="577"/>
                      <a:pt x="270" y="577"/>
                    </a:cubicBezTo>
                    <a:cubicBezTo>
                      <a:pt x="275" y="578"/>
                      <a:pt x="279" y="578"/>
                      <a:pt x="284" y="579"/>
                    </a:cubicBezTo>
                    <a:cubicBezTo>
                      <a:pt x="291" y="612"/>
                      <a:pt x="291" y="612"/>
                      <a:pt x="291" y="612"/>
                    </a:cubicBezTo>
                    <a:cubicBezTo>
                      <a:pt x="313" y="613"/>
                      <a:pt x="334" y="612"/>
                      <a:pt x="356" y="608"/>
                    </a:cubicBezTo>
                    <a:cubicBezTo>
                      <a:pt x="359" y="574"/>
                      <a:pt x="359" y="574"/>
                      <a:pt x="359" y="574"/>
                    </a:cubicBezTo>
                    <a:cubicBezTo>
                      <a:pt x="364" y="573"/>
                      <a:pt x="368" y="572"/>
                      <a:pt x="373" y="571"/>
                    </a:cubicBezTo>
                    <a:cubicBezTo>
                      <a:pt x="390" y="601"/>
                      <a:pt x="390" y="601"/>
                      <a:pt x="390" y="601"/>
                    </a:cubicBezTo>
                    <a:cubicBezTo>
                      <a:pt x="411" y="595"/>
                      <a:pt x="431" y="587"/>
                      <a:pt x="450" y="576"/>
                    </a:cubicBezTo>
                    <a:cubicBezTo>
                      <a:pt x="443" y="543"/>
                      <a:pt x="443" y="543"/>
                      <a:pt x="443" y="543"/>
                    </a:cubicBezTo>
                    <a:cubicBezTo>
                      <a:pt x="447" y="541"/>
                      <a:pt x="451" y="538"/>
                      <a:pt x="455" y="536"/>
                    </a:cubicBezTo>
                    <a:cubicBezTo>
                      <a:pt x="481" y="558"/>
                      <a:pt x="481" y="558"/>
                      <a:pt x="481" y="558"/>
                    </a:cubicBezTo>
                    <a:cubicBezTo>
                      <a:pt x="499" y="546"/>
                      <a:pt x="515" y="532"/>
                      <a:pt x="530" y="516"/>
                    </a:cubicBezTo>
                    <a:cubicBezTo>
                      <a:pt x="512" y="487"/>
                      <a:pt x="512" y="487"/>
                      <a:pt x="512" y="487"/>
                    </a:cubicBezTo>
                    <a:cubicBezTo>
                      <a:pt x="515" y="483"/>
                      <a:pt x="518" y="480"/>
                      <a:pt x="521" y="476"/>
                    </a:cubicBezTo>
                    <a:cubicBezTo>
                      <a:pt x="553" y="488"/>
                      <a:pt x="553" y="488"/>
                      <a:pt x="553" y="488"/>
                    </a:cubicBezTo>
                    <a:cubicBezTo>
                      <a:pt x="566" y="471"/>
                      <a:pt x="576" y="453"/>
                      <a:pt x="586" y="433"/>
                    </a:cubicBezTo>
                    <a:cubicBezTo>
                      <a:pt x="559" y="411"/>
                      <a:pt x="559" y="411"/>
                      <a:pt x="559" y="411"/>
                    </a:cubicBezTo>
                    <a:cubicBezTo>
                      <a:pt x="561" y="406"/>
                      <a:pt x="563" y="402"/>
                      <a:pt x="565" y="397"/>
                    </a:cubicBezTo>
                    <a:cubicBezTo>
                      <a:pt x="599" y="398"/>
                      <a:pt x="599" y="398"/>
                      <a:pt x="599" y="398"/>
                    </a:cubicBezTo>
                    <a:cubicBezTo>
                      <a:pt x="605" y="378"/>
                      <a:pt x="610" y="357"/>
                      <a:pt x="612" y="336"/>
                    </a:cubicBezTo>
                    <a:cubicBezTo>
                      <a:pt x="580" y="324"/>
                      <a:pt x="580" y="324"/>
                      <a:pt x="580" y="324"/>
                    </a:cubicBezTo>
                    <a:cubicBezTo>
                      <a:pt x="580" y="319"/>
                      <a:pt x="580" y="314"/>
                      <a:pt x="580" y="308"/>
                    </a:cubicBezTo>
                    <a:close/>
                    <a:moveTo>
                      <a:pt x="307" y="527"/>
                    </a:moveTo>
                    <a:cubicBezTo>
                      <a:pt x="184" y="527"/>
                      <a:pt x="85" y="428"/>
                      <a:pt x="85" y="306"/>
                    </a:cubicBezTo>
                    <a:cubicBezTo>
                      <a:pt x="85" y="184"/>
                      <a:pt x="184" y="85"/>
                      <a:pt x="307" y="85"/>
                    </a:cubicBezTo>
                    <a:cubicBezTo>
                      <a:pt x="429" y="85"/>
                      <a:pt x="528" y="184"/>
                      <a:pt x="528" y="306"/>
                    </a:cubicBezTo>
                    <a:cubicBezTo>
                      <a:pt x="528" y="428"/>
                      <a:pt x="429" y="527"/>
                      <a:pt x="307" y="52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3" name="Freeform 36"/>
            <p:cNvSpPr>
              <a:spLocks noEditPoints="1"/>
            </p:cNvSpPr>
            <p:nvPr/>
          </p:nvSpPr>
          <p:spPr bwMode="auto">
            <a:xfrm>
              <a:off x="88618" y="3658879"/>
              <a:ext cx="1148694" cy="1147112"/>
            </a:xfrm>
            <a:custGeom>
              <a:avLst/>
              <a:gdLst>
                <a:gd name="T0" fmla="*/ 825 w 921"/>
                <a:gd name="T1" fmla="*/ 746 h 920"/>
                <a:gd name="T2" fmla="*/ 863 w 921"/>
                <a:gd name="T3" fmla="*/ 689 h 920"/>
                <a:gd name="T4" fmla="*/ 907 w 921"/>
                <a:gd name="T5" fmla="*/ 578 h 920"/>
                <a:gd name="T6" fmla="*/ 920 w 921"/>
                <a:gd name="T7" fmla="*/ 522 h 920"/>
                <a:gd name="T8" fmla="*/ 858 w 921"/>
                <a:gd name="T9" fmla="*/ 463 h 920"/>
                <a:gd name="T10" fmla="*/ 921 w 921"/>
                <a:gd name="T11" fmla="*/ 404 h 920"/>
                <a:gd name="T12" fmla="*/ 904 w 921"/>
                <a:gd name="T13" fmla="*/ 336 h 920"/>
                <a:gd name="T14" fmla="*/ 857 w 921"/>
                <a:gd name="T15" fmla="*/ 227 h 920"/>
                <a:gd name="T16" fmla="*/ 828 w 921"/>
                <a:gd name="T17" fmla="*/ 177 h 920"/>
                <a:gd name="T18" fmla="*/ 741 w 921"/>
                <a:gd name="T19" fmla="*/ 180 h 920"/>
                <a:gd name="T20" fmla="*/ 744 w 921"/>
                <a:gd name="T21" fmla="*/ 93 h 920"/>
                <a:gd name="T22" fmla="*/ 683 w 921"/>
                <a:gd name="T23" fmla="*/ 58 h 920"/>
                <a:gd name="T24" fmla="*/ 573 w 921"/>
                <a:gd name="T25" fmla="*/ 14 h 920"/>
                <a:gd name="T26" fmla="*/ 517 w 921"/>
                <a:gd name="T27" fmla="*/ 0 h 920"/>
                <a:gd name="T28" fmla="*/ 458 w 921"/>
                <a:gd name="T29" fmla="*/ 63 h 920"/>
                <a:gd name="T30" fmla="*/ 398 w 921"/>
                <a:gd name="T31" fmla="*/ 1 h 920"/>
                <a:gd name="T32" fmla="*/ 331 w 921"/>
                <a:gd name="T33" fmla="*/ 17 h 920"/>
                <a:gd name="T34" fmla="*/ 222 w 921"/>
                <a:gd name="T35" fmla="*/ 64 h 920"/>
                <a:gd name="T36" fmla="*/ 174 w 921"/>
                <a:gd name="T37" fmla="*/ 95 h 920"/>
                <a:gd name="T38" fmla="*/ 175 w 921"/>
                <a:gd name="T39" fmla="*/ 180 h 920"/>
                <a:gd name="T40" fmla="*/ 54 w 921"/>
                <a:gd name="T41" fmla="*/ 238 h 920"/>
                <a:gd name="T42" fmla="*/ 10 w 921"/>
                <a:gd name="T43" fmla="*/ 348 h 920"/>
                <a:gd name="T44" fmla="*/ 57 w 921"/>
                <a:gd name="T45" fmla="*/ 463 h 920"/>
                <a:gd name="T46" fmla="*/ 15 w 921"/>
                <a:gd name="T47" fmla="*/ 589 h 920"/>
                <a:gd name="T48" fmla="*/ 62 w 921"/>
                <a:gd name="T49" fmla="*/ 697 h 920"/>
                <a:gd name="T50" fmla="*/ 175 w 921"/>
                <a:gd name="T51" fmla="*/ 746 h 920"/>
                <a:gd name="T52" fmla="*/ 233 w 921"/>
                <a:gd name="T53" fmla="*/ 865 h 920"/>
                <a:gd name="T54" fmla="*/ 344 w 921"/>
                <a:gd name="T55" fmla="*/ 909 h 920"/>
                <a:gd name="T56" fmla="*/ 458 w 921"/>
                <a:gd name="T57" fmla="*/ 863 h 920"/>
                <a:gd name="T58" fmla="*/ 584 w 921"/>
                <a:gd name="T59" fmla="*/ 907 h 920"/>
                <a:gd name="T60" fmla="*/ 693 w 921"/>
                <a:gd name="T61" fmla="*/ 861 h 920"/>
                <a:gd name="T62" fmla="*/ 741 w 921"/>
                <a:gd name="T63" fmla="*/ 746 h 920"/>
                <a:gd name="T64" fmla="*/ 460 w 921"/>
                <a:gd name="T65" fmla="*/ 147 h 920"/>
                <a:gd name="T66" fmla="*/ 460 w 921"/>
                <a:gd name="T67" fmla="*/ 362 h 920"/>
                <a:gd name="T68" fmla="*/ 460 w 921"/>
                <a:gd name="T69" fmla="*/ 147 h 920"/>
                <a:gd name="T70" fmla="*/ 148 w 921"/>
                <a:gd name="T71" fmla="*/ 460 h 920"/>
                <a:gd name="T72" fmla="*/ 362 w 921"/>
                <a:gd name="T73" fmla="*/ 460 h 920"/>
                <a:gd name="T74" fmla="*/ 411 w 921"/>
                <a:gd name="T75" fmla="*/ 460 h 920"/>
                <a:gd name="T76" fmla="*/ 510 w 921"/>
                <a:gd name="T77" fmla="*/ 460 h 920"/>
                <a:gd name="T78" fmla="*/ 411 w 921"/>
                <a:gd name="T79" fmla="*/ 460 h 920"/>
                <a:gd name="T80" fmla="*/ 353 w 921"/>
                <a:gd name="T81" fmla="*/ 666 h 920"/>
                <a:gd name="T82" fmla="*/ 568 w 921"/>
                <a:gd name="T83" fmla="*/ 666 h 920"/>
                <a:gd name="T84" fmla="*/ 666 w 921"/>
                <a:gd name="T85" fmla="*/ 567 h 920"/>
                <a:gd name="T86" fmla="*/ 666 w 921"/>
                <a:gd name="T87" fmla="*/ 353 h 920"/>
                <a:gd name="T88" fmla="*/ 666 w 921"/>
                <a:gd name="T89" fmla="*/ 567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920">
                  <a:moveTo>
                    <a:pt x="825" y="746"/>
                  </a:moveTo>
                  <a:cubicBezTo>
                    <a:pt x="825" y="746"/>
                    <a:pt x="825" y="746"/>
                    <a:pt x="825" y="746"/>
                  </a:cubicBezTo>
                  <a:cubicBezTo>
                    <a:pt x="840" y="728"/>
                    <a:pt x="853" y="709"/>
                    <a:pt x="864" y="689"/>
                  </a:cubicBezTo>
                  <a:cubicBezTo>
                    <a:pt x="863" y="689"/>
                    <a:pt x="863" y="689"/>
                    <a:pt x="863" y="689"/>
                  </a:cubicBezTo>
                  <a:cubicBezTo>
                    <a:pt x="832" y="676"/>
                    <a:pt x="817" y="642"/>
                    <a:pt x="829" y="611"/>
                  </a:cubicBezTo>
                  <a:cubicBezTo>
                    <a:pt x="842" y="581"/>
                    <a:pt x="876" y="566"/>
                    <a:pt x="907" y="578"/>
                  </a:cubicBezTo>
                  <a:cubicBezTo>
                    <a:pt x="907" y="578"/>
                    <a:pt x="908" y="579"/>
                    <a:pt x="909" y="579"/>
                  </a:cubicBezTo>
                  <a:cubicBezTo>
                    <a:pt x="914" y="560"/>
                    <a:pt x="917" y="541"/>
                    <a:pt x="920" y="522"/>
                  </a:cubicBezTo>
                  <a:cubicBezTo>
                    <a:pt x="919" y="522"/>
                    <a:pt x="918" y="522"/>
                    <a:pt x="917" y="522"/>
                  </a:cubicBezTo>
                  <a:cubicBezTo>
                    <a:pt x="885" y="522"/>
                    <a:pt x="858" y="496"/>
                    <a:pt x="858" y="463"/>
                  </a:cubicBezTo>
                  <a:cubicBezTo>
                    <a:pt x="858" y="430"/>
                    <a:pt x="885" y="403"/>
                    <a:pt x="917" y="403"/>
                  </a:cubicBezTo>
                  <a:cubicBezTo>
                    <a:pt x="919" y="403"/>
                    <a:pt x="920" y="404"/>
                    <a:pt x="921" y="404"/>
                  </a:cubicBezTo>
                  <a:cubicBezTo>
                    <a:pt x="918" y="380"/>
                    <a:pt x="913" y="357"/>
                    <a:pt x="907" y="334"/>
                  </a:cubicBezTo>
                  <a:cubicBezTo>
                    <a:pt x="906" y="335"/>
                    <a:pt x="905" y="336"/>
                    <a:pt x="904" y="336"/>
                  </a:cubicBezTo>
                  <a:cubicBezTo>
                    <a:pt x="873" y="349"/>
                    <a:pt x="838" y="335"/>
                    <a:pt x="825" y="305"/>
                  </a:cubicBezTo>
                  <a:cubicBezTo>
                    <a:pt x="812" y="275"/>
                    <a:pt x="826" y="240"/>
                    <a:pt x="857" y="227"/>
                  </a:cubicBezTo>
                  <a:cubicBezTo>
                    <a:pt x="858" y="226"/>
                    <a:pt x="859" y="226"/>
                    <a:pt x="861" y="225"/>
                  </a:cubicBezTo>
                  <a:cubicBezTo>
                    <a:pt x="851" y="209"/>
                    <a:pt x="840" y="192"/>
                    <a:pt x="828" y="177"/>
                  </a:cubicBezTo>
                  <a:cubicBezTo>
                    <a:pt x="827" y="178"/>
                    <a:pt x="826" y="179"/>
                    <a:pt x="825" y="180"/>
                  </a:cubicBezTo>
                  <a:cubicBezTo>
                    <a:pt x="802" y="203"/>
                    <a:pt x="764" y="203"/>
                    <a:pt x="741" y="180"/>
                  </a:cubicBezTo>
                  <a:cubicBezTo>
                    <a:pt x="717" y="157"/>
                    <a:pt x="717" y="119"/>
                    <a:pt x="741" y="96"/>
                  </a:cubicBezTo>
                  <a:cubicBezTo>
                    <a:pt x="742" y="95"/>
                    <a:pt x="743" y="94"/>
                    <a:pt x="744" y="93"/>
                  </a:cubicBezTo>
                  <a:cubicBezTo>
                    <a:pt x="725" y="78"/>
                    <a:pt x="705" y="65"/>
                    <a:pt x="685" y="54"/>
                  </a:cubicBezTo>
                  <a:cubicBezTo>
                    <a:pt x="684" y="55"/>
                    <a:pt x="684" y="57"/>
                    <a:pt x="683" y="58"/>
                  </a:cubicBezTo>
                  <a:cubicBezTo>
                    <a:pt x="671" y="88"/>
                    <a:pt x="637" y="103"/>
                    <a:pt x="606" y="91"/>
                  </a:cubicBezTo>
                  <a:cubicBezTo>
                    <a:pt x="576" y="79"/>
                    <a:pt x="561" y="44"/>
                    <a:pt x="573" y="14"/>
                  </a:cubicBezTo>
                  <a:cubicBezTo>
                    <a:pt x="573" y="13"/>
                    <a:pt x="574" y="12"/>
                    <a:pt x="574" y="11"/>
                  </a:cubicBezTo>
                  <a:cubicBezTo>
                    <a:pt x="555" y="6"/>
                    <a:pt x="536" y="2"/>
                    <a:pt x="517" y="0"/>
                  </a:cubicBezTo>
                  <a:cubicBezTo>
                    <a:pt x="517" y="1"/>
                    <a:pt x="517" y="2"/>
                    <a:pt x="517" y="3"/>
                  </a:cubicBezTo>
                  <a:cubicBezTo>
                    <a:pt x="517" y="36"/>
                    <a:pt x="490" y="63"/>
                    <a:pt x="458" y="63"/>
                  </a:cubicBezTo>
                  <a:cubicBezTo>
                    <a:pt x="425" y="63"/>
                    <a:pt x="398" y="36"/>
                    <a:pt x="398" y="3"/>
                  </a:cubicBezTo>
                  <a:cubicBezTo>
                    <a:pt x="398" y="2"/>
                    <a:pt x="398" y="1"/>
                    <a:pt x="398" y="1"/>
                  </a:cubicBezTo>
                  <a:cubicBezTo>
                    <a:pt x="375" y="4"/>
                    <a:pt x="352" y="8"/>
                    <a:pt x="330" y="15"/>
                  </a:cubicBezTo>
                  <a:cubicBezTo>
                    <a:pt x="330" y="16"/>
                    <a:pt x="331" y="16"/>
                    <a:pt x="331" y="17"/>
                  </a:cubicBezTo>
                  <a:cubicBezTo>
                    <a:pt x="344" y="47"/>
                    <a:pt x="330" y="82"/>
                    <a:pt x="300" y="95"/>
                  </a:cubicBezTo>
                  <a:cubicBezTo>
                    <a:pt x="270" y="108"/>
                    <a:pt x="235" y="94"/>
                    <a:pt x="222" y="64"/>
                  </a:cubicBezTo>
                  <a:cubicBezTo>
                    <a:pt x="221" y="64"/>
                    <a:pt x="221" y="63"/>
                    <a:pt x="221" y="63"/>
                  </a:cubicBezTo>
                  <a:cubicBezTo>
                    <a:pt x="205" y="73"/>
                    <a:pt x="189" y="83"/>
                    <a:pt x="174" y="95"/>
                  </a:cubicBezTo>
                  <a:cubicBezTo>
                    <a:pt x="174" y="95"/>
                    <a:pt x="174" y="96"/>
                    <a:pt x="175" y="96"/>
                  </a:cubicBezTo>
                  <a:cubicBezTo>
                    <a:pt x="198" y="119"/>
                    <a:pt x="198" y="157"/>
                    <a:pt x="175" y="180"/>
                  </a:cubicBezTo>
                  <a:cubicBezTo>
                    <a:pt x="151" y="203"/>
                    <a:pt x="114" y="203"/>
                    <a:pt x="91" y="180"/>
                  </a:cubicBezTo>
                  <a:cubicBezTo>
                    <a:pt x="77" y="199"/>
                    <a:pt x="64" y="218"/>
                    <a:pt x="54" y="238"/>
                  </a:cubicBezTo>
                  <a:cubicBezTo>
                    <a:pt x="83" y="250"/>
                    <a:pt x="98" y="284"/>
                    <a:pt x="86" y="315"/>
                  </a:cubicBezTo>
                  <a:cubicBezTo>
                    <a:pt x="74" y="344"/>
                    <a:pt x="40" y="359"/>
                    <a:pt x="10" y="348"/>
                  </a:cubicBezTo>
                  <a:cubicBezTo>
                    <a:pt x="6" y="367"/>
                    <a:pt x="2" y="385"/>
                    <a:pt x="0" y="404"/>
                  </a:cubicBezTo>
                  <a:cubicBezTo>
                    <a:pt x="32" y="405"/>
                    <a:pt x="57" y="431"/>
                    <a:pt x="57" y="463"/>
                  </a:cubicBezTo>
                  <a:cubicBezTo>
                    <a:pt x="57" y="495"/>
                    <a:pt x="32" y="521"/>
                    <a:pt x="1" y="522"/>
                  </a:cubicBezTo>
                  <a:cubicBezTo>
                    <a:pt x="4" y="545"/>
                    <a:pt x="9" y="567"/>
                    <a:pt x="15" y="589"/>
                  </a:cubicBezTo>
                  <a:cubicBezTo>
                    <a:pt x="44" y="578"/>
                    <a:pt x="77" y="592"/>
                    <a:pt x="90" y="621"/>
                  </a:cubicBezTo>
                  <a:cubicBezTo>
                    <a:pt x="102" y="650"/>
                    <a:pt x="90" y="683"/>
                    <a:pt x="62" y="697"/>
                  </a:cubicBezTo>
                  <a:cubicBezTo>
                    <a:pt x="71" y="713"/>
                    <a:pt x="82" y="729"/>
                    <a:pt x="93" y="743"/>
                  </a:cubicBezTo>
                  <a:cubicBezTo>
                    <a:pt x="117" y="723"/>
                    <a:pt x="152" y="724"/>
                    <a:pt x="175" y="746"/>
                  </a:cubicBezTo>
                  <a:cubicBezTo>
                    <a:pt x="197" y="768"/>
                    <a:pt x="198" y="804"/>
                    <a:pt x="177" y="827"/>
                  </a:cubicBezTo>
                  <a:cubicBezTo>
                    <a:pt x="195" y="841"/>
                    <a:pt x="214" y="854"/>
                    <a:pt x="233" y="865"/>
                  </a:cubicBezTo>
                  <a:cubicBezTo>
                    <a:pt x="247" y="836"/>
                    <a:pt x="280" y="823"/>
                    <a:pt x="309" y="835"/>
                  </a:cubicBezTo>
                  <a:cubicBezTo>
                    <a:pt x="339" y="846"/>
                    <a:pt x="354" y="879"/>
                    <a:pt x="344" y="909"/>
                  </a:cubicBezTo>
                  <a:cubicBezTo>
                    <a:pt x="362" y="914"/>
                    <a:pt x="380" y="917"/>
                    <a:pt x="398" y="920"/>
                  </a:cubicBezTo>
                  <a:cubicBezTo>
                    <a:pt x="400" y="888"/>
                    <a:pt x="426" y="863"/>
                    <a:pt x="458" y="863"/>
                  </a:cubicBezTo>
                  <a:cubicBezTo>
                    <a:pt x="490" y="863"/>
                    <a:pt x="516" y="889"/>
                    <a:pt x="517" y="920"/>
                  </a:cubicBezTo>
                  <a:cubicBezTo>
                    <a:pt x="539" y="918"/>
                    <a:pt x="562" y="913"/>
                    <a:pt x="584" y="907"/>
                  </a:cubicBezTo>
                  <a:cubicBezTo>
                    <a:pt x="572" y="877"/>
                    <a:pt x="586" y="843"/>
                    <a:pt x="616" y="831"/>
                  </a:cubicBezTo>
                  <a:cubicBezTo>
                    <a:pt x="646" y="818"/>
                    <a:pt x="680" y="831"/>
                    <a:pt x="693" y="861"/>
                  </a:cubicBezTo>
                  <a:cubicBezTo>
                    <a:pt x="710" y="852"/>
                    <a:pt x="725" y="841"/>
                    <a:pt x="740" y="830"/>
                  </a:cubicBezTo>
                  <a:cubicBezTo>
                    <a:pt x="717" y="807"/>
                    <a:pt x="718" y="769"/>
                    <a:pt x="741" y="746"/>
                  </a:cubicBezTo>
                  <a:cubicBezTo>
                    <a:pt x="764" y="723"/>
                    <a:pt x="802" y="723"/>
                    <a:pt x="825" y="746"/>
                  </a:cubicBezTo>
                  <a:close/>
                  <a:moveTo>
                    <a:pt x="460" y="147"/>
                  </a:moveTo>
                  <a:cubicBezTo>
                    <a:pt x="520" y="147"/>
                    <a:pt x="568" y="195"/>
                    <a:pt x="568" y="254"/>
                  </a:cubicBezTo>
                  <a:cubicBezTo>
                    <a:pt x="568" y="314"/>
                    <a:pt x="520" y="362"/>
                    <a:pt x="460" y="362"/>
                  </a:cubicBezTo>
                  <a:cubicBezTo>
                    <a:pt x="401" y="362"/>
                    <a:pt x="353" y="314"/>
                    <a:pt x="353" y="254"/>
                  </a:cubicBezTo>
                  <a:cubicBezTo>
                    <a:pt x="353" y="195"/>
                    <a:pt x="401" y="147"/>
                    <a:pt x="460" y="147"/>
                  </a:cubicBezTo>
                  <a:close/>
                  <a:moveTo>
                    <a:pt x="255" y="567"/>
                  </a:moveTo>
                  <a:cubicBezTo>
                    <a:pt x="196" y="567"/>
                    <a:pt x="148" y="519"/>
                    <a:pt x="148" y="460"/>
                  </a:cubicBezTo>
                  <a:cubicBezTo>
                    <a:pt x="148" y="401"/>
                    <a:pt x="196" y="353"/>
                    <a:pt x="255" y="353"/>
                  </a:cubicBezTo>
                  <a:cubicBezTo>
                    <a:pt x="314" y="353"/>
                    <a:pt x="362" y="401"/>
                    <a:pt x="362" y="460"/>
                  </a:cubicBezTo>
                  <a:cubicBezTo>
                    <a:pt x="362" y="519"/>
                    <a:pt x="314" y="567"/>
                    <a:pt x="255" y="567"/>
                  </a:cubicBezTo>
                  <a:close/>
                  <a:moveTo>
                    <a:pt x="411" y="460"/>
                  </a:moveTo>
                  <a:cubicBezTo>
                    <a:pt x="411" y="433"/>
                    <a:pt x="433" y="411"/>
                    <a:pt x="460" y="411"/>
                  </a:cubicBezTo>
                  <a:cubicBezTo>
                    <a:pt x="488" y="411"/>
                    <a:pt x="510" y="433"/>
                    <a:pt x="510" y="460"/>
                  </a:cubicBezTo>
                  <a:cubicBezTo>
                    <a:pt x="510" y="487"/>
                    <a:pt x="488" y="509"/>
                    <a:pt x="460" y="509"/>
                  </a:cubicBezTo>
                  <a:cubicBezTo>
                    <a:pt x="433" y="509"/>
                    <a:pt x="411" y="487"/>
                    <a:pt x="411" y="460"/>
                  </a:cubicBezTo>
                  <a:close/>
                  <a:moveTo>
                    <a:pt x="460" y="773"/>
                  </a:moveTo>
                  <a:cubicBezTo>
                    <a:pt x="401" y="773"/>
                    <a:pt x="353" y="725"/>
                    <a:pt x="353" y="666"/>
                  </a:cubicBezTo>
                  <a:cubicBezTo>
                    <a:pt x="353" y="606"/>
                    <a:pt x="401" y="558"/>
                    <a:pt x="460" y="558"/>
                  </a:cubicBezTo>
                  <a:cubicBezTo>
                    <a:pt x="520" y="558"/>
                    <a:pt x="568" y="606"/>
                    <a:pt x="568" y="666"/>
                  </a:cubicBezTo>
                  <a:cubicBezTo>
                    <a:pt x="568" y="725"/>
                    <a:pt x="520" y="773"/>
                    <a:pt x="460" y="773"/>
                  </a:cubicBezTo>
                  <a:close/>
                  <a:moveTo>
                    <a:pt x="666" y="567"/>
                  </a:moveTo>
                  <a:cubicBezTo>
                    <a:pt x="607" y="567"/>
                    <a:pt x="559" y="519"/>
                    <a:pt x="559" y="460"/>
                  </a:cubicBezTo>
                  <a:cubicBezTo>
                    <a:pt x="559" y="401"/>
                    <a:pt x="607" y="353"/>
                    <a:pt x="666" y="353"/>
                  </a:cubicBezTo>
                  <a:cubicBezTo>
                    <a:pt x="725" y="353"/>
                    <a:pt x="773" y="401"/>
                    <a:pt x="773" y="460"/>
                  </a:cubicBezTo>
                  <a:cubicBezTo>
                    <a:pt x="773" y="519"/>
                    <a:pt x="725" y="567"/>
                    <a:pt x="666" y="56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479996"/>
</p:tagLst>
</file>

<file path=ppt/theme/theme1.xml><?xml version="1.0" encoding="utf-8"?>
<a:theme xmlns:a="http://schemas.openxmlformats.org/drawingml/2006/main" name="主题2">
  <a:themeElements>
    <a:clrScheme name="03">
      <a:dk1>
        <a:sysClr val="windowText" lastClr="000000"/>
      </a:dk1>
      <a:lt1>
        <a:sysClr val="window" lastClr="FFFFFF"/>
      </a:lt1>
      <a:dk2>
        <a:srgbClr val="217AB6"/>
      </a:dk2>
      <a:lt2>
        <a:srgbClr val="0FAC99"/>
      </a:lt2>
      <a:accent1>
        <a:srgbClr val="9BBB58"/>
      </a:accent1>
      <a:accent2>
        <a:srgbClr val="F29C13"/>
      </a:accent2>
      <a:accent3>
        <a:srgbClr val="BE382D"/>
      </a:accent3>
      <a:accent4>
        <a:srgbClr val="643349"/>
      </a:accent4>
      <a:accent5>
        <a:srgbClr val="85ADBC"/>
      </a:accent5>
      <a:accent6>
        <a:srgbClr val="E5B440"/>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TotalTime>
  <Words>6975</Words>
  <Application>Microsoft Office PowerPoint</Application>
  <PresentationFormat>宽屏</PresentationFormat>
  <Paragraphs>966</Paragraphs>
  <Slides>28</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等线</vt:lpstr>
      <vt:lpstr>仿宋_GB2312</vt:lpstr>
      <vt:lpstr>黑体</vt:lpstr>
      <vt:lpstr>楷体_GB2312</vt:lpstr>
      <vt:lpstr>微软雅黑</vt:lpstr>
      <vt:lpstr>Arial</vt:lpstr>
      <vt:lpstr>Calibri</vt:lpstr>
      <vt:lpstr>Cambria Math</vt:lpstr>
      <vt:lpstr>Impact</vt:lpstr>
      <vt:lpstr>Times New Roman</vt:lpstr>
      <vt:lpstr>Wingdings</vt:lpstr>
      <vt:lpstr>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liuying</dc:creator>
  <cp:lastModifiedBy>关 兵</cp:lastModifiedBy>
  <cp:revision>951</cp:revision>
  <dcterms:created xsi:type="dcterms:W3CDTF">2016-04-01T03:54:00Z</dcterms:created>
  <dcterms:modified xsi:type="dcterms:W3CDTF">2021-03-29T04:40:27Z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